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9"/>
  </p:notesMasterIdLst>
  <p:sldIdLst>
    <p:sldId id="256" r:id="rId2"/>
    <p:sldId id="257" r:id="rId3"/>
    <p:sldId id="258" r:id="rId4"/>
    <p:sldId id="291" r:id="rId5"/>
    <p:sldId id="264" r:id="rId6"/>
    <p:sldId id="287" r:id="rId7"/>
    <p:sldId id="265" r:id="rId8"/>
    <p:sldId id="279" r:id="rId9"/>
    <p:sldId id="288" r:id="rId10"/>
    <p:sldId id="280" r:id="rId11"/>
    <p:sldId id="281" r:id="rId12"/>
    <p:sldId id="274" r:id="rId13"/>
    <p:sldId id="292" r:id="rId14"/>
    <p:sldId id="275" r:id="rId15"/>
    <p:sldId id="282" r:id="rId16"/>
    <p:sldId id="270" r:id="rId17"/>
    <p:sldId id="260" r:id="rId18"/>
    <p:sldId id="277" r:id="rId19"/>
    <p:sldId id="259" r:id="rId20"/>
    <p:sldId id="299" r:id="rId21"/>
    <p:sldId id="269" r:id="rId22"/>
    <p:sldId id="294" r:id="rId23"/>
    <p:sldId id="336" r:id="rId24"/>
    <p:sldId id="300" r:id="rId25"/>
    <p:sldId id="289" r:id="rId26"/>
    <p:sldId id="301" r:id="rId27"/>
    <p:sldId id="316"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AAE2"/>
    <a:srgbClr val="9FB8D6"/>
    <a:srgbClr val="4F4D50"/>
    <a:srgbClr val="EFEFEF"/>
    <a:srgbClr val="FFFFFF"/>
    <a:srgbClr val="010101"/>
    <a:srgbClr val="D9D9D9"/>
    <a:srgbClr val="8C775D"/>
    <a:srgbClr val="E0C596"/>
    <a:srgbClr val="C114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6314" autoAdjust="0"/>
  </p:normalViewPr>
  <p:slideViewPr>
    <p:cSldViewPr snapToGrid="0">
      <p:cViewPr varScale="1">
        <p:scale>
          <a:sx n="56" d="100"/>
          <a:sy n="56" d="100"/>
        </p:scale>
        <p:origin x="258" y="72"/>
      </p:cViewPr>
      <p:guideLst>
        <p:guide orient="horz" pos="213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BFC3AC-8095-4B59-B82D-271F0B4564AD}" type="datetimeFigureOut">
              <a:rPr lang="zh-CN" altLang="en-US" smtClean="0"/>
              <a:t>2021/4/14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8AEEFA-8A1D-43B1-A8B3-9A14753B791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237FDA-BEE9-452D-89F1-0B6E0B908AD8}"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237FDA-BEE9-452D-89F1-0B6E0B908AD8}"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C9D3E5-044F-4FFC-A55C-D5DA6200E60D}"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C9D3E5-044F-4FFC-A55C-D5DA6200E60D}"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027EFA-29CC-A246-980C-45E8B3219095}"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5C9D3E5-044F-4FFC-A55C-D5DA6200E60D}"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8AEEFA-8A1D-43B1-A8B3-9A14753B7919}"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8AEEFA-8A1D-43B1-A8B3-9A14753B7919}"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237FDA-BEE9-452D-89F1-0B6E0B908AD8}"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hyperlink" Target="http://www.1ppt.com/"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Title Slide">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a:xfrm>
            <a:off x="1145311" y="801112"/>
            <a:ext cx="4528095" cy="5417344"/>
          </a:xfrm>
          <a:custGeom>
            <a:avLst/>
            <a:gdLst/>
            <a:ahLst/>
            <a:cxnLst/>
            <a:rect l="l" t="t" r="r" b="b"/>
            <a:pathLst>
              <a:path w="4528095" h="5417344">
                <a:moveTo>
                  <a:pt x="0" y="0"/>
                </a:moveTo>
                <a:lnTo>
                  <a:pt x="4528095" y="0"/>
                </a:lnTo>
                <a:lnTo>
                  <a:pt x="4528095" y="1008311"/>
                </a:lnTo>
                <a:lnTo>
                  <a:pt x="2902148" y="1008311"/>
                </a:lnTo>
                <a:lnTo>
                  <a:pt x="2902148" y="5417344"/>
                </a:lnTo>
                <a:lnTo>
                  <a:pt x="1596181" y="5417344"/>
                </a:lnTo>
                <a:lnTo>
                  <a:pt x="1596181" y="1008311"/>
                </a:lnTo>
                <a:lnTo>
                  <a:pt x="0" y="1008311"/>
                </a:lnTo>
                <a:close/>
              </a:path>
            </a:pathLst>
          </a:cu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8_Title Only">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设计页面">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Mr.Z">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ig Landscape Bottom">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4503593" y="16202223"/>
            <a:ext cx="2161169" cy="261610"/>
          </a:xfrm>
          <a:prstGeom prst="rect">
            <a:avLst/>
          </a:prstGeom>
        </p:spPr>
        <p:txBody>
          <a:bodyPr wrap="none">
            <a:spAutoFit/>
          </a:bodyPr>
          <a:lstStyle/>
          <a:p>
            <a:r>
              <a:rPr lang="zh-CN" altLang="en-US" sz="1100" dirty="0">
                <a:solidFill>
                  <a:prstClr val="black"/>
                </a:solidFill>
                <a:latin typeface="Calibri" panose="020F0502020204030204"/>
                <a:ea typeface="宋体" panose="02010600030101010101" pitchFamily="2" charset="-122"/>
              </a:rPr>
              <a:t>第一</a:t>
            </a:r>
            <a:r>
              <a:rPr lang="en-US" altLang="zh-CN" sz="1100" dirty="0">
                <a:solidFill>
                  <a:prstClr val="black"/>
                </a:solidFill>
                <a:latin typeface="Calibri" panose="020F0502020204030204"/>
                <a:ea typeface="宋体" panose="02010600030101010101" pitchFamily="2" charset="-122"/>
              </a:rPr>
              <a:t>PPT</a:t>
            </a:r>
            <a:r>
              <a:rPr lang="zh-CN" altLang="en-US" sz="1100" dirty="0">
                <a:solidFill>
                  <a:prstClr val="black"/>
                </a:solidFill>
                <a:latin typeface="Calibri" panose="020F0502020204030204"/>
                <a:ea typeface="宋体" panose="02010600030101010101" pitchFamily="2" charset="-122"/>
              </a:rPr>
              <a:t>模板网：</a:t>
            </a:r>
            <a:r>
              <a:rPr lang="en-US" altLang="zh-CN" sz="1100" dirty="0">
                <a:solidFill>
                  <a:prstClr val="black"/>
                </a:solidFill>
                <a:latin typeface="Calibri" panose="020F0502020204030204"/>
                <a:ea typeface="宋体" panose="02010600030101010101" pitchFamily="2" charset="-122"/>
                <a:hlinkClick r:id="rId2"/>
              </a:rPr>
              <a:t>www.1ppt.com</a:t>
            </a:r>
            <a:r>
              <a:rPr lang="en-US" altLang="zh-CN" sz="1100" dirty="0">
                <a:solidFill>
                  <a:prstClr val="black"/>
                </a:solidFill>
                <a:latin typeface="Calibri" panose="020F0502020204030204"/>
                <a:ea typeface="宋体" panose="02010600030101010101" pitchFamily="2" charset="-122"/>
              </a:rPr>
              <a:t> </a:t>
            </a:r>
            <a:endParaRPr lang="zh-CN" altLang="en-US" sz="1100" dirty="0">
              <a:solidFill>
                <a:prstClr val="black"/>
              </a:solidFill>
              <a:latin typeface="Calibri" panose="020F0502020204030204"/>
              <a:ea typeface="宋体" panose="02010600030101010101" pitchFamily="2" charset="-122"/>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11" name="Slide Number Placeholder 5"/>
          <p:cNvSpPr txBox="1"/>
          <p:nvPr userDrawn="1"/>
        </p:nvSpPr>
        <p:spPr>
          <a:xfrm>
            <a:off x="510173" y="4221424"/>
            <a:ext cx="2607101" cy="1364728"/>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1A290D8D-6BA0-418D-AFED-C65293F70DA0}" type="slidenum">
              <a:rPr lang="en-US" sz="13800" b="0" i="0" smtClean="0">
                <a:solidFill>
                  <a:schemeClr val="bg1"/>
                </a:solidFill>
                <a:latin typeface="Roboto Medium" charset="0"/>
                <a:ea typeface="Roboto Medium" charset="0"/>
                <a:cs typeface="Roboto Medium" charset="0"/>
              </a:rPr>
              <a:t>‹#›</a:t>
            </a:fld>
            <a:endParaRPr lang="en-US" sz="13800" b="0" i="0" dirty="0">
              <a:solidFill>
                <a:schemeClr val="bg1"/>
              </a:solidFill>
              <a:latin typeface="Roboto Medium" charset="0"/>
              <a:ea typeface="Roboto Medium" charset="0"/>
              <a:cs typeface="Roboto Medium" charset="0"/>
            </a:endParaRPr>
          </a:p>
        </p:txBody>
      </p:sp>
      <p:sp>
        <p:nvSpPr>
          <p:cNvPr id="9" name="Title 8"/>
          <p:cNvSpPr>
            <a:spLocks noGrp="1"/>
          </p:cNvSpPr>
          <p:nvPr>
            <p:ph type="title"/>
          </p:nvPr>
        </p:nvSpPr>
        <p:spPr>
          <a:xfrm>
            <a:off x="1261947" y="4791307"/>
            <a:ext cx="3287752" cy="1325563"/>
          </a:xfrm>
          <a:prstGeom prst="rect">
            <a:avLst/>
          </a:prstGeom>
        </p:spPr>
        <p:txBody>
          <a:bodyPr/>
          <a:lstStyle>
            <a:lvl1pPr>
              <a:lnSpc>
                <a:spcPct val="70000"/>
              </a:lnSpc>
              <a:defRPr sz="3600" b="1" i="0">
                <a:latin typeface="Roboto Thin" charset="0"/>
                <a:ea typeface="Roboto Thin" charset="0"/>
                <a:cs typeface="Roboto Thin" charset="0"/>
              </a:defRPr>
            </a:lvl1pPr>
          </a:lstStyle>
          <a:p>
            <a:r>
              <a:rPr lang="en-US"/>
              <a:t>Click to edit Master title style</a:t>
            </a:r>
          </a:p>
        </p:txBody>
      </p:sp>
      <p:sp>
        <p:nvSpPr>
          <p:cNvPr id="8" name="Picture Placeholder 2"/>
          <p:cNvSpPr>
            <a:spLocks noGrp="1"/>
          </p:cNvSpPr>
          <p:nvPr>
            <p:ph type="pic" sz="quarter" idx="11" hasCustomPrompt="1"/>
          </p:nvPr>
        </p:nvSpPr>
        <p:spPr>
          <a:xfrm>
            <a:off x="5387685" y="1366411"/>
            <a:ext cx="2589153" cy="2348970"/>
          </a:xfrm>
          <a:prstGeom prst="round2SameRect">
            <a:avLst>
              <a:gd name="adj1" fmla="val 1159"/>
              <a:gd name="adj2" fmla="val 0"/>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0" name="Picture Placeholder 2"/>
          <p:cNvSpPr>
            <a:spLocks noGrp="1"/>
          </p:cNvSpPr>
          <p:nvPr>
            <p:ph type="pic" sz="quarter" idx="12" hasCustomPrompt="1"/>
          </p:nvPr>
        </p:nvSpPr>
        <p:spPr>
          <a:xfrm>
            <a:off x="8331608" y="1366411"/>
            <a:ext cx="2589153" cy="2348970"/>
          </a:xfrm>
          <a:prstGeom prst="round2SameRect">
            <a:avLst>
              <a:gd name="adj1" fmla="val 1159"/>
              <a:gd name="adj2" fmla="val 0"/>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11" name="Slide Number Placeholder 5"/>
          <p:cNvSpPr txBox="1"/>
          <p:nvPr userDrawn="1"/>
        </p:nvSpPr>
        <p:spPr>
          <a:xfrm>
            <a:off x="4343563" y="356006"/>
            <a:ext cx="3504874" cy="1364728"/>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3800" b="0" i="0" smtClean="0">
                <a:solidFill>
                  <a:schemeClr val="bg1"/>
                </a:solidFill>
                <a:latin typeface="Roboto Medium" charset="0"/>
                <a:ea typeface="Roboto Medium" charset="0"/>
                <a:cs typeface="Roboto Medium" charset="0"/>
              </a:rPr>
              <a:t>‹#›</a:t>
            </a:fld>
            <a:endParaRPr lang="en-US" sz="13800" b="0" i="0" dirty="0">
              <a:solidFill>
                <a:schemeClr val="bg1"/>
              </a:solidFill>
              <a:latin typeface="Roboto Medium" charset="0"/>
              <a:ea typeface="Roboto Medium" charset="0"/>
              <a:cs typeface="Roboto Medium" charset="0"/>
            </a:endParaRPr>
          </a:p>
        </p:txBody>
      </p:sp>
      <p:sp>
        <p:nvSpPr>
          <p:cNvPr id="9" name="Title 8"/>
          <p:cNvSpPr>
            <a:spLocks noGrp="1"/>
          </p:cNvSpPr>
          <p:nvPr>
            <p:ph type="title"/>
          </p:nvPr>
        </p:nvSpPr>
        <p:spPr>
          <a:xfrm>
            <a:off x="1246049" y="815516"/>
            <a:ext cx="9699902" cy="528838"/>
          </a:xfrm>
          <a:prstGeom prst="rect">
            <a:avLst/>
          </a:prstGeom>
        </p:spPr>
        <p:txBody>
          <a:bodyPr/>
          <a:lstStyle>
            <a:lvl1pPr algn="ctr">
              <a:lnSpc>
                <a:spcPct val="70000"/>
              </a:lnSpc>
              <a:defRPr sz="3600" b="1" i="0">
                <a:latin typeface="Roboto Thin" charset="0"/>
                <a:ea typeface="Roboto Thin" charset="0"/>
                <a:cs typeface="Roboto Thin" charset="0"/>
              </a:defRPr>
            </a:lvl1pPr>
          </a:lstStyle>
          <a:p>
            <a:r>
              <a:rPr lang="en-US" dirty="0"/>
              <a:t>Click to edit Master title style</a:t>
            </a:r>
          </a:p>
        </p:txBody>
      </p:sp>
      <p:sp>
        <p:nvSpPr>
          <p:cNvPr id="4" name="Content Placeholder 3"/>
          <p:cNvSpPr>
            <a:spLocks noGrp="1"/>
          </p:cNvSpPr>
          <p:nvPr>
            <p:ph sz="quarter" idx="10"/>
          </p:nvPr>
        </p:nvSpPr>
        <p:spPr>
          <a:xfrm>
            <a:off x="1246049" y="1277850"/>
            <a:ext cx="9699901" cy="310169"/>
          </a:xfrm>
          <a:prstGeom prst="rect">
            <a:avLst/>
          </a:prstGeom>
        </p:spPr>
        <p:txBody>
          <a:bodyPr/>
          <a:lstStyle>
            <a:lvl1pPr marL="0" indent="0" algn="ctr">
              <a:buNone/>
              <a:defRPr sz="1100" b="0" i="0" spc="300">
                <a:solidFill>
                  <a:schemeClr val="tx1">
                    <a:alpha val="50000"/>
                  </a:schemeClr>
                </a:solidFill>
                <a:latin typeface="Roboto Medium" charset="0"/>
                <a:ea typeface="Roboto Medium" charset="0"/>
                <a:cs typeface="Roboto Medium" charset="0"/>
              </a:defRPr>
            </a:lvl1pPr>
          </a:lstStyle>
          <a:p>
            <a:pPr lvl="0"/>
            <a:r>
              <a:rPr lang="en-US" dirty="0"/>
              <a:t>Click to edit Master </a:t>
            </a:r>
            <a:r>
              <a:rPr lang="en-US"/>
              <a:t>text styles</a:t>
            </a:r>
            <a:endParaRPr lang="en-US" dirty="0"/>
          </a:p>
        </p:txBody>
      </p:sp>
      <p:sp>
        <p:nvSpPr>
          <p:cNvPr id="14" name="Picture Placeholder 2"/>
          <p:cNvSpPr>
            <a:spLocks noGrp="1"/>
          </p:cNvSpPr>
          <p:nvPr>
            <p:ph type="pic" sz="quarter" idx="11" hasCustomPrompt="1"/>
          </p:nvPr>
        </p:nvSpPr>
        <p:spPr>
          <a:xfrm>
            <a:off x="1474944" y="2405188"/>
            <a:ext cx="1367284" cy="1367284"/>
          </a:xfrm>
          <a:prstGeom prst="ellipse">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5" name="Picture Placeholder 2"/>
          <p:cNvSpPr>
            <a:spLocks noGrp="1"/>
          </p:cNvSpPr>
          <p:nvPr>
            <p:ph type="pic" sz="quarter" idx="12" hasCustomPrompt="1"/>
          </p:nvPr>
        </p:nvSpPr>
        <p:spPr>
          <a:xfrm>
            <a:off x="4091764" y="2405188"/>
            <a:ext cx="1367284" cy="1367284"/>
          </a:xfrm>
          <a:prstGeom prst="ellipse">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6" name="Picture Placeholder 2"/>
          <p:cNvSpPr>
            <a:spLocks noGrp="1"/>
          </p:cNvSpPr>
          <p:nvPr>
            <p:ph type="pic" sz="quarter" idx="13" hasCustomPrompt="1"/>
          </p:nvPr>
        </p:nvSpPr>
        <p:spPr>
          <a:xfrm>
            <a:off x="6708584" y="2405188"/>
            <a:ext cx="1367284" cy="1367284"/>
          </a:xfrm>
          <a:prstGeom prst="ellipse">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7" name="Picture Placeholder 2"/>
          <p:cNvSpPr>
            <a:spLocks noGrp="1"/>
          </p:cNvSpPr>
          <p:nvPr>
            <p:ph type="pic" sz="quarter" idx="14" hasCustomPrompt="1"/>
          </p:nvPr>
        </p:nvSpPr>
        <p:spPr>
          <a:xfrm>
            <a:off x="9325403" y="2405188"/>
            <a:ext cx="1367284" cy="1367284"/>
          </a:xfrm>
          <a:prstGeom prst="ellipse">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1000"/>
                                        <p:tgtEl>
                                          <p:spTgt spid="15"/>
                                        </p:tgtEl>
                                      </p:cBhvr>
                                    </p:animEffect>
                                  </p:childTnLst>
                                </p:cTn>
                              </p:par>
                              <p:par>
                                <p:cTn id="11" presetID="10" presetClass="entr" presetSubtype="0" fill="hold" grpId="0" nodeType="withEffect">
                                  <p:stCondLst>
                                    <p:cond delay="20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childTnLst>
                                </p:cTn>
                              </p:par>
                              <p:par>
                                <p:cTn id="14" presetID="10" presetClass="entr" presetSubtype="0" fill="hold" grpId="0" nodeType="withEffect">
                                  <p:stCondLst>
                                    <p:cond delay="250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69_Title Slide">
    <p:spTree>
      <p:nvGrpSpPr>
        <p:cNvPr id="1" name=""/>
        <p:cNvGrpSpPr/>
        <p:nvPr/>
      </p:nvGrpSpPr>
      <p:grpSpPr>
        <a:xfrm>
          <a:off x="0" y="0"/>
          <a:ext cx="0" cy="0"/>
          <a:chOff x="0" y="0"/>
          <a:chExt cx="0" cy="0"/>
        </a:xfrm>
      </p:grpSpPr>
      <p:sp>
        <p:nvSpPr>
          <p:cNvPr id="11" name="Slide Number Placeholder 5"/>
          <p:cNvSpPr txBox="1"/>
          <p:nvPr userDrawn="1"/>
        </p:nvSpPr>
        <p:spPr>
          <a:xfrm>
            <a:off x="510173" y="4221424"/>
            <a:ext cx="2607101" cy="1364728"/>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1A290D8D-6BA0-418D-AFED-C65293F70DA0}" type="slidenum">
              <a:rPr lang="en-US" sz="13800" b="0" i="0" smtClean="0">
                <a:solidFill>
                  <a:schemeClr val="bg1"/>
                </a:solidFill>
                <a:latin typeface="Roboto Medium" charset="0"/>
                <a:ea typeface="Roboto Medium" charset="0"/>
                <a:cs typeface="Roboto Medium" charset="0"/>
              </a:rPr>
              <a:t>‹#›</a:t>
            </a:fld>
            <a:endParaRPr lang="en-US" sz="13800" b="0" i="0" dirty="0">
              <a:solidFill>
                <a:schemeClr val="bg1"/>
              </a:solidFill>
              <a:latin typeface="Roboto Medium" charset="0"/>
              <a:ea typeface="Roboto Medium" charset="0"/>
              <a:cs typeface="Roboto Medium" charset="0"/>
            </a:endParaRPr>
          </a:p>
        </p:txBody>
      </p:sp>
      <p:sp>
        <p:nvSpPr>
          <p:cNvPr id="9" name="Title 8"/>
          <p:cNvSpPr>
            <a:spLocks noGrp="1"/>
          </p:cNvSpPr>
          <p:nvPr>
            <p:ph type="title"/>
          </p:nvPr>
        </p:nvSpPr>
        <p:spPr>
          <a:xfrm>
            <a:off x="1261947" y="4791307"/>
            <a:ext cx="3287752" cy="1325563"/>
          </a:xfrm>
          <a:prstGeom prst="rect">
            <a:avLst/>
          </a:prstGeom>
        </p:spPr>
        <p:txBody>
          <a:bodyPr/>
          <a:lstStyle>
            <a:lvl1pPr>
              <a:lnSpc>
                <a:spcPct val="70000"/>
              </a:lnSpc>
              <a:defRPr sz="3600" b="1" i="0">
                <a:latin typeface="Roboto Thin" charset="0"/>
                <a:ea typeface="Roboto Thin" charset="0"/>
                <a:cs typeface="Roboto Thin" charset="0"/>
              </a:defRPr>
            </a:lvl1pPr>
          </a:lstStyle>
          <a:p>
            <a:r>
              <a:rPr lang="en-US"/>
              <a:t>Click to edit Master title style</a:t>
            </a:r>
          </a:p>
        </p:txBody>
      </p:sp>
      <p:sp>
        <p:nvSpPr>
          <p:cNvPr id="6" name="Picture Placeholder 11"/>
          <p:cNvSpPr>
            <a:spLocks noGrp="1"/>
          </p:cNvSpPr>
          <p:nvPr>
            <p:ph type="pic" sz="quarter" idx="12" hasCustomPrompt="1"/>
          </p:nvPr>
        </p:nvSpPr>
        <p:spPr>
          <a:xfrm>
            <a:off x="4123308" y="1349450"/>
            <a:ext cx="4339048" cy="4339048"/>
          </a:xfrm>
          <a:custGeom>
            <a:avLst/>
            <a:gdLst>
              <a:gd name="connsiteX0" fmla="*/ 897241 w 4999205"/>
              <a:gd name="connsiteY0" fmla="*/ 349012 h 2498048"/>
              <a:gd name="connsiteX1" fmla="*/ 1794482 w 4999205"/>
              <a:gd name="connsiteY1" fmla="*/ 1246253 h 2498048"/>
              <a:gd name="connsiteX2" fmla="*/ 897241 w 4999205"/>
              <a:gd name="connsiteY2" fmla="*/ 2143494 h 2498048"/>
              <a:gd name="connsiteX3" fmla="*/ 0 w 4999205"/>
              <a:gd name="connsiteY3" fmla="*/ 1246253 h 2498048"/>
              <a:gd name="connsiteX4" fmla="*/ 897241 w 4999205"/>
              <a:gd name="connsiteY4" fmla="*/ 349012 h 2498048"/>
              <a:gd name="connsiteX5" fmla="*/ 3750181 w 4999205"/>
              <a:gd name="connsiteY5" fmla="*/ 0 h 2498048"/>
              <a:gd name="connsiteX6" fmla="*/ 4277993 w 4999205"/>
              <a:gd name="connsiteY6" fmla="*/ 218627 h 2498048"/>
              <a:gd name="connsiteX7" fmla="*/ 4780578 w 4999205"/>
              <a:gd name="connsiteY7" fmla="*/ 721212 h 2498048"/>
              <a:gd name="connsiteX8" fmla="*/ 4780578 w 4999205"/>
              <a:gd name="connsiteY8" fmla="*/ 1776836 h 2498048"/>
              <a:gd name="connsiteX9" fmla="*/ 4277993 w 4999205"/>
              <a:gd name="connsiteY9" fmla="*/ 2279421 h 2498048"/>
              <a:gd name="connsiteX10" fmla="*/ 3222369 w 4999205"/>
              <a:gd name="connsiteY10" fmla="*/ 2279421 h 2498048"/>
              <a:gd name="connsiteX11" fmla="*/ 2719785 w 4999205"/>
              <a:gd name="connsiteY11" fmla="*/ 1776836 h 2498048"/>
              <a:gd name="connsiteX12" fmla="*/ 2719785 w 4999205"/>
              <a:gd name="connsiteY12" fmla="*/ 721212 h 2498048"/>
              <a:gd name="connsiteX13" fmla="*/ 3222369 w 4999205"/>
              <a:gd name="connsiteY13" fmla="*/ 218627 h 2498048"/>
              <a:gd name="connsiteX14" fmla="*/ 3750181 w 4999205"/>
              <a:gd name="connsiteY14" fmla="*/ 0 h 2498048"/>
              <a:gd name="connsiteX0-1" fmla="*/ 24941 w 5024146"/>
              <a:gd name="connsiteY0-2" fmla="*/ 1246253 h 2498048"/>
              <a:gd name="connsiteX1-3" fmla="*/ 1819423 w 5024146"/>
              <a:gd name="connsiteY1-4" fmla="*/ 1246253 h 2498048"/>
              <a:gd name="connsiteX2-5" fmla="*/ 922182 w 5024146"/>
              <a:gd name="connsiteY2-6" fmla="*/ 2143494 h 2498048"/>
              <a:gd name="connsiteX3-7" fmla="*/ 24941 w 5024146"/>
              <a:gd name="connsiteY3-8" fmla="*/ 1246253 h 2498048"/>
              <a:gd name="connsiteX4-9" fmla="*/ 3775122 w 5024146"/>
              <a:gd name="connsiteY4-10" fmla="*/ 0 h 2498048"/>
              <a:gd name="connsiteX5-11" fmla="*/ 4302934 w 5024146"/>
              <a:gd name="connsiteY5-12" fmla="*/ 218627 h 2498048"/>
              <a:gd name="connsiteX6-13" fmla="*/ 4805519 w 5024146"/>
              <a:gd name="connsiteY6-14" fmla="*/ 721212 h 2498048"/>
              <a:gd name="connsiteX7-15" fmla="*/ 4805519 w 5024146"/>
              <a:gd name="connsiteY7-16" fmla="*/ 1776836 h 2498048"/>
              <a:gd name="connsiteX8-17" fmla="*/ 4302934 w 5024146"/>
              <a:gd name="connsiteY8-18" fmla="*/ 2279421 h 2498048"/>
              <a:gd name="connsiteX9-19" fmla="*/ 3247310 w 5024146"/>
              <a:gd name="connsiteY9-20" fmla="*/ 2279421 h 2498048"/>
              <a:gd name="connsiteX10-21" fmla="*/ 2744726 w 5024146"/>
              <a:gd name="connsiteY10-22" fmla="*/ 1776836 h 2498048"/>
              <a:gd name="connsiteX11-23" fmla="*/ 2744726 w 5024146"/>
              <a:gd name="connsiteY11-24" fmla="*/ 721212 h 2498048"/>
              <a:gd name="connsiteX12-25" fmla="*/ 3247310 w 5024146"/>
              <a:gd name="connsiteY12-26" fmla="*/ 218627 h 2498048"/>
              <a:gd name="connsiteX13-27" fmla="*/ 3775122 w 5024146"/>
              <a:gd name="connsiteY13-28" fmla="*/ 0 h 2498048"/>
              <a:gd name="connsiteX0-29" fmla="*/ 24941 w 5024146"/>
              <a:gd name="connsiteY0-30" fmla="*/ 1246253 h 2498048"/>
              <a:gd name="connsiteX1-31" fmla="*/ 922182 w 5024146"/>
              <a:gd name="connsiteY1-32" fmla="*/ 2143494 h 2498048"/>
              <a:gd name="connsiteX2-33" fmla="*/ 24941 w 5024146"/>
              <a:gd name="connsiteY2-34" fmla="*/ 1246253 h 2498048"/>
              <a:gd name="connsiteX3-35" fmla="*/ 3775122 w 5024146"/>
              <a:gd name="connsiteY3-36" fmla="*/ 0 h 2498048"/>
              <a:gd name="connsiteX4-37" fmla="*/ 4302934 w 5024146"/>
              <a:gd name="connsiteY4-38" fmla="*/ 218627 h 2498048"/>
              <a:gd name="connsiteX5-39" fmla="*/ 4805519 w 5024146"/>
              <a:gd name="connsiteY5-40" fmla="*/ 721212 h 2498048"/>
              <a:gd name="connsiteX6-41" fmla="*/ 4805519 w 5024146"/>
              <a:gd name="connsiteY6-42" fmla="*/ 1776836 h 2498048"/>
              <a:gd name="connsiteX7-43" fmla="*/ 4302934 w 5024146"/>
              <a:gd name="connsiteY7-44" fmla="*/ 2279421 h 2498048"/>
              <a:gd name="connsiteX8-45" fmla="*/ 3247310 w 5024146"/>
              <a:gd name="connsiteY8-46" fmla="*/ 2279421 h 2498048"/>
              <a:gd name="connsiteX9-47" fmla="*/ 2744726 w 5024146"/>
              <a:gd name="connsiteY9-48" fmla="*/ 1776836 h 2498048"/>
              <a:gd name="connsiteX10-49" fmla="*/ 2744726 w 5024146"/>
              <a:gd name="connsiteY10-50" fmla="*/ 721212 h 2498048"/>
              <a:gd name="connsiteX11-51" fmla="*/ 3247310 w 5024146"/>
              <a:gd name="connsiteY11-52" fmla="*/ 218627 h 2498048"/>
              <a:gd name="connsiteX12-53" fmla="*/ 3775122 w 5024146"/>
              <a:gd name="connsiteY12-54" fmla="*/ 0 h 2498048"/>
              <a:gd name="connsiteX0-55" fmla="*/ 1249024 w 2498048"/>
              <a:gd name="connsiteY0-56" fmla="*/ 0 h 2498048"/>
              <a:gd name="connsiteX1-57" fmla="*/ 1776836 w 2498048"/>
              <a:gd name="connsiteY1-58" fmla="*/ 218627 h 2498048"/>
              <a:gd name="connsiteX2-59" fmla="*/ 2279421 w 2498048"/>
              <a:gd name="connsiteY2-60" fmla="*/ 721212 h 2498048"/>
              <a:gd name="connsiteX3-61" fmla="*/ 2279421 w 2498048"/>
              <a:gd name="connsiteY3-62" fmla="*/ 1776836 h 2498048"/>
              <a:gd name="connsiteX4-63" fmla="*/ 1776836 w 2498048"/>
              <a:gd name="connsiteY4-64" fmla="*/ 2279421 h 2498048"/>
              <a:gd name="connsiteX5-65" fmla="*/ 721212 w 2498048"/>
              <a:gd name="connsiteY5-66" fmla="*/ 2279421 h 2498048"/>
              <a:gd name="connsiteX6-67" fmla="*/ 218628 w 2498048"/>
              <a:gd name="connsiteY6-68" fmla="*/ 1776836 h 2498048"/>
              <a:gd name="connsiteX7-69" fmla="*/ 218628 w 2498048"/>
              <a:gd name="connsiteY7-70" fmla="*/ 721212 h 2498048"/>
              <a:gd name="connsiteX8-71" fmla="*/ 721212 w 2498048"/>
              <a:gd name="connsiteY8-72" fmla="*/ 218627 h 2498048"/>
              <a:gd name="connsiteX9-73" fmla="*/ 1249024 w 2498048"/>
              <a:gd name="connsiteY9-74" fmla="*/ 0 h 24980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498048" h="2498048">
                <a:moveTo>
                  <a:pt x="1249024" y="0"/>
                </a:moveTo>
                <a:cubicBezTo>
                  <a:pt x="1440055" y="0"/>
                  <a:pt x="1631085" y="72876"/>
                  <a:pt x="1776836" y="218627"/>
                </a:cubicBezTo>
                <a:lnTo>
                  <a:pt x="2279421" y="721212"/>
                </a:lnTo>
                <a:cubicBezTo>
                  <a:pt x="2570924" y="1012715"/>
                  <a:pt x="2570924" y="1485334"/>
                  <a:pt x="2279421" y="1776836"/>
                </a:cubicBezTo>
                <a:lnTo>
                  <a:pt x="1776836" y="2279421"/>
                </a:lnTo>
                <a:cubicBezTo>
                  <a:pt x="1485334" y="2570924"/>
                  <a:pt x="1012715" y="2570924"/>
                  <a:pt x="721212" y="2279421"/>
                </a:cubicBezTo>
                <a:lnTo>
                  <a:pt x="218628" y="1776836"/>
                </a:lnTo>
                <a:cubicBezTo>
                  <a:pt x="-72875" y="1485334"/>
                  <a:pt x="-72875" y="1012715"/>
                  <a:pt x="218628" y="721212"/>
                </a:cubicBezTo>
                <a:lnTo>
                  <a:pt x="721212" y="218627"/>
                </a:lnTo>
                <a:cubicBezTo>
                  <a:pt x="866963" y="72876"/>
                  <a:pt x="1057994" y="0"/>
                  <a:pt x="1249024" y="0"/>
                </a:cubicBezTo>
                <a:close/>
              </a:path>
            </a:pathLst>
          </a:custGeom>
          <a:pattFill prst="pct5">
            <a:fgClr>
              <a:schemeClr val="tx1"/>
            </a:fgClr>
            <a:bgClr>
              <a:schemeClr val="bg1">
                <a:lumMod val="85000"/>
              </a:schemeClr>
            </a:bgClr>
          </a:pattFill>
          <a:effectLst>
            <a:outerShdw blurRad="50800" dist="25400" dir="5400000" algn="t" rotWithShape="0">
              <a:prstClr val="black">
                <a:alpha val="15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8_Title Slide">
    <p:spTree>
      <p:nvGrpSpPr>
        <p:cNvPr id="1" name=""/>
        <p:cNvGrpSpPr/>
        <p:nvPr/>
      </p:nvGrpSpPr>
      <p:grpSpPr>
        <a:xfrm>
          <a:off x="0" y="0"/>
          <a:ext cx="0" cy="0"/>
          <a:chOff x="0" y="0"/>
          <a:chExt cx="0" cy="0"/>
        </a:xfrm>
      </p:grpSpPr>
      <p:sp>
        <p:nvSpPr>
          <p:cNvPr id="11" name="Slide Number Placeholder 5"/>
          <p:cNvSpPr txBox="1"/>
          <p:nvPr userDrawn="1"/>
        </p:nvSpPr>
        <p:spPr>
          <a:xfrm>
            <a:off x="4343563" y="356006"/>
            <a:ext cx="3504874" cy="1364728"/>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3800" b="0" i="0" smtClean="0">
                <a:solidFill>
                  <a:schemeClr val="bg1"/>
                </a:solidFill>
                <a:latin typeface="Roboto Medium" charset="0"/>
                <a:ea typeface="Roboto Medium" charset="0"/>
                <a:cs typeface="Roboto Medium" charset="0"/>
              </a:rPr>
              <a:t>‹#›</a:t>
            </a:fld>
            <a:endParaRPr lang="en-US" sz="13800" b="0" i="0" dirty="0">
              <a:solidFill>
                <a:schemeClr val="bg1"/>
              </a:solidFill>
              <a:latin typeface="Roboto Medium" charset="0"/>
              <a:ea typeface="Roboto Medium" charset="0"/>
              <a:cs typeface="Roboto Medium" charset="0"/>
            </a:endParaRPr>
          </a:p>
        </p:txBody>
      </p:sp>
      <p:sp>
        <p:nvSpPr>
          <p:cNvPr id="9" name="Title 8"/>
          <p:cNvSpPr>
            <a:spLocks noGrp="1"/>
          </p:cNvSpPr>
          <p:nvPr>
            <p:ph type="title"/>
          </p:nvPr>
        </p:nvSpPr>
        <p:spPr>
          <a:xfrm>
            <a:off x="1246049" y="815516"/>
            <a:ext cx="9699902" cy="528838"/>
          </a:xfrm>
          <a:prstGeom prst="rect">
            <a:avLst/>
          </a:prstGeom>
        </p:spPr>
        <p:txBody>
          <a:bodyPr/>
          <a:lstStyle>
            <a:lvl1pPr algn="ctr">
              <a:lnSpc>
                <a:spcPct val="70000"/>
              </a:lnSpc>
              <a:defRPr sz="3600" b="1" i="0">
                <a:latin typeface="Roboto Thin" charset="0"/>
                <a:ea typeface="Roboto Thin" charset="0"/>
                <a:cs typeface="Roboto Thin" charset="0"/>
              </a:defRPr>
            </a:lvl1pPr>
          </a:lstStyle>
          <a:p>
            <a:r>
              <a:rPr lang="en-US" dirty="0"/>
              <a:t>Click to edit Master title style</a:t>
            </a:r>
          </a:p>
        </p:txBody>
      </p:sp>
      <p:sp>
        <p:nvSpPr>
          <p:cNvPr id="4" name="Content Placeholder 3"/>
          <p:cNvSpPr>
            <a:spLocks noGrp="1"/>
          </p:cNvSpPr>
          <p:nvPr>
            <p:ph sz="quarter" idx="10"/>
          </p:nvPr>
        </p:nvSpPr>
        <p:spPr>
          <a:xfrm>
            <a:off x="1246049" y="1277850"/>
            <a:ext cx="9699901" cy="310169"/>
          </a:xfrm>
          <a:prstGeom prst="rect">
            <a:avLst/>
          </a:prstGeom>
        </p:spPr>
        <p:txBody>
          <a:bodyPr/>
          <a:lstStyle>
            <a:lvl1pPr marL="0" indent="0" algn="ctr">
              <a:buNone/>
              <a:defRPr sz="1100" b="0" i="0" spc="300">
                <a:solidFill>
                  <a:schemeClr val="tx1">
                    <a:alpha val="50000"/>
                  </a:schemeClr>
                </a:solidFill>
                <a:latin typeface="Roboto Medium" charset="0"/>
                <a:ea typeface="Roboto Medium" charset="0"/>
                <a:cs typeface="Roboto Medium" charset="0"/>
              </a:defRPr>
            </a:lvl1pPr>
          </a:lstStyle>
          <a:p>
            <a:pPr lvl="0"/>
            <a:r>
              <a:rPr lang="en-US" dirty="0"/>
              <a:t>Click to edit Master </a:t>
            </a:r>
            <a:r>
              <a:rPr lang="en-US"/>
              <a:t>text styles</a:t>
            </a:r>
            <a:endParaRPr lang="en-US" dirty="0"/>
          </a:p>
        </p:txBody>
      </p:sp>
      <p:sp>
        <p:nvSpPr>
          <p:cNvPr id="12" name="Picture Placeholder 11"/>
          <p:cNvSpPr>
            <a:spLocks noGrp="1"/>
          </p:cNvSpPr>
          <p:nvPr>
            <p:ph type="pic" sz="quarter" idx="12" hasCustomPrompt="1"/>
          </p:nvPr>
        </p:nvSpPr>
        <p:spPr>
          <a:xfrm>
            <a:off x="4846975" y="2180244"/>
            <a:ext cx="2498048" cy="2498048"/>
          </a:xfrm>
          <a:custGeom>
            <a:avLst/>
            <a:gdLst>
              <a:gd name="connsiteX0" fmla="*/ 897241 w 4999205"/>
              <a:gd name="connsiteY0" fmla="*/ 349012 h 2498048"/>
              <a:gd name="connsiteX1" fmla="*/ 1794482 w 4999205"/>
              <a:gd name="connsiteY1" fmla="*/ 1246253 h 2498048"/>
              <a:gd name="connsiteX2" fmla="*/ 897241 w 4999205"/>
              <a:gd name="connsiteY2" fmla="*/ 2143494 h 2498048"/>
              <a:gd name="connsiteX3" fmla="*/ 0 w 4999205"/>
              <a:gd name="connsiteY3" fmla="*/ 1246253 h 2498048"/>
              <a:gd name="connsiteX4" fmla="*/ 897241 w 4999205"/>
              <a:gd name="connsiteY4" fmla="*/ 349012 h 2498048"/>
              <a:gd name="connsiteX5" fmla="*/ 3750181 w 4999205"/>
              <a:gd name="connsiteY5" fmla="*/ 0 h 2498048"/>
              <a:gd name="connsiteX6" fmla="*/ 4277993 w 4999205"/>
              <a:gd name="connsiteY6" fmla="*/ 218627 h 2498048"/>
              <a:gd name="connsiteX7" fmla="*/ 4780578 w 4999205"/>
              <a:gd name="connsiteY7" fmla="*/ 721212 h 2498048"/>
              <a:gd name="connsiteX8" fmla="*/ 4780578 w 4999205"/>
              <a:gd name="connsiteY8" fmla="*/ 1776836 h 2498048"/>
              <a:gd name="connsiteX9" fmla="*/ 4277993 w 4999205"/>
              <a:gd name="connsiteY9" fmla="*/ 2279421 h 2498048"/>
              <a:gd name="connsiteX10" fmla="*/ 3222369 w 4999205"/>
              <a:gd name="connsiteY10" fmla="*/ 2279421 h 2498048"/>
              <a:gd name="connsiteX11" fmla="*/ 2719785 w 4999205"/>
              <a:gd name="connsiteY11" fmla="*/ 1776836 h 2498048"/>
              <a:gd name="connsiteX12" fmla="*/ 2719785 w 4999205"/>
              <a:gd name="connsiteY12" fmla="*/ 721212 h 2498048"/>
              <a:gd name="connsiteX13" fmla="*/ 3222369 w 4999205"/>
              <a:gd name="connsiteY13" fmla="*/ 218627 h 2498048"/>
              <a:gd name="connsiteX14" fmla="*/ 3750181 w 4999205"/>
              <a:gd name="connsiteY14" fmla="*/ 0 h 2498048"/>
              <a:gd name="connsiteX0-1" fmla="*/ 24941 w 5024146"/>
              <a:gd name="connsiteY0-2" fmla="*/ 1246253 h 2498048"/>
              <a:gd name="connsiteX1-3" fmla="*/ 1819423 w 5024146"/>
              <a:gd name="connsiteY1-4" fmla="*/ 1246253 h 2498048"/>
              <a:gd name="connsiteX2-5" fmla="*/ 922182 w 5024146"/>
              <a:gd name="connsiteY2-6" fmla="*/ 2143494 h 2498048"/>
              <a:gd name="connsiteX3-7" fmla="*/ 24941 w 5024146"/>
              <a:gd name="connsiteY3-8" fmla="*/ 1246253 h 2498048"/>
              <a:gd name="connsiteX4-9" fmla="*/ 3775122 w 5024146"/>
              <a:gd name="connsiteY4-10" fmla="*/ 0 h 2498048"/>
              <a:gd name="connsiteX5-11" fmla="*/ 4302934 w 5024146"/>
              <a:gd name="connsiteY5-12" fmla="*/ 218627 h 2498048"/>
              <a:gd name="connsiteX6-13" fmla="*/ 4805519 w 5024146"/>
              <a:gd name="connsiteY6-14" fmla="*/ 721212 h 2498048"/>
              <a:gd name="connsiteX7-15" fmla="*/ 4805519 w 5024146"/>
              <a:gd name="connsiteY7-16" fmla="*/ 1776836 h 2498048"/>
              <a:gd name="connsiteX8-17" fmla="*/ 4302934 w 5024146"/>
              <a:gd name="connsiteY8-18" fmla="*/ 2279421 h 2498048"/>
              <a:gd name="connsiteX9-19" fmla="*/ 3247310 w 5024146"/>
              <a:gd name="connsiteY9-20" fmla="*/ 2279421 h 2498048"/>
              <a:gd name="connsiteX10-21" fmla="*/ 2744726 w 5024146"/>
              <a:gd name="connsiteY10-22" fmla="*/ 1776836 h 2498048"/>
              <a:gd name="connsiteX11-23" fmla="*/ 2744726 w 5024146"/>
              <a:gd name="connsiteY11-24" fmla="*/ 721212 h 2498048"/>
              <a:gd name="connsiteX12-25" fmla="*/ 3247310 w 5024146"/>
              <a:gd name="connsiteY12-26" fmla="*/ 218627 h 2498048"/>
              <a:gd name="connsiteX13-27" fmla="*/ 3775122 w 5024146"/>
              <a:gd name="connsiteY13-28" fmla="*/ 0 h 2498048"/>
              <a:gd name="connsiteX0-29" fmla="*/ 24941 w 5024146"/>
              <a:gd name="connsiteY0-30" fmla="*/ 1246253 h 2498048"/>
              <a:gd name="connsiteX1-31" fmla="*/ 922182 w 5024146"/>
              <a:gd name="connsiteY1-32" fmla="*/ 2143494 h 2498048"/>
              <a:gd name="connsiteX2-33" fmla="*/ 24941 w 5024146"/>
              <a:gd name="connsiteY2-34" fmla="*/ 1246253 h 2498048"/>
              <a:gd name="connsiteX3-35" fmla="*/ 3775122 w 5024146"/>
              <a:gd name="connsiteY3-36" fmla="*/ 0 h 2498048"/>
              <a:gd name="connsiteX4-37" fmla="*/ 4302934 w 5024146"/>
              <a:gd name="connsiteY4-38" fmla="*/ 218627 h 2498048"/>
              <a:gd name="connsiteX5-39" fmla="*/ 4805519 w 5024146"/>
              <a:gd name="connsiteY5-40" fmla="*/ 721212 h 2498048"/>
              <a:gd name="connsiteX6-41" fmla="*/ 4805519 w 5024146"/>
              <a:gd name="connsiteY6-42" fmla="*/ 1776836 h 2498048"/>
              <a:gd name="connsiteX7-43" fmla="*/ 4302934 w 5024146"/>
              <a:gd name="connsiteY7-44" fmla="*/ 2279421 h 2498048"/>
              <a:gd name="connsiteX8-45" fmla="*/ 3247310 w 5024146"/>
              <a:gd name="connsiteY8-46" fmla="*/ 2279421 h 2498048"/>
              <a:gd name="connsiteX9-47" fmla="*/ 2744726 w 5024146"/>
              <a:gd name="connsiteY9-48" fmla="*/ 1776836 h 2498048"/>
              <a:gd name="connsiteX10-49" fmla="*/ 2744726 w 5024146"/>
              <a:gd name="connsiteY10-50" fmla="*/ 721212 h 2498048"/>
              <a:gd name="connsiteX11-51" fmla="*/ 3247310 w 5024146"/>
              <a:gd name="connsiteY11-52" fmla="*/ 218627 h 2498048"/>
              <a:gd name="connsiteX12-53" fmla="*/ 3775122 w 5024146"/>
              <a:gd name="connsiteY12-54" fmla="*/ 0 h 2498048"/>
              <a:gd name="connsiteX0-55" fmla="*/ 1249024 w 2498048"/>
              <a:gd name="connsiteY0-56" fmla="*/ 0 h 2498048"/>
              <a:gd name="connsiteX1-57" fmla="*/ 1776836 w 2498048"/>
              <a:gd name="connsiteY1-58" fmla="*/ 218627 h 2498048"/>
              <a:gd name="connsiteX2-59" fmla="*/ 2279421 w 2498048"/>
              <a:gd name="connsiteY2-60" fmla="*/ 721212 h 2498048"/>
              <a:gd name="connsiteX3-61" fmla="*/ 2279421 w 2498048"/>
              <a:gd name="connsiteY3-62" fmla="*/ 1776836 h 2498048"/>
              <a:gd name="connsiteX4-63" fmla="*/ 1776836 w 2498048"/>
              <a:gd name="connsiteY4-64" fmla="*/ 2279421 h 2498048"/>
              <a:gd name="connsiteX5-65" fmla="*/ 721212 w 2498048"/>
              <a:gd name="connsiteY5-66" fmla="*/ 2279421 h 2498048"/>
              <a:gd name="connsiteX6-67" fmla="*/ 218628 w 2498048"/>
              <a:gd name="connsiteY6-68" fmla="*/ 1776836 h 2498048"/>
              <a:gd name="connsiteX7-69" fmla="*/ 218628 w 2498048"/>
              <a:gd name="connsiteY7-70" fmla="*/ 721212 h 2498048"/>
              <a:gd name="connsiteX8-71" fmla="*/ 721212 w 2498048"/>
              <a:gd name="connsiteY8-72" fmla="*/ 218627 h 2498048"/>
              <a:gd name="connsiteX9-73" fmla="*/ 1249024 w 2498048"/>
              <a:gd name="connsiteY9-74" fmla="*/ 0 h 24980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498048" h="2498048">
                <a:moveTo>
                  <a:pt x="1249024" y="0"/>
                </a:moveTo>
                <a:cubicBezTo>
                  <a:pt x="1440055" y="0"/>
                  <a:pt x="1631085" y="72876"/>
                  <a:pt x="1776836" y="218627"/>
                </a:cubicBezTo>
                <a:lnTo>
                  <a:pt x="2279421" y="721212"/>
                </a:lnTo>
                <a:cubicBezTo>
                  <a:pt x="2570924" y="1012715"/>
                  <a:pt x="2570924" y="1485334"/>
                  <a:pt x="2279421" y="1776836"/>
                </a:cubicBezTo>
                <a:lnTo>
                  <a:pt x="1776836" y="2279421"/>
                </a:lnTo>
                <a:cubicBezTo>
                  <a:pt x="1485334" y="2570924"/>
                  <a:pt x="1012715" y="2570924"/>
                  <a:pt x="721212" y="2279421"/>
                </a:cubicBezTo>
                <a:lnTo>
                  <a:pt x="218628" y="1776836"/>
                </a:lnTo>
                <a:cubicBezTo>
                  <a:pt x="-72875" y="1485334"/>
                  <a:pt x="-72875" y="1012715"/>
                  <a:pt x="218628" y="721212"/>
                </a:cubicBezTo>
                <a:lnTo>
                  <a:pt x="721212" y="218627"/>
                </a:lnTo>
                <a:cubicBezTo>
                  <a:pt x="866963" y="72876"/>
                  <a:pt x="1057994" y="0"/>
                  <a:pt x="1249024" y="0"/>
                </a:cubicBezTo>
                <a:close/>
              </a:path>
            </a:pathLst>
          </a:custGeom>
          <a:pattFill prst="pct5">
            <a:fgClr>
              <a:schemeClr val="tx1"/>
            </a:fgClr>
            <a:bgClr>
              <a:schemeClr val="bg1">
                <a:lumMod val="85000"/>
              </a:schemeClr>
            </a:bgClr>
          </a:pattFill>
          <a:effectLst>
            <a:outerShdw blurRad="50800" dist="25400" dir="5400000" algn="t" rotWithShape="0">
              <a:prstClr val="black">
                <a:alpha val="15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0_Title Slide">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a:xfrm>
            <a:off x="1249490" y="726698"/>
            <a:ext cx="4271367" cy="5566172"/>
          </a:xfrm>
          <a:custGeom>
            <a:avLst/>
            <a:gdLst/>
            <a:ahLst/>
            <a:cxnLst/>
            <a:rect l="l" t="t" r="r" b="b"/>
            <a:pathLst>
              <a:path w="4271367" h="5566172">
                <a:moveTo>
                  <a:pt x="2247305" y="0"/>
                </a:moveTo>
                <a:cubicBezTo>
                  <a:pt x="2542480" y="0"/>
                  <a:pt x="2814092" y="39688"/>
                  <a:pt x="3062139" y="119063"/>
                </a:cubicBezTo>
                <a:cubicBezTo>
                  <a:pt x="3310186" y="198438"/>
                  <a:pt x="3523506" y="311299"/>
                  <a:pt x="3702100" y="457647"/>
                </a:cubicBezTo>
                <a:cubicBezTo>
                  <a:pt x="3880694" y="603995"/>
                  <a:pt x="4020220" y="780728"/>
                  <a:pt x="4120679" y="987847"/>
                </a:cubicBezTo>
                <a:cubicBezTo>
                  <a:pt x="4221138" y="1194966"/>
                  <a:pt x="4271367" y="1426270"/>
                  <a:pt x="4271367" y="1681758"/>
                </a:cubicBezTo>
                <a:lnTo>
                  <a:pt x="2969121" y="1681758"/>
                </a:lnTo>
                <a:cubicBezTo>
                  <a:pt x="2969121" y="1580059"/>
                  <a:pt x="2953618" y="1486421"/>
                  <a:pt x="2922612" y="1400845"/>
                </a:cubicBezTo>
                <a:cubicBezTo>
                  <a:pt x="2891607" y="1315269"/>
                  <a:pt x="2844478" y="1242095"/>
                  <a:pt x="2781226" y="1181323"/>
                </a:cubicBezTo>
                <a:cubicBezTo>
                  <a:pt x="2717974" y="1120552"/>
                  <a:pt x="2639839" y="1072803"/>
                  <a:pt x="2546821" y="1038076"/>
                </a:cubicBezTo>
                <a:cubicBezTo>
                  <a:pt x="2453804" y="1003350"/>
                  <a:pt x="2344043" y="985987"/>
                  <a:pt x="2217539" y="985987"/>
                </a:cubicBezTo>
                <a:cubicBezTo>
                  <a:pt x="2093516" y="985987"/>
                  <a:pt x="1984375" y="1000249"/>
                  <a:pt x="1890118" y="1028775"/>
                </a:cubicBezTo>
                <a:cubicBezTo>
                  <a:pt x="1795860" y="1057300"/>
                  <a:pt x="1717105" y="1096988"/>
                  <a:pt x="1653853" y="1147837"/>
                </a:cubicBezTo>
                <a:cubicBezTo>
                  <a:pt x="1590601" y="1198687"/>
                  <a:pt x="1542852" y="1256978"/>
                  <a:pt x="1510606" y="1322710"/>
                </a:cubicBezTo>
                <a:cubicBezTo>
                  <a:pt x="1478360" y="1388442"/>
                  <a:pt x="1462237" y="1458516"/>
                  <a:pt x="1462237" y="1532930"/>
                </a:cubicBezTo>
                <a:cubicBezTo>
                  <a:pt x="1462237" y="1614785"/>
                  <a:pt x="1485181" y="1688579"/>
                  <a:pt x="1531070" y="1754312"/>
                </a:cubicBezTo>
                <a:cubicBezTo>
                  <a:pt x="1576958" y="1820044"/>
                  <a:pt x="1642691" y="1882056"/>
                  <a:pt x="1728267" y="1940347"/>
                </a:cubicBezTo>
                <a:cubicBezTo>
                  <a:pt x="1813843" y="1998638"/>
                  <a:pt x="1918023" y="2053208"/>
                  <a:pt x="2040806" y="2104058"/>
                </a:cubicBezTo>
                <a:cubicBezTo>
                  <a:pt x="2163589" y="2154908"/>
                  <a:pt x="2301875" y="2205137"/>
                  <a:pt x="2455664" y="2254746"/>
                </a:cubicBezTo>
                <a:cubicBezTo>
                  <a:pt x="2743398" y="2346524"/>
                  <a:pt x="3000127" y="2448223"/>
                  <a:pt x="3225850" y="2559844"/>
                </a:cubicBezTo>
                <a:cubicBezTo>
                  <a:pt x="3451573" y="2671465"/>
                  <a:pt x="3641948" y="2799209"/>
                  <a:pt x="3796978" y="2943076"/>
                </a:cubicBezTo>
                <a:cubicBezTo>
                  <a:pt x="3952007" y="3086944"/>
                  <a:pt x="4069830" y="3249414"/>
                  <a:pt x="4150445" y="3430489"/>
                </a:cubicBezTo>
                <a:cubicBezTo>
                  <a:pt x="4231060" y="3611563"/>
                  <a:pt x="4271367" y="3816202"/>
                  <a:pt x="4271367" y="4044405"/>
                </a:cubicBezTo>
                <a:cubicBezTo>
                  <a:pt x="4271367" y="4287491"/>
                  <a:pt x="4223618" y="4503911"/>
                  <a:pt x="4128120" y="4693667"/>
                </a:cubicBezTo>
                <a:cubicBezTo>
                  <a:pt x="4032622" y="4883423"/>
                  <a:pt x="3897437" y="5042794"/>
                  <a:pt x="3722564" y="5171778"/>
                </a:cubicBezTo>
                <a:cubicBezTo>
                  <a:pt x="3547691" y="5300762"/>
                  <a:pt x="3336851" y="5398741"/>
                  <a:pt x="3090044" y="5465713"/>
                </a:cubicBezTo>
                <a:cubicBezTo>
                  <a:pt x="2843238" y="5532686"/>
                  <a:pt x="2568525" y="5566172"/>
                  <a:pt x="2265908" y="5566172"/>
                </a:cubicBezTo>
                <a:cubicBezTo>
                  <a:pt x="2079873" y="5566172"/>
                  <a:pt x="1895078" y="5550669"/>
                  <a:pt x="1711524" y="5519663"/>
                </a:cubicBezTo>
                <a:cubicBezTo>
                  <a:pt x="1527969" y="5488658"/>
                  <a:pt x="1352476" y="5440909"/>
                  <a:pt x="1185044" y="5376416"/>
                </a:cubicBezTo>
                <a:cubicBezTo>
                  <a:pt x="1017613" y="5311924"/>
                  <a:pt x="861343" y="5230689"/>
                  <a:pt x="716235" y="5132710"/>
                </a:cubicBezTo>
                <a:cubicBezTo>
                  <a:pt x="571128" y="5034732"/>
                  <a:pt x="445864" y="4917530"/>
                  <a:pt x="340444" y="4781104"/>
                </a:cubicBezTo>
                <a:cubicBezTo>
                  <a:pt x="235025" y="4644678"/>
                  <a:pt x="151929" y="4489649"/>
                  <a:pt x="91157" y="4316016"/>
                </a:cubicBezTo>
                <a:cubicBezTo>
                  <a:pt x="30386" y="4142384"/>
                  <a:pt x="0" y="3948907"/>
                  <a:pt x="0" y="3735586"/>
                </a:cubicBezTo>
                <a:lnTo>
                  <a:pt x="1309688" y="3735586"/>
                </a:lnTo>
                <a:cubicBezTo>
                  <a:pt x="1309688" y="3894336"/>
                  <a:pt x="1330772" y="4027661"/>
                  <a:pt x="1372940" y="4135562"/>
                </a:cubicBezTo>
                <a:cubicBezTo>
                  <a:pt x="1415108" y="4243462"/>
                  <a:pt x="1477120" y="4330899"/>
                  <a:pt x="1558975" y="4397871"/>
                </a:cubicBezTo>
                <a:cubicBezTo>
                  <a:pt x="1640830" y="4464844"/>
                  <a:pt x="1740669" y="4512593"/>
                  <a:pt x="1858491" y="4541118"/>
                </a:cubicBezTo>
                <a:cubicBezTo>
                  <a:pt x="1976314" y="4569644"/>
                  <a:pt x="2112120" y="4583907"/>
                  <a:pt x="2265908" y="4583907"/>
                </a:cubicBezTo>
                <a:cubicBezTo>
                  <a:pt x="2389932" y="4583907"/>
                  <a:pt x="2495972" y="4569644"/>
                  <a:pt x="2584029" y="4541118"/>
                </a:cubicBezTo>
                <a:cubicBezTo>
                  <a:pt x="2672085" y="4512593"/>
                  <a:pt x="2744639" y="4474146"/>
                  <a:pt x="2801690" y="4425777"/>
                </a:cubicBezTo>
                <a:cubicBezTo>
                  <a:pt x="2858740" y="4377408"/>
                  <a:pt x="2900288" y="4320977"/>
                  <a:pt x="2926333" y="4256485"/>
                </a:cubicBezTo>
                <a:cubicBezTo>
                  <a:pt x="2952378" y="4191993"/>
                  <a:pt x="2965401" y="4123780"/>
                  <a:pt x="2965401" y="4051846"/>
                </a:cubicBezTo>
                <a:cubicBezTo>
                  <a:pt x="2965401" y="3967510"/>
                  <a:pt x="2953618" y="3891236"/>
                  <a:pt x="2930054" y="3823023"/>
                </a:cubicBezTo>
                <a:cubicBezTo>
                  <a:pt x="2906490" y="3754810"/>
                  <a:pt x="2859981" y="3690318"/>
                  <a:pt x="2790528" y="3629546"/>
                </a:cubicBezTo>
                <a:cubicBezTo>
                  <a:pt x="2721074" y="3568775"/>
                  <a:pt x="2623716" y="3508623"/>
                  <a:pt x="2498452" y="3449092"/>
                </a:cubicBezTo>
                <a:cubicBezTo>
                  <a:pt x="2373188" y="3389561"/>
                  <a:pt x="2208858" y="3326309"/>
                  <a:pt x="2005459" y="3259336"/>
                </a:cubicBezTo>
                <a:cubicBezTo>
                  <a:pt x="1767334" y="3179961"/>
                  <a:pt x="1537891" y="3090665"/>
                  <a:pt x="1317129" y="2991446"/>
                </a:cubicBezTo>
                <a:cubicBezTo>
                  <a:pt x="1096367" y="2892227"/>
                  <a:pt x="900410" y="2774405"/>
                  <a:pt x="729258" y="2637979"/>
                </a:cubicBezTo>
                <a:cubicBezTo>
                  <a:pt x="558106" y="2501553"/>
                  <a:pt x="421060" y="2342183"/>
                  <a:pt x="318120" y="2159868"/>
                </a:cubicBezTo>
                <a:cubicBezTo>
                  <a:pt x="215181" y="1977554"/>
                  <a:pt x="163711" y="1764854"/>
                  <a:pt x="163711" y="1521768"/>
                </a:cubicBezTo>
                <a:cubicBezTo>
                  <a:pt x="163711" y="1288604"/>
                  <a:pt x="215801" y="1078384"/>
                  <a:pt x="319981" y="891109"/>
                </a:cubicBezTo>
                <a:cubicBezTo>
                  <a:pt x="424160" y="703833"/>
                  <a:pt x="569268" y="544464"/>
                  <a:pt x="755303" y="412998"/>
                </a:cubicBezTo>
                <a:cubicBezTo>
                  <a:pt x="941338" y="281533"/>
                  <a:pt x="1161480" y="179835"/>
                  <a:pt x="1415728" y="107901"/>
                </a:cubicBezTo>
                <a:cubicBezTo>
                  <a:pt x="1669976" y="35967"/>
                  <a:pt x="1947168" y="0"/>
                  <a:pt x="2247305" y="0"/>
                </a:cubicBezTo>
                <a:close/>
              </a:path>
            </a:pathLst>
          </a:cu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dirty="0"/>
              <a:t>Drag &amp; Drop Image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1_Title Slide">
    <p:spTree>
      <p:nvGrpSpPr>
        <p:cNvPr id="1" name=""/>
        <p:cNvGrpSpPr/>
        <p:nvPr/>
      </p:nvGrpSpPr>
      <p:grpSpPr>
        <a:xfrm>
          <a:off x="0" y="0"/>
          <a:ext cx="0" cy="0"/>
          <a:chOff x="0" y="0"/>
          <a:chExt cx="0" cy="0"/>
        </a:xfrm>
      </p:grpSpPr>
      <p:sp>
        <p:nvSpPr>
          <p:cNvPr id="13" name="Picture Placeholder 12"/>
          <p:cNvSpPr>
            <a:spLocks noGrp="1"/>
          </p:cNvSpPr>
          <p:nvPr>
            <p:ph type="pic" sz="quarter" idx="11" hasCustomPrompt="1"/>
          </p:nvPr>
        </p:nvSpPr>
        <p:spPr>
          <a:xfrm>
            <a:off x="384204" y="801112"/>
            <a:ext cx="6444258" cy="5417344"/>
          </a:xfrm>
          <a:custGeom>
            <a:avLst/>
            <a:gdLst/>
            <a:ahLst/>
            <a:cxnLst/>
            <a:rect l="l" t="t" r="r" b="b"/>
            <a:pathLst>
              <a:path w="6444258" h="5417344">
                <a:moveTo>
                  <a:pt x="0" y="0"/>
                </a:moveTo>
                <a:lnTo>
                  <a:pt x="1298526" y="0"/>
                </a:lnTo>
                <a:lnTo>
                  <a:pt x="1919883" y="3397002"/>
                </a:lnTo>
                <a:lnTo>
                  <a:pt x="2664024" y="0"/>
                </a:lnTo>
                <a:lnTo>
                  <a:pt x="3772793" y="0"/>
                </a:lnTo>
                <a:lnTo>
                  <a:pt x="4528096" y="3397002"/>
                </a:lnTo>
                <a:lnTo>
                  <a:pt x="5149453" y="0"/>
                </a:lnTo>
                <a:lnTo>
                  <a:pt x="6444258" y="0"/>
                </a:lnTo>
                <a:lnTo>
                  <a:pt x="5294560" y="5417344"/>
                </a:lnTo>
                <a:lnTo>
                  <a:pt x="3940225" y="5417344"/>
                </a:lnTo>
                <a:lnTo>
                  <a:pt x="3214688" y="2329161"/>
                </a:lnTo>
                <a:lnTo>
                  <a:pt x="2504033" y="5417344"/>
                </a:lnTo>
                <a:lnTo>
                  <a:pt x="1153418" y="5417344"/>
                </a:lnTo>
                <a:close/>
              </a:path>
            </a:pathLst>
          </a:cu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2_Title Slide">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a:xfrm>
            <a:off x="1268094" y="726698"/>
            <a:ext cx="4740175" cy="5566172"/>
          </a:xfrm>
          <a:custGeom>
            <a:avLst/>
            <a:gdLst/>
            <a:ahLst/>
            <a:cxnLst/>
            <a:rect l="l" t="t" r="r" b="b"/>
            <a:pathLst>
              <a:path w="4740175" h="5566172">
                <a:moveTo>
                  <a:pt x="2370088" y="1023194"/>
                </a:moveTo>
                <a:cubicBezTo>
                  <a:pt x="2020341" y="1023194"/>
                  <a:pt x="1759272" y="1162720"/>
                  <a:pt x="1586880" y="1441773"/>
                </a:cubicBezTo>
                <a:cubicBezTo>
                  <a:pt x="1414487" y="1720825"/>
                  <a:pt x="1328291" y="2129482"/>
                  <a:pt x="1328291" y="2667744"/>
                </a:cubicBezTo>
                <a:lnTo>
                  <a:pt x="1328291" y="2894707"/>
                </a:lnTo>
                <a:cubicBezTo>
                  <a:pt x="1328291" y="3425528"/>
                  <a:pt x="1416347" y="3833565"/>
                  <a:pt x="1592461" y="4118819"/>
                </a:cubicBezTo>
                <a:cubicBezTo>
                  <a:pt x="1768574" y="4404073"/>
                  <a:pt x="2030263" y="4546700"/>
                  <a:pt x="2377529" y="4546700"/>
                </a:cubicBezTo>
                <a:cubicBezTo>
                  <a:pt x="2709912" y="4546700"/>
                  <a:pt x="2965400" y="4404693"/>
                  <a:pt x="3143994" y="4120679"/>
                </a:cubicBezTo>
                <a:cubicBezTo>
                  <a:pt x="3322588" y="3836666"/>
                  <a:pt x="3411884" y="3428008"/>
                  <a:pt x="3411884" y="2894707"/>
                </a:cubicBezTo>
                <a:lnTo>
                  <a:pt x="3411884" y="2667744"/>
                </a:lnTo>
                <a:cubicBezTo>
                  <a:pt x="3411884" y="2129482"/>
                  <a:pt x="3321967" y="1720825"/>
                  <a:pt x="3142133" y="1441773"/>
                </a:cubicBezTo>
                <a:cubicBezTo>
                  <a:pt x="2962300" y="1162720"/>
                  <a:pt x="2704951" y="1023194"/>
                  <a:pt x="2370088" y="1023194"/>
                </a:cubicBezTo>
                <a:close/>
                <a:moveTo>
                  <a:pt x="2370088" y="0"/>
                </a:moveTo>
                <a:cubicBezTo>
                  <a:pt x="2714873" y="0"/>
                  <a:pt x="3032373" y="62012"/>
                  <a:pt x="3322588" y="186035"/>
                </a:cubicBezTo>
                <a:cubicBezTo>
                  <a:pt x="3612802" y="310059"/>
                  <a:pt x="3862710" y="487412"/>
                  <a:pt x="4072309" y="718096"/>
                </a:cubicBezTo>
                <a:cubicBezTo>
                  <a:pt x="4281909" y="948779"/>
                  <a:pt x="4445620" y="1229073"/>
                  <a:pt x="4563442" y="1558975"/>
                </a:cubicBezTo>
                <a:cubicBezTo>
                  <a:pt x="4681264" y="1888877"/>
                  <a:pt x="4740175" y="2260948"/>
                  <a:pt x="4740175" y="2675186"/>
                </a:cubicBezTo>
                <a:lnTo>
                  <a:pt x="4740175" y="2894707"/>
                </a:lnTo>
                <a:cubicBezTo>
                  <a:pt x="4740175" y="3308945"/>
                  <a:pt x="4681885" y="3681016"/>
                  <a:pt x="4565302" y="4010918"/>
                </a:cubicBezTo>
                <a:cubicBezTo>
                  <a:pt x="4448720" y="4340821"/>
                  <a:pt x="4285630" y="4621114"/>
                  <a:pt x="4076030" y="4851797"/>
                </a:cubicBezTo>
                <a:cubicBezTo>
                  <a:pt x="3866430" y="5082481"/>
                  <a:pt x="3617143" y="5259214"/>
                  <a:pt x="3328169" y="5381997"/>
                </a:cubicBezTo>
                <a:cubicBezTo>
                  <a:pt x="3039194" y="5504781"/>
                  <a:pt x="2722314" y="5566172"/>
                  <a:pt x="2377529" y="5566172"/>
                </a:cubicBezTo>
                <a:cubicBezTo>
                  <a:pt x="2027783" y="5566172"/>
                  <a:pt x="1707182" y="5504781"/>
                  <a:pt x="1415727" y="5381997"/>
                </a:cubicBezTo>
                <a:cubicBezTo>
                  <a:pt x="1124272" y="5259214"/>
                  <a:pt x="873745" y="5082481"/>
                  <a:pt x="664145" y="4851797"/>
                </a:cubicBezTo>
                <a:cubicBezTo>
                  <a:pt x="454546" y="4621114"/>
                  <a:pt x="291455" y="4340821"/>
                  <a:pt x="174873" y="4010918"/>
                </a:cubicBezTo>
                <a:cubicBezTo>
                  <a:pt x="58291" y="3681016"/>
                  <a:pt x="0" y="3308945"/>
                  <a:pt x="0" y="2894707"/>
                </a:cubicBezTo>
                <a:lnTo>
                  <a:pt x="0" y="2675186"/>
                </a:lnTo>
                <a:cubicBezTo>
                  <a:pt x="0" y="2260948"/>
                  <a:pt x="57671" y="1888877"/>
                  <a:pt x="173012" y="1558975"/>
                </a:cubicBezTo>
                <a:cubicBezTo>
                  <a:pt x="288354" y="1229073"/>
                  <a:pt x="450825" y="948779"/>
                  <a:pt x="660425" y="718096"/>
                </a:cubicBezTo>
                <a:cubicBezTo>
                  <a:pt x="870024" y="487412"/>
                  <a:pt x="1119931" y="310059"/>
                  <a:pt x="1410146" y="186035"/>
                </a:cubicBezTo>
                <a:cubicBezTo>
                  <a:pt x="1700361" y="62012"/>
                  <a:pt x="2020341" y="0"/>
                  <a:pt x="2370088" y="0"/>
                </a:cubicBezTo>
                <a:close/>
              </a:path>
            </a:pathLst>
          </a:cu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dirty="0"/>
              <a:t>Drag &amp; Drop Image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11.xml"/><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188563"/>
            <a:ext cx="12192000" cy="3882453"/>
          </a:xfrm>
          <a:prstGeom prst="rect">
            <a:avLst/>
          </a:prstGeom>
          <a:solidFill>
            <a:srgbClr val="EFEF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endParaRPr>
          </a:p>
        </p:txBody>
      </p:sp>
      <p:sp>
        <p:nvSpPr>
          <p:cNvPr id="8" name="文本框 7"/>
          <p:cNvSpPr txBox="1"/>
          <p:nvPr/>
        </p:nvSpPr>
        <p:spPr>
          <a:xfrm>
            <a:off x="5205960" y="2171923"/>
            <a:ext cx="6368675" cy="1876668"/>
          </a:xfrm>
          <a:prstGeom prst="rect">
            <a:avLst/>
          </a:prstGeom>
          <a:noFill/>
        </p:spPr>
        <p:txBody>
          <a:bodyPr wrap="square" rtlCol="0">
            <a:spAutoFit/>
          </a:bodyPr>
          <a:lstStyle/>
          <a:p>
            <a:pPr>
              <a:lnSpc>
                <a:spcPct val="130000"/>
              </a:lnSpc>
            </a:pPr>
            <a:r>
              <a:rPr lang="zh-CN" altLang="en-US" sz="4800" dirty="0">
                <a:solidFill>
                  <a:schemeClr val="tx1">
                    <a:lumMod val="65000"/>
                    <a:lumOff val="35000"/>
                  </a:schemeClr>
                </a:solidFill>
                <a:latin typeface="仿宋" panose="02010609060101010101" charset="-122"/>
                <a:ea typeface="仿宋" panose="02010609060101010101" charset="-122"/>
                <a:cs typeface="仿宋" panose="02010609060101010101" charset="-122"/>
                <a:sym typeface="+mn-lt"/>
              </a:rPr>
              <a:t>1969-1984年每月英国司机死亡数目分析</a:t>
            </a:r>
          </a:p>
        </p:txBody>
      </p:sp>
      <p:sp>
        <p:nvSpPr>
          <p:cNvPr id="13" name="矩形 12"/>
          <p:cNvSpPr/>
          <p:nvPr/>
        </p:nvSpPr>
        <p:spPr>
          <a:xfrm>
            <a:off x="5275097" y="4740122"/>
            <a:ext cx="6299538" cy="381258"/>
          </a:xfrm>
          <a:prstGeom prst="rect">
            <a:avLst/>
          </a:prstGeom>
        </p:spPr>
        <p:txBody>
          <a:bodyPr wrap="square">
            <a:spAutoFit/>
          </a:bodyPr>
          <a:lstStyle/>
          <a:p>
            <a:pPr algn="r">
              <a:lnSpc>
                <a:spcPct val="130000"/>
              </a:lnSpc>
            </a:pPr>
            <a:r>
              <a:rPr lang="zh-CN" altLang="en-US" sz="1600" dirty="0">
                <a:solidFill>
                  <a:srgbClr val="4F4D50"/>
                </a:solidFill>
                <a:latin typeface="方正黑体简体" panose="02010601030101010101" pitchFamily="2" charset="-122"/>
                <a:ea typeface="方正黑体简体" panose="02010601030101010101" pitchFamily="2" charset="-122"/>
                <a:cs typeface="+mn-ea"/>
                <a:sym typeface="+mn-lt"/>
              </a:rPr>
              <a:t>汇报人：刘嘉玲</a:t>
            </a:r>
            <a:endParaRPr lang="en-US" altLang="zh-CN" sz="16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4" name="矩形 3"/>
          <p:cNvSpPr/>
          <p:nvPr/>
        </p:nvSpPr>
        <p:spPr>
          <a:xfrm>
            <a:off x="3540622" y="3445857"/>
            <a:ext cx="872599" cy="736400"/>
          </a:xfrm>
          <a:prstGeom prst="rect">
            <a:avLst/>
          </a:prstGeom>
          <a:noFill/>
          <a:ln w="28575">
            <a:solidFill>
              <a:srgbClr val="7FAAE2"/>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500961" y="1"/>
            <a:ext cx="2484678" cy="3821438"/>
          </a:xfrm>
          <a:prstGeom prst="rect">
            <a:avLst/>
          </a:prstGeom>
          <a:blipFill dpi="0" rotWithShape="1">
            <a:blip r:embed="rId3" cstate="screen"/>
            <a:srcRect/>
            <a:stretch>
              <a:fillRect l="-2747" r="-2747"/>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21" name="矩形 20"/>
          <p:cNvSpPr/>
          <p:nvPr/>
        </p:nvSpPr>
        <p:spPr>
          <a:xfrm>
            <a:off x="3205262" y="4395625"/>
            <a:ext cx="251889" cy="251889"/>
          </a:xfrm>
          <a:prstGeom prst="rect">
            <a:avLst/>
          </a:prstGeom>
          <a:solidFill>
            <a:srgbClr val="7FAAE2"/>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718068" y="4883255"/>
            <a:ext cx="125945" cy="125945"/>
          </a:xfrm>
          <a:prstGeom prst="rect">
            <a:avLst/>
          </a:prstGeom>
          <a:solidFill>
            <a:srgbClr val="7FAAE2">
              <a:alpha val="50000"/>
            </a:srgbClr>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2" presetClass="entr" presetSubtype="8" fill="hold" grpId="0" nodeType="withEffect" p14:presetBounceEnd="40000">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14:bounceEnd="40000">
                                          <p:cBhvr additive="base">
                                            <p:cTn id="10" dur="750" fill="hold"/>
                                            <p:tgtEl>
                                              <p:spTgt spid="6"/>
                                            </p:tgtEl>
                                            <p:attrNameLst>
                                              <p:attrName>ppt_x</p:attrName>
                                            </p:attrNameLst>
                                          </p:cBhvr>
                                          <p:tavLst>
                                            <p:tav tm="0">
                                              <p:val>
                                                <p:strVal val="0-#ppt_w/2"/>
                                              </p:val>
                                            </p:tav>
                                            <p:tav tm="100000">
                                              <p:val>
                                                <p:strVal val="#ppt_x"/>
                                              </p:val>
                                            </p:tav>
                                          </p:tavLst>
                                        </p:anim>
                                        <p:anim calcmode="lin" valueType="num" p14:bounceEnd="40000">
                                          <p:cBhvr additive="base">
                                            <p:cTn id="11" dur="750" fill="hold"/>
                                            <p:tgtEl>
                                              <p:spTgt spid="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1000"/>
                                            <p:tgtEl>
                                              <p:spTgt spid="4"/>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p:cTn id="18" dur="500" fill="hold"/>
                                            <p:tgtEl>
                                              <p:spTgt spid="21"/>
                                            </p:tgtEl>
                                            <p:attrNameLst>
                                              <p:attrName>ppt_w</p:attrName>
                                            </p:attrNameLst>
                                          </p:cBhvr>
                                          <p:tavLst>
                                            <p:tav tm="0">
                                              <p:val>
                                                <p:fltVal val="0"/>
                                              </p:val>
                                            </p:tav>
                                            <p:tav tm="100000">
                                              <p:val>
                                                <p:strVal val="#ppt_w"/>
                                              </p:val>
                                            </p:tav>
                                          </p:tavLst>
                                        </p:anim>
                                        <p:anim calcmode="lin" valueType="num">
                                          <p:cBhvr>
                                            <p:cTn id="19" dur="500" fill="hold"/>
                                            <p:tgtEl>
                                              <p:spTgt spid="21"/>
                                            </p:tgtEl>
                                            <p:attrNameLst>
                                              <p:attrName>ppt_h</p:attrName>
                                            </p:attrNameLst>
                                          </p:cBhvr>
                                          <p:tavLst>
                                            <p:tav tm="0">
                                              <p:val>
                                                <p:fltVal val="0"/>
                                              </p:val>
                                            </p:tav>
                                            <p:tav tm="100000">
                                              <p:val>
                                                <p:strVal val="#ppt_h"/>
                                              </p:val>
                                            </p:tav>
                                          </p:tavLst>
                                        </p:anim>
                                        <p:animEffect transition="in" filter="fade">
                                          <p:cBhvr>
                                            <p:cTn id="20" dur="500"/>
                                            <p:tgtEl>
                                              <p:spTgt spid="21"/>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p:cTn id="23" dur="500" fill="hold"/>
                                            <p:tgtEl>
                                              <p:spTgt spid="22"/>
                                            </p:tgtEl>
                                            <p:attrNameLst>
                                              <p:attrName>ppt_w</p:attrName>
                                            </p:attrNameLst>
                                          </p:cBhvr>
                                          <p:tavLst>
                                            <p:tav tm="0">
                                              <p:val>
                                                <p:fltVal val="0"/>
                                              </p:val>
                                            </p:tav>
                                            <p:tav tm="100000">
                                              <p:val>
                                                <p:strVal val="#ppt_w"/>
                                              </p:val>
                                            </p:tav>
                                          </p:tavLst>
                                        </p:anim>
                                        <p:anim calcmode="lin" valueType="num">
                                          <p:cBhvr>
                                            <p:cTn id="24" dur="500" fill="hold"/>
                                            <p:tgtEl>
                                              <p:spTgt spid="22"/>
                                            </p:tgtEl>
                                            <p:attrNameLst>
                                              <p:attrName>ppt_h</p:attrName>
                                            </p:attrNameLst>
                                          </p:cBhvr>
                                          <p:tavLst>
                                            <p:tav tm="0">
                                              <p:val>
                                                <p:fltVal val="0"/>
                                              </p:val>
                                            </p:tav>
                                            <p:tav tm="100000">
                                              <p:val>
                                                <p:strVal val="#ppt_h"/>
                                              </p:val>
                                            </p:tav>
                                          </p:tavLst>
                                        </p:anim>
                                        <p:animEffect transition="in" filter="fade">
                                          <p:cBhvr>
                                            <p:cTn id="25" dur="500"/>
                                            <p:tgtEl>
                                              <p:spTgt spid="22"/>
                                            </p:tgtEl>
                                          </p:cBhvr>
                                        </p:animEffect>
                                      </p:childTnLst>
                                    </p:cTn>
                                  </p:par>
                                  <p:par>
                                    <p:cTn id="26" presetID="41" presetClass="entr" presetSubtype="0" fill="hold" grpId="0" nodeType="withEffect">
                                      <p:stCondLst>
                                        <p:cond delay="125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8"/>
                                            </p:tgtEl>
                                            <p:attrNameLst>
                                              <p:attrName>ppt_y</p:attrName>
                                            </p:attrNameLst>
                                          </p:cBhvr>
                                          <p:tavLst>
                                            <p:tav tm="0">
                                              <p:val>
                                                <p:strVal val="#ppt_y"/>
                                              </p:val>
                                            </p:tav>
                                            <p:tav tm="100000">
                                              <p:val>
                                                <p:strVal val="#ppt_y"/>
                                              </p:val>
                                            </p:tav>
                                          </p:tavLst>
                                        </p:anim>
                                        <p:anim calcmode="lin" valueType="num">
                                          <p:cBhvr>
                                            <p:cTn id="30"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8"/>
                                            </p:tgtEl>
                                          </p:cBhvr>
                                        </p:animEffect>
                                      </p:childTnLst>
                                    </p:cTn>
                                  </p:par>
                                  <p:par>
                                    <p:cTn id="33" presetID="18" presetClass="entr" presetSubtype="6" fill="hold" grpId="0" nodeType="withEffect">
                                      <p:stCondLst>
                                        <p:cond delay="1500"/>
                                      </p:stCondLst>
                                      <p:childTnLst>
                                        <p:set>
                                          <p:cBhvr>
                                            <p:cTn id="34" dur="1" fill="hold">
                                              <p:stCondLst>
                                                <p:cond delay="0"/>
                                              </p:stCondLst>
                                            </p:cTn>
                                            <p:tgtEl>
                                              <p:spTgt spid="13"/>
                                            </p:tgtEl>
                                            <p:attrNameLst>
                                              <p:attrName>style.visibility</p:attrName>
                                            </p:attrNameLst>
                                          </p:cBhvr>
                                          <p:to>
                                            <p:strVal val="visible"/>
                                          </p:to>
                                        </p:set>
                                        <p:animEffect transition="in" filter="strips(downRight)">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3" grpId="0"/>
          <p:bldP spid="4" grpId="0" animBg="1"/>
          <p:bldP spid="6" grpId="0" animBg="1"/>
          <p:bldP spid="21" grpId="0" animBg="1"/>
          <p:bldP spid="2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750" fill="hold"/>
                                            <p:tgtEl>
                                              <p:spTgt spid="6"/>
                                            </p:tgtEl>
                                            <p:attrNameLst>
                                              <p:attrName>ppt_x</p:attrName>
                                            </p:attrNameLst>
                                          </p:cBhvr>
                                          <p:tavLst>
                                            <p:tav tm="0">
                                              <p:val>
                                                <p:strVal val="0-#ppt_w/2"/>
                                              </p:val>
                                            </p:tav>
                                            <p:tav tm="100000">
                                              <p:val>
                                                <p:strVal val="#ppt_x"/>
                                              </p:val>
                                            </p:tav>
                                          </p:tavLst>
                                        </p:anim>
                                        <p:anim calcmode="lin" valueType="num">
                                          <p:cBhvr additive="base">
                                            <p:cTn id="11" dur="750" fill="hold"/>
                                            <p:tgtEl>
                                              <p:spTgt spid="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1000"/>
                                            <p:tgtEl>
                                              <p:spTgt spid="4"/>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p:cTn id="18" dur="500" fill="hold"/>
                                            <p:tgtEl>
                                              <p:spTgt spid="21"/>
                                            </p:tgtEl>
                                            <p:attrNameLst>
                                              <p:attrName>ppt_w</p:attrName>
                                            </p:attrNameLst>
                                          </p:cBhvr>
                                          <p:tavLst>
                                            <p:tav tm="0">
                                              <p:val>
                                                <p:fltVal val="0"/>
                                              </p:val>
                                            </p:tav>
                                            <p:tav tm="100000">
                                              <p:val>
                                                <p:strVal val="#ppt_w"/>
                                              </p:val>
                                            </p:tav>
                                          </p:tavLst>
                                        </p:anim>
                                        <p:anim calcmode="lin" valueType="num">
                                          <p:cBhvr>
                                            <p:cTn id="19" dur="500" fill="hold"/>
                                            <p:tgtEl>
                                              <p:spTgt spid="21"/>
                                            </p:tgtEl>
                                            <p:attrNameLst>
                                              <p:attrName>ppt_h</p:attrName>
                                            </p:attrNameLst>
                                          </p:cBhvr>
                                          <p:tavLst>
                                            <p:tav tm="0">
                                              <p:val>
                                                <p:fltVal val="0"/>
                                              </p:val>
                                            </p:tav>
                                            <p:tav tm="100000">
                                              <p:val>
                                                <p:strVal val="#ppt_h"/>
                                              </p:val>
                                            </p:tav>
                                          </p:tavLst>
                                        </p:anim>
                                        <p:animEffect transition="in" filter="fade">
                                          <p:cBhvr>
                                            <p:cTn id="20" dur="500"/>
                                            <p:tgtEl>
                                              <p:spTgt spid="21"/>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p:cTn id="23" dur="500" fill="hold"/>
                                            <p:tgtEl>
                                              <p:spTgt spid="22"/>
                                            </p:tgtEl>
                                            <p:attrNameLst>
                                              <p:attrName>ppt_w</p:attrName>
                                            </p:attrNameLst>
                                          </p:cBhvr>
                                          <p:tavLst>
                                            <p:tav tm="0">
                                              <p:val>
                                                <p:fltVal val="0"/>
                                              </p:val>
                                            </p:tav>
                                            <p:tav tm="100000">
                                              <p:val>
                                                <p:strVal val="#ppt_w"/>
                                              </p:val>
                                            </p:tav>
                                          </p:tavLst>
                                        </p:anim>
                                        <p:anim calcmode="lin" valueType="num">
                                          <p:cBhvr>
                                            <p:cTn id="24" dur="500" fill="hold"/>
                                            <p:tgtEl>
                                              <p:spTgt spid="22"/>
                                            </p:tgtEl>
                                            <p:attrNameLst>
                                              <p:attrName>ppt_h</p:attrName>
                                            </p:attrNameLst>
                                          </p:cBhvr>
                                          <p:tavLst>
                                            <p:tav tm="0">
                                              <p:val>
                                                <p:fltVal val="0"/>
                                              </p:val>
                                            </p:tav>
                                            <p:tav tm="100000">
                                              <p:val>
                                                <p:strVal val="#ppt_h"/>
                                              </p:val>
                                            </p:tav>
                                          </p:tavLst>
                                        </p:anim>
                                        <p:animEffect transition="in" filter="fade">
                                          <p:cBhvr>
                                            <p:cTn id="25" dur="500"/>
                                            <p:tgtEl>
                                              <p:spTgt spid="22"/>
                                            </p:tgtEl>
                                          </p:cBhvr>
                                        </p:animEffect>
                                      </p:childTnLst>
                                    </p:cTn>
                                  </p:par>
                                  <p:par>
                                    <p:cTn id="26" presetID="41" presetClass="entr" presetSubtype="0" fill="hold" grpId="0" nodeType="withEffect">
                                      <p:stCondLst>
                                        <p:cond delay="125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8"/>
                                            </p:tgtEl>
                                            <p:attrNameLst>
                                              <p:attrName>ppt_y</p:attrName>
                                            </p:attrNameLst>
                                          </p:cBhvr>
                                          <p:tavLst>
                                            <p:tav tm="0">
                                              <p:val>
                                                <p:strVal val="#ppt_y"/>
                                              </p:val>
                                            </p:tav>
                                            <p:tav tm="100000">
                                              <p:val>
                                                <p:strVal val="#ppt_y"/>
                                              </p:val>
                                            </p:tav>
                                          </p:tavLst>
                                        </p:anim>
                                        <p:anim calcmode="lin" valueType="num">
                                          <p:cBhvr>
                                            <p:cTn id="30"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8"/>
                                            </p:tgtEl>
                                          </p:cBhvr>
                                        </p:animEffect>
                                      </p:childTnLst>
                                    </p:cTn>
                                  </p:par>
                                  <p:par>
                                    <p:cTn id="33" presetID="18" presetClass="entr" presetSubtype="6" fill="hold" grpId="0" nodeType="withEffect">
                                      <p:stCondLst>
                                        <p:cond delay="1500"/>
                                      </p:stCondLst>
                                      <p:childTnLst>
                                        <p:set>
                                          <p:cBhvr>
                                            <p:cTn id="34" dur="1" fill="hold">
                                              <p:stCondLst>
                                                <p:cond delay="0"/>
                                              </p:stCondLst>
                                            </p:cTn>
                                            <p:tgtEl>
                                              <p:spTgt spid="13"/>
                                            </p:tgtEl>
                                            <p:attrNameLst>
                                              <p:attrName>style.visibility</p:attrName>
                                            </p:attrNameLst>
                                          </p:cBhvr>
                                          <p:to>
                                            <p:strVal val="visible"/>
                                          </p:to>
                                        </p:set>
                                        <p:animEffect transition="in" filter="strips(downRight)">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3" grpId="0"/>
          <p:bldP spid="4" grpId="0" animBg="1"/>
          <p:bldP spid="6" grpId="0" animBg="1"/>
          <p:bldP spid="21" grpId="0" animBg="1"/>
          <p:bldP spid="22"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481368" y="440281"/>
            <a:ext cx="1947607" cy="721485"/>
            <a:chOff x="481368" y="440281"/>
            <a:chExt cx="1947607" cy="721485"/>
          </a:xfrm>
        </p:grpSpPr>
        <p:sp>
          <p:nvSpPr>
            <p:cNvPr id="55" name="TextBox 6"/>
            <p:cNvSpPr txBox="1"/>
            <p:nvPr/>
          </p:nvSpPr>
          <p:spPr>
            <a:xfrm>
              <a:off x="924025" y="536291"/>
              <a:ext cx="1504950" cy="625475"/>
            </a:xfrm>
            <a:prstGeom prst="rect">
              <a:avLst/>
            </a:prstGeom>
            <a:noFill/>
          </p:spPr>
          <p:txBody>
            <a:bodyPr wrap="none" rtlCol="0">
              <a:spAutoFit/>
            </a:bodyPr>
            <a:lstStyle/>
            <a:p>
              <a:pPr>
                <a:lnSpc>
                  <a:spcPct val="130000"/>
                </a:lnSpc>
              </a:pPr>
              <a:r>
                <a:rPr lang="en-US" altLang="zh-CN" sz="2665" dirty="0">
                  <a:solidFill>
                    <a:srgbClr val="E1E0D8"/>
                  </a:solidFill>
                  <a:latin typeface="方正黑体简体" panose="02010601030101010101" pitchFamily="2" charset="-122"/>
                  <a:ea typeface="方正黑体简体" panose="02010601030101010101" pitchFamily="2" charset="-122"/>
                  <a:cs typeface="+mn-ea"/>
                  <a:sym typeface="+mn-lt"/>
                </a:rPr>
                <a:t>PART 03</a:t>
              </a:r>
              <a:endParaRPr lang="zh-CN" altLang="en-US" sz="2665"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56" name="TextBox 7"/>
            <p:cNvSpPr txBox="1"/>
            <p:nvPr/>
          </p:nvSpPr>
          <p:spPr>
            <a:xfrm>
              <a:off x="539983" y="440281"/>
              <a:ext cx="1402080" cy="570865"/>
            </a:xfrm>
            <a:prstGeom prst="rect">
              <a:avLst/>
            </a:prstGeom>
            <a:noFill/>
          </p:spPr>
          <p:txBody>
            <a:bodyPr wrap="none" rtlCol="0">
              <a:spAutoFit/>
            </a:bodyPr>
            <a:lstStyle/>
            <a:p>
              <a:pPr>
                <a:lnSpc>
                  <a:spcPct val="130000"/>
                </a:lnSpc>
              </a:pPr>
              <a:r>
                <a:rPr lang="zh-CN" altLang="en-US" sz="2400" dirty="0">
                  <a:solidFill>
                    <a:srgbClr val="4F4D50"/>
                  </a:solidFill>
                  <a:latin typeface="方正黑体简体" panose="02010601030101010101" pitchFamily="2" charset="-122"/>
                  <a:ea typeface="方正黑体简体" panose="02010601030101010101" pitchFamily="2" charset="-122"/>
                  <a:cs typeface="+mn-ea"/>
                  <a:sym typeface="+mn-lt"/>
                </a:rPr>
                <a:t>建模分析</a:t>
              </a:r>
            </a:p>
          </p:txBody>
        </p:sp>
        <p:sp>
          <p:nvSpPr>
            <p:cNvPr id="59" name="矩形 58"/>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2755881" y="5565575"/>
            <a:ext cx="6096000" cy="706755"/>
          </a:xfrm>
          <a:prstGeom prst="rect">
            <a:avLst/>
          </a:prstGeom>
        </p:spPr>
        <p:txBody>
          <a:bodyPr>
            <a:spAutoFit/>
          </a:bodyPr>
          <a:lstStyle/>
          <a:p>
            <a:r>
              <a:rPr lang="en-US" altLang="zh-CN" sz="2000" dirty="0" err="1">
                <a:latin typeface="仿宋" panose="02010609060101010101" charset="-122"/>
                <a:ea typeface="仿宋" panose="02010609060101010101" charset="-122"/>
                <a:cs typeface="仿宋" panose="02010609060101010101" charset="-122"/>
              </a:rPr>
              <a:t>从上式结果来看显著性水平均</a:t>
            </a:r>
            <a:r>
              <a:rPr lang="zh-CN" altLang="en-US" sz="2000" dirty="0">
                <a:latin typeface="仿宋" panose="02010609060101010101" charset="-122"/>
                <a:ea typeface="仿宋" panose="02010609060101010101" charset="-122"/>
                <a:cs typeface="仿宋" panose="02010609060101010101" charset="-122"/>
              </a:rPr>
              <a:t>为</a:t>
            </a:r>
            <a:r>
              <a:rPr lang="en-US" altLang="zh-CN" sz="2000" dirty="0">
                <a:latin typeface="仿宋" panose="02010609060101010101" charset="-122"/>
                <a:ea typeface="仿宋" panose="02010609060101010101" charset="-122"/>
                <a:cs typeface="仿宋" panose="02010609060101010101" charset="-122"/>
              </a:rPr>
              <a:t>0.01</a:t>
            </a:r>
            <a:r>
              <a:rPr lang="zh-CN" altLang="en-US" sz="2000" dirty="0">
                <a:latin typeface="仿宋" panose="02010609060101010101" charset="-122"/>
                <a:ea typeface="仿宋" panose="02010609060101010101" charset="-122"/>
                <a:cs typeface="仿宋" panose="02010609060101010101" charset="-122"/>
              </a:rPr>
              <a:t>，</a:t>
            </a:r>
            <a:r>
              <a:rPr lang="en-US" altLang="zh-CN" sz="2000" dirty="0">
                <a:latin typeface="仿宋" panose="02010609060101010101" charset="-122"/>
                <a:ea typeface="仿宋" panose="02010609060101010101" charset="-122"/>
                <a:cs typeface="仿宋" panose="02010609060101010101" charset="-122"/>
              </a:rPr>
              <a:t>小于0.05,为平稳序列，均为5阶</a:t>
            </a:r>
            <a:r>
              <a:rPr lang="zh-CN" altLang="en-US" sz="2000" dirty="0">
                <a:latin typeface="仿宋" panose="02010609060101010101" charset="-122"/>
                <a:ea typeface="仿宋" panose="02010609060101010101" charset="-122"/>
                <a:cs typeface="仿宋" panose="02010609060101010101" charset="-122"/>
              </a:rPr>
              <a:t>自相关</a:t>
            </a:r>
            <a:endParaRPr lang="en-US" altLang="zh-CN" sz="2000" dirty="0">
              <a:latin typeface="仿宋" panose="02010609060101010101" charset="-122"/>
              <a:ea typeface="仿宋" panose="02010609060101010101" charset="-122"/>
              <a:cs typeface="仿宋" panose="02010609060101010101" charset="-122"/>
            </a:endParaRPr>
          </a:p>
        </p:txBody>
      </p:sp>
      <p:pic>
        <p:nvPicPr>
          <p:cNvPr id="2" name="图片 1" descr="29ca2439a154f43cd2d666085b42f29"/>
          <p:cNvPicPr>
            <a:picLocks noChangeAspect="1"/>
          </p:cNvPicPr>
          <p:nvPr/>
        </p:nvPicPr>
        <p:blipFill>
          <a:blip r:embed="rId3"/>
          <a:stretch>
            <a:fillRect/>
          </a:stretch>
        </p:blipFill>
        <p:spPr>
          <a:xfrm>
            <a:off x="641350" y="1986280"/>
            <a:ext cx="4705985" cy="3113405"/>
          </a:xfrm>
          <a:prstGeom prst="rect">
            <a:avLst/>
          </a:prstGeom>
        </p:spPr>
      </p:pic>
      <p:pic>
        <p:nvPicPr>
          <p:cNvPr id="3" name="图片 2" descr="276a4dde27e39d11e6774f0273bab8e"/>
          <p:cNvPicPr>
            <a:picLocks noChangeAspect="1"/>
          </p:cNvPicPr>
          <p:nvPr/>
        </p:nvPicPr>
        <p:blipFill>
          <a:blip r:embed="rId4"/>
          <a:stretch>
            <a:fillRect/>
          </a:stretch>
        </p:blipFill>
        <p:spPr>
          <a:xfrm>
            <a:off x="6379210" y="1985645"/>
            <a:ext cx="4842510" cy="3114040"/>
          </a:xfrm>
          <a:prstGeom prst="rect">
            <a:avLst/>
          </a:prstGeom>
        </p:spPr>
      </p:pic>
      <p:sp>
        <p:nvSpPr>
          <p:cNvPr id="4" name="矩形 3"/>
          <p:cNvSpPr/>
          <p:nvPr/>
        </p:nvSpPr>
        <p:spPr>
          <a:xfrm>
            <a:off x="924069" y="1314009"/>
            <a:ext cx="3759200" cy="398780"/>
          </a:xfrm>
          <a:prstGeom prst="rect">
            <a:avLst/>
          </a:prstGeom>
        </p:spPr>
        <p:txBody>
          <a:bodyPr wrap="none">
            <a:spAutoFit/>
          </a:bodyPr>
          <a:lstStyle/>
          <a:p>
            <a:pPr algn="l"/>
            <a:r>
              <a:rPr lang="en-US" altLang="zh-CN" sz="2000" b="1" dirty="0">
                <a:latin typeface="仿宋" panose="02010609060101010101" charset="-122"/>
                <a:ea typeface="仿宋" panose="02010609060101010101" charset="-122"/>
                <a:cs typeface="仿宋" panose="02010609060101010101" charset="-122"/>
              </a:rPr>
              <a:t>ADF</a:t>
            </a:r>
            <a:r>
              <a:rPr lang="zh-CN" altLang="en-US" sz="2000" b="1" dirty="0">
                <a:latin typeface="仿宋" panose="02010609060101010101" charset="-122"/>
                <a:ea typeface="仿宋" panose="02010609060101010101" charset="-122"/>
                <a:cs typeface="仿宋" panose="02010609060101010101" charset="-122"/>
              </a:rPr>
              <a:t>对4个序列分别检验是否平稳</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386590" y="0"/>
            <a:ext cx="0" cy="121025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481368" y="440281"/>
            <a:ext cx="1947607" cy="721485"/>
            <a:chOff x="481368" y="440281"/>
            <a:chExt cx="1947607" cy="721485"/>
          </a:xfrm>
        </p:grpSpPr>
        <p:sp>
          <p:nvSpPr>
            <p:cNvPr id="32" name="TextBox 6"/>
            <p:cNvSpPr txBox="1"/>
            <p:nvPr/>
          </p:nvSpPr>
          <p:spPr>
            <a:xfrm>
              <a:off x="924025" y="536291"/>
              <a:ext cx="1504950" cy="625475"/>
            </a:xfrm>
            <a:prstGeom prst="rect">
              <a:avLst/>
            </a:prstGeom>
            <a:noFill/>
          </p:spPr>
          <p:txBody>
            <a:bodyPr wrap="none" rtlCol="0">
              <a:spAutoFit/>
            </a:bodyPr>
            <a:lstStyle/>
            <a:p>
              <a:pPr>
                <a:lnSpc>
                  <a:spcPct val="130000"/>
                </a:lnSpc>
              </a:pPr>
              <a:r>
                <a:rPr lang="en-US" altLang="zh-CN" sz="2665" dirty="0">
                  <a:solidFill>
                    <a:srgbClr val="E1E0D8"/>
                  </a:solidFill>
                  <a:latin typeface="方正黑体简体" panose="02010601030101010101" pitchFamily="2" charset="-122"/>
                  <a:ea typeface="方正黑体简体" panose="02010601030101010101" pitchFamily="2" charset="-122"/>
                  <a:cs typeface="+mn-ea"/>
                  <a:sym typeface="+mn-lt"/>
                </a:rPr>
                <a:t>PART 03</a:t>
              </a:r>
              <a:endParaRPr lang="zh-CN" altLang="en-US" sz="2665"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33" name="TextBox 7"/>
            <p:cNvSpPr txBox="1"/>
            <p:nvPr/>
          </p:nvSpPr>
          <p:spPr>
            <a:xfrm>
              <a:off x="539983" y="440281"/>
              <a:ext cx="1402080" cy="570865"/>
            </a:xfrm>
            <a:prstGeom prst="rect">
              <a:avLst/>
            </a:prstGeom>
            <a:noFill/>
          </p:spPr>
          <p:txBody>
            <a:bodyPr wrap="none" rtlCol="0">
              <a:spAutoFit/>
            </a:bodyPr>
            <a:lstStyle/>
            <a:p>
              <a:pPr>
                <a:lnSpc>
                  <a:spcPct val="130000"/>
                </a:lnSpc>
              </a:pPr>
              <a:r>
                <a:rPr lang="zh-CN" altLang="en-US" sz="2400" dirty="0">
                  <a:solidFill>
                    <a:srgbClr val="4F4D50"/>
                  </a:solidFill>
                  <a:latin typeface="方正黑体简体" panose="02010601030101010101" pitchFamily="2" charset="-122"/>
                  <a:ea typeface="方正黑体简体" panose="02010601030101010101" pitchFamily="2" charset="-122"/>
                  <a:cs typeface="+mn-ea"/>
                  <a:sym typeface="+mn-lt"/>
                </a:rPr>
                <a:t>建模分析</a:t>
              </a:r>
            </a:p>
          </p:txBody>
        </p:sp>
        <p:sp>
          <p:nvSpPr>
            <p:cNvPr id="34" name="矩形 33"/>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descr="aded0bb9e9f83441d2b12d3cd4d3dc8"/>
          <p:cNvPicPr>
            <a:picLocks noChangeAspect="1"/>
          </p:cNvPicPr>
          <p:nvPr/>
        </p:nvPicPr>
        <p:blipFill>
          <a:blip r:embed="rId3"/>
          <a:srcRect r="11015"/>
          <a:stretch>
            <a:fillRect/>
          </a:stretch>
        </p:blipFill>
        <p:spPr>
          <a:xfrm>
            <a:off x="681355" y="2034540"/>
            <a:ext cx="6227445" cy="992505"/>
          </a:xfrm>
          <a:prstGeom prst="rect">
            <a:avLst/>
          </a:prstGeom>
        </p:spPr>
      </p:pic>
      <p:pic>
        <p:nvPicPr>
          <p:cNvPr id="3" name="图片 2" descr="ccd904496e67763b03adf7e066dde3c"/>
          <p:cNvPicPr>
            <a:picLocks noChangeAspect="1"/>
          </p:cNvPicPr>
          <p:nvPr/>
        </p:nvPicPr>
        <p:blipFill>
          <a:blip r:embed="rId4"/>
          <a:stretch>
            <a:fillRect/>
          </a:stretch>
        </p:blipFill>
        <p:spPr>
          <a:xfrm>
            <a:off x="681355" y="3342005"/>
            <a:ext cx="6334125" cy="3233420"/>
          </a:xfrm>
          <a:prstGeom prst="rect">
            <a:avLst/>
          </a:prstGeom>
        </p:spPr>
      </p:pic>
      <p:sp>
        <p:nvSpPr>
          <p:cNvPr id="4" name="文本框 3"/>
          <p:cNvSpPr txBox="1"/>
          <p:nvPr/>
        </p:nvSpPr>
        <p:spPr>
          <a:xfrm>
            <a:off x="923925" y="1323340"/>
            <a:ext cx="2119630" cy="398780"/>
          </a:xfrm>
          <a:prstGeom prst="rect">
            <a:avLst/>
          </a:prstGeom>
          <a:noFill/>
        </p:spPr>
        <p:txBody>
          <a:bodyPr wrap="square" rtlCol="0">
            <a:spAutoFit/>
          </a:bodyPr>
          <a:lstStyle/>
          <a:p>
            <a:r>
              <a:rPr lang="en-US" altLang="zh-CN" sz="2000" b="1">
                <a:latin typeface="仿宋" panose="02010609060101010101" charset="-122"/>
                <a:ea typeface="仿宋" panose="02010609060101010101" charset="-122"/>
                <a:cs typeface="仿宋" panose="02010609060101010101" charset="-122"/>
              </a:rPr>
              <a:t>EG协整检验:</a:t>
            </a:r>
          </a:p>
        </p:txBody>
      </p:sp>
      <p:sp>
        <p:nvSpPr>
          <p:cNvPr id="8" name="文本框 7"/>
          <p:cNvSpPr txBox="1"/>
          <p:nvPr/>
        </p:nvSpPr>
        <p:spPr>
          <a:xfrm>
            <a:off x="7647305" y="2368550"/>
            <a:ext cx="3357245" cy="398780"/>
          </a:xfrm>
          <a:prstGeom prst="rect">
            <a:avLst/>
          </a:prstGeom>
          <a:noFill/>
        </p:spPr>
        <p:txBody>
          <a:bodyPr wrap="square" rtlCol="0">
            <a:spAutoFit/>
          </a:bodyPr>
          <a:lstStyle/>
          <a:p>
            <a:r>
              <a:rPr lang="en-US" altLang="zh-CN" sz="2000">
                <a:latin typeface="仿宋" panose="02010609060101010101" charset="-122"/>
                <a:ea typeface="仿宋" panose="02010609060101010101" charset="-122"/>
              </a:rPr>
              <a:t>——————</a:t>
            </a:r>
            <a:r>
              <a:rPr lang="zh-CN" altLang="en-US" sz="2000">
                <a:latin typeface="仿宋" panose="02010609060101010101" charset="-122"/>
                <a:ea typeface="仿宋" panose="02010609060101010101" charset="-122"/>
              </a:rPr>
              <a:t>第一步</a:t>
            </a:r>
          </a:p>
        </p:txBody>
      </p:sp>
      <p:sp>
        <p:nvSpPr>
          <p:cNvPr id="9" name="文本框 8"/>
          <p:cNvSpPr txBox="1"/>
          <p:nvPr/>
        </p:nvSpPr>
        <p:spPr>
          <a:xfrm>
            <a:off x="7748905" y="4759325"/>
            <a:ext cx="2870835" cy="398780"/>
          </a:xfrm>
          <a:prstGeom prst="rect">
            <a:avLst/>
          </a:prstGeom>
          <a:noFill/>
        </p:spPr>
        <p:txBody>
          <a:bodyPr wrap="square" rtlCol="0">
            <a:spAutoFit/>
          </a:bodyPr>
          <a:lstStyle/>
          <a:p>
            <a:r>
              <a:rPr lang="en-US" altLang="zh-CN" sz="2000">
                <a:latin typeface="仿宋" panose="02010609060101010101" charset="-122"/>
                <a:ea typeface="仿宋" panose="02010609060101010101" charset="-122"/>
                <a:cs typeface="仿宋" panose="02010609060101010101" charset="-122"/>
              </a:rPr>
              <a:t>——————</a:t>
            </a:r>
            <a:r>
              <a:rPr lang="zh-CN" altLang="en-US" sz="2000">
                <a:latin typeface="仿宋" panose="02010609060101010101" charset="-122"/>
                <a:ea typeface="仿宋" panose="02010609060101010101" charset="-122"/>
                <a:cs typeface="仿宋" panose="02010609060101010101" charset="-122"/>
              </a:rPr>
              <a:t>第二步</a:t>
            </a: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5195086"/>
            <a:ext cx="12192000" cy="1662913"/>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endParaRPr>
          </a:p>
        </p:txBody>
      </p:sp>
      <p:grpSp>
        <p:nvGrpSpPr>
          <p:cNvPr id="30" name="组合 29"/>
          <p:cNvGrpSpPr/>
          <p:nvPr/>
        </p:nvGrpSpPr>
        <p:grpSpPr>
          <a:xfrm>
            <a:off x="481368" y="440281"/>
            <a:ext cx="1947607" cy="721485"/>
            <a:chOff x="481368" y="440281"/>
            <a:chExt cx="1947607" cy="721485"/>
          </a:xfrm>
        </p:grpSpPr>
        <p:sp>
          <p:nvSpPr>
            <p:cNvPr id="46" name="TextBox 6"/>
            <p:cNvSpPr txBox="1"/>
            <p:nvPr/>
          </p:nvSpPr>
          <p:spPr>
            <a:xfrm>
              <a:off x="924025" y="536291"/>
              <a:ext cx="1504950" cy="625475"/>
            </a:xfrm>
            <a:prstGeom prst="rect">
              <a:avLst/>
            </a:prstGeom>
            <a:noFill/>
          </p:spPr>
          <p:txBody>
            <a:bodyPr wrap="none" rtlCol="0">
              <a:spAutoFit/>
            </a:bodyPr>
            <a:lstStyle/>
            <a:p>
              <a:pPr>
                <a:lnSpc>
                  <a:spcPct val="130000"/>
                </a:lnSpc>
              </a:pPr>
              <a:r>
                <a:rPr lang="en-US" altLang="zh-CN" sz="2665" dirty="0">
                  <a:solidFill>
                    <a:srgbClr val="E1E0D8"/>
                  </a:solidFill>
                  <a:latin typeface="方正黑体简体" panose="02010601030101010101" pitchFamily="2" charset="-122"/>
                  <a:ea typeface="方正黑体简体" panose="02010601030101010101" pitchFamily="2" charset="-122"/>
                  <a:cs typeface="+mn-ea"/>
                  <a:sym typeface="+mn-lt"/>
                </a:rPr>
                <a:t>PART 03</a:t>
              </a:r>
              <a:endParaRPr lang="zh-CN" altLang="en-US" sz="2665"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47" name="TextBox 7"/>
            <p:cNvSpPr txBox="1"/>
            <p:nvPr/>
          </p:nvSpPr>
          <p:spPr>
            <a:xfrm>
              <a:off x="539983" y="440281"/>
              <a:ext cx="1402080" cy="570865"/>
            </a:xfrm>
            <a:prstGeom prst="rect">
              <a:avLst/>
            </a:prstGeom>
            <a:noFill/>
          </p:spPr>
          <p:txBody>
            <a:bodyPr wrap="none" rtlCol="0">
              <a:spAutoFit/>
            </a:bodyPr>
            <a:lstStyle/>
            <a:p>
              <a:pPr>
                <a:lnSpc>
                  <a:spcPct val="130000"/>
                </a:lnSpc>
              </a:pPr>
              <a:r>
                <a:rPr lang="zh-CN" altLang="en-US" sz="2400" dirty="0">
                  <a:solidFill>
                    <a:srgbClr val="4F4D50"/>
                  </a:solidFill>
                  <a:latin typeface="方正黑体简体" panose="02010601030101010101" pitchFamily="2" charset="-122"/>
                  <a:ea typeface="方正黑体简体" panose="02010601030101010101" pitchFamily="2" charset="-122"/>
                  <a:cs typeface="+mn-ea"/>
                  <a:sym typeface="+mn-lt"/>
                </a:rPr>
                <a:t>建模分析</a:t>
              </a:r>
            </a:p>
          </p:txBody>
        </p:sp>
        <p:sp>
          <p:nvSpPr>
            <p:cNvPr id="48" name="矩形 47"/>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2663825" y="5680075"/>
            <a:ext cx="7363460" cy="553085"/>
          </a:xfrm>
          <a:prstGeom prst="rect">
            <a:avLst/>
          </a:prstGeom>
        </p:spPr>
        <p:txBody>
          <a:bodyPr wrap="square">
            <a:spAutoFit/>
          </a:bodyPr>
          <a:lstStyle/>
          <a:p>
            <a:pPr fontAlgn="auto">
              <a:lnSpc>
                <a:spcPct val="150000"/>
              </a:lnSpc>
            </a:pPr>
            <a:r>
              <a:rPr lang="zh-CN" altLang="zh-CN" sz="2000" dirty="0">
                <a:latin typeface="仿宋" panose="02010609060101010101" charset="-122"/>
                <a:ea typeface="仿宋" panose="02010609060101010101" charset="-122"/>
              </a:rPr>
              <a:t>方差率检验和多元迹检验统计量均小于临界值，存在协整关系</a:t>
            </a:r>
          </a:p>
        </p:txBody>
      </p:sp>
      <p:pic>
        <p:nvPicPr>
          <p:cNvPr id="2" name="图片 1" descr="67f9177f343b14bd1357a03705e821d"/>
          <p:cNvPicPr>
            <a:picLocks noChangeAspect="1"/>
          </p:cNvPicPr>
          <p:nvPr/>
        </p:nvPicPr>
        <p:blipFill>
          <a:blip r:embed="rId3"/>
          <a:stretch>
            <a:fillRect/>
          </a:stretch>
        </p:blipFill>
        <p:spPr>
          <a:xfrm>
            <a:off x="2663825" y="2026920"/>
            <a:ext cx="7176770" cy="3034030"/>
          </a:xfrm>
          <a:prstGeom prst="rect">
            <a:avLst/>
          </a:prstGeom>
        </p:spPr>
      </p:pic>
      <p:sp>
        <p:nvSpPr>
          <p:cNvPr id="3" name="文本框 2"/>
          <p:cNvSpPr txBox="1"/>
          <p:nvPr/>
        </p:nvSpPr>
        <p:spPr>
          <a:xfrm>
            <a:off x="539750" y="1248410"/>
            <a:ext cx="2443480" cy="398780"/>
          </a:xfrm>
          <a:prstGeom prst="rect">
            <a:avLst/>
          </a:prstGeom>
          <a:noFill/>
        </p:spPr>
        <p:txBody>
          <a:bodyPr wrap="square" rtlCol="0">
            <a:spAutoFit/>
          </a:bodyPr>
          <a:lstStyle/>
          <a:p>
            <a:r>
              <a:rPr lang="zh-CN" altLang="en-US" sz="2000" b="1">
                <a:latin typeface="仿宋" panose="02010609060101010101" charset="-122"/>
                <a:ea typeface="仿宋" panose="02010609060101010101" charset="-122"/>
                <a:cs typeface="仿宋" panose="02010609060101010101" charset="-122"/>
              </a:rPr>
              <a:t>基于VAR的协整检验</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216"/>
          <p:cNvGrpSpPr/>
          <p:nvPr/>
        </p:nvGrpSpPr>
        <p:grpSpPr>
          <a:xfrm>
            <a:off x="7947553" y="2100917"/>
            <a:ext cx="305212" cy="246973"/>
            <a:chOff x="1209675" y="6354763"/>
            <a:chExt cx="449263" cy="363538"/>
          </a:xfrm>
          <a:solidFill>
            <a:schemeClr val="bg1"/>
          </a:solidFill>
        </p:grpSpPr>
        <p:sp>
          <p:nvSpPr>
            <p:cNvPr id="77"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1219200">
                <a:defRPr/>
              </a:pPr>
              <a:endParaRPr lang="en-AU" sz="2400" kern="0">
                <a:solidFill>
                  <a:schemeClr val="tx1">
                    <a:lumMod val="50000"/>
                    <a:lumOff val="50000"/>
                  </a:schemeClr>
                </a:solidFill>
                <a:latin typeface="微软雅黑" panose="020B0503020204020204" charset="-122"/>
                <a:ea typeface="Microsoft YaHei UI" panose="020B0503020204020204" charset="-122"/>
              </a:endParaRPr>
            </a:p>
          </p:txBody>
        </p:sp>
        <p:sp>
          <p:nvSpPr>
            <p:cNvPr id="78"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1219200">
                <a:defRPr/>
              </a:pPr>
              <a:endParaRPr lang="en-AU" sz="2400" kern="0">
                <a:solidFill>
                  <a:schemeClr val="tx1">
                    <a:lumMod val="50000"/>
                    <a:lumOff val="50000"/>
                  </a:schemeClr>
                </a:solidFill>
                <a:latin typeface="微软雅黑" panose="020B0503020204020204" charset="-122"/>
                <a:ea typeface="Microsoft YaHei UI" panose="020B0503020204020204" charset="-122"/>
              </a:endParaRPr>
            </a:p>
          </p:txBody>
        </p:sp>
        <p:sp>
          <p:nvSpPr>
            <p:cNvPr id="79"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1219200">
                <a:defRPr/>
              </a:pPr>
              <a:endParaRPr lang="en-AU" sz="2400" kern="0">
                <a:solidFill>
                  <a:schemeClr val="tx1">
                    <a:lumMod val="50000"/>
                    <a:lumOff val="50000"/>
                  </a:schemeClr>
                </a:solidFill>
                <a:latin typeface="微软雅黑" panose="020B0503020204020204" charset="-122"/>
                <a:ea typeface="Microsoft YaHei UI" panose="020B0503020204020204" charset="-122"/>
              </a:endParaRPr>
            </a:p>
          </p:txBody>
        </p:sp>
        <p:sp>
          <p:nvSpPr>
            <p:cNvPr id="80"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1219200">
                <a:defRPr/>
              </a:pPr>
              <a:endParaRPr lang="en-AU" sz="2400" kern="0">
                <a:solidFill>
                  <a:schemeClr val="tx1">
                    <a:lumMod val="50000"/>
                    <a:lumOff val="50000"/>
                  </a:schemeClr>
                </a:solidFill>
                <a:latin typeface="微软雅黑" panose="020B0503020204020204" charset="-122"/>
                <a:ea typeface="Microsoft YaHei UI" panose="020B0503020204020204" charset="-122"/>
              </a:endParaRPr>
            </a:p>
          </p:txBody>
        </p:sp>
      </p:grpSp>
      <p:grpSp>
        <p:nvGrpSpPr>
          <p:cNvPr id="60" name="组合 59"/>
          <p:cNvGrpSpPr/>
          <p:nvPr/>
        </p:nvGrpSpPr>
        <p:grpSpPr>
          <a:xfrm>
            <a:off x="481368" y="440281"/>
            <a:ext cx="1947607" cy="721485"/>
            <a:chOff x="481368" y="440281"/>
            <a:chExt cx="1947607" cy="721485"/>
          </a:xfrm>
        </p:grpSpPr>
        <p:sp>
          <p:nvSpPr>
            <p:cNvPr id="61" name="TextBox 6"/>
            <p:cNvSpPr txBox="1"/>
            <p:nvPr/>
          </p:nvSpPr>
          <p:spPr>
            <a:xfrm>
              <a:off x="924025" y="536291"/>
              <a:ext cx="1504950" cy="625475"/>
            </a:xfrm>
            <a:prstGeom prst="rect">
              <a:avLst/>
            </a:prstGeom>
            <a:noFill/>
          </p:spPr>
          <p:txBody>
            <a:bodyPr wrap="none" rtlCol="0">
              <a:spAutoFit/>
            </a:bodyPr>
            <a:lstStyle/>
            <a:p>
              <a:pPr>
                <a:lnSpc>
                  <a:spcPct val="130000"/>
                </a:lnSpc>
              </a:pPr>
              <a:r>
                <a:rPr lang="en-US" altLang="zh-CN" sz="2665" dirty="0">
                  <a:solidFill>
                    <a:srgbClr val="E1E0D8"/>
                  </a:solidFill>
                  <a:latin typeface="方正黑体简体" panose="02010601030101010101" pitchFamily="2" charset="-122"/>
                  <a:ea typeface="方正黑体简体" panose="02010601030101010101" pitchFamily="2" charset="-122"/>
                  <a:cs typeface="+mn-ea"/>
                  <a:sym typeface="+mn-lt"/>
                </a:rPr>
                <a:t>PART 03</a:t>
              </a:r>
              <a:endParaRPr lang="zh-CN" altLang="en-US" sz="2665"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62" name="TextBox 7"/>
            <p:cNvSpPr txBox="1"/>
            <p:nvPr/>
          </p:nvSpPr>
          <p:spPr>
            <a:xfrm>
              <a:off x="539983" y="440281"/>
              <a:ext cx="1402080" cy="570865"/>
            </a:xfrm>
            <a:prstGeom prst="rect">
              <a:avLst/>
            </a:prstGeom>
            <a:noFill/>
          </p:spPr>
          <p:txBody>
            <a:bodyPr wrap="none" rtlCol="0">
              <a:spAutoFit/>
            </a:bodyPr>
            <a:lstStyle/>
            <a:p>
              <a:pPr>
                <a:lnSpc>
                  <a:spcPct val="130000"/>
                </a:lnSpc>
              </a:pPr>
              <a:r>
                <a:rPr lang="zh-CN" altLang="en-US" sz="2400" dirty="0">
                  <a:solidFill>
                    <a:srgbClr val="4F4D50"/>
                  </a:solidFill>
                  <a:latin typeface="方正黑体简体" panose="02010601030101010101" pitchFamily="2" charset="-122"/>
                  <a:ea typeface="方正黑体简体" panose="02010601030101010101" pitchFamily="2" charset="-122"/>
                  <a:cs typeface="+mn-ea"/>
                  <a:sym typeface="+mn-lt"/>
                </a:rPr>
                <a:t>建模分析</a:t>
              </a:r>
            </a:p>
          </p:txBody>
        </p:sp>
        <p:sp>
          <p:nvSpPr>
            <p:cNvPr id="63" name="矩形 62"/>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481330" y="1263015"/>
            <a:ext cx="2900045" cy="398780"/>
          </a:xfrm>
          <a:prstGeom prst="rect">
            <a:avLst/>
          </a:prstGeom>
          <a:noFill/>
        </p:spPr>
        <p:txBody>
          <a:bodyPr wrap="square" rtlCol="0">
            <a:spAutoFit/>
          </a:bodyPr>
          <a:lstStyle/>
          <a:p>
            <a:r>
              <a:rPr lang="zh-CN" altLang="en-US" sz="2000" b="1">
                <a:latin typeface="仿宋" panose="02010609060101010101" charset="-122"/>
                <a:ea typeface="仿宋" panose="02010609060101010101" charset="-122"/>
                <a:cs typeface="仿宋" panose="02010609060101010101" charset="-122"/>
              </a:rPr>
              <a:t>基于VECM的协整检验</a:t>
            </a:r>
          </a:p>
        </p:txBody>
      </p:sp>
      <p:pic>
        <p:nvPicPr>
          <p:cNvPr id="4" name="图片 3" descr="6cc762f1cd0fe5b10ad0629bda72ece"/>
          <p:cNvPicPr>
            <a:picLocks noChangeAspect="1"/>
          </p:cNvPicPr>
          <p:nvPr/>
        </p:nvPicPr>
        <p:blipFill>
          <a:blip r:embed="rId3"/>
          <a:stretch>
            <a:fillRect/>
          </a:stretch>
        </p:blipFill>
        <p:spPr>
          <a:xfrm>
            <a:off x="539750" y="1958975"/>
            <a:ext cx="6165215" cy="3678555"/>
          </a:xfrm>
          <a:prstGeom prst="rect">
            <a:avLst/>
          </a:prstGeom>
        </p:spPr>
      </p:pic>
      <p:sp>
        <p:nvSpPr>
          <p:cNvPr id="8" name="文本框 7"/>
          <p:cNvSpPr txBox="1"/>
          <p:nvPr/>
        </p:nvSpPr>
        <p:spPr>
          <a:xfrm>
            <a:off x="7129780" y="2743835"/>
            <a:ext cx="4197985" cy="1938020"/>
          </a:xfrm>
          <a:prstGeom prst="rect">
            <a:avLst/>
          </a:prstGeom>
          <a:noFill/>
        </p:spPr>
        <p:txBody>
          <a:bodyPr wrap="square" rtlCol="0">
            <a:spAutoFit/>
          </a:bodyPr>
          <a:lstStyle/>
          <a:p>
            <a:pPr fontAlgn="auto">
              <a:lnSpc>
                <a:spcPct val="150000"/>
              </a:lnSpc>
            </a:pPr>
            <a:r>
              <a:rPr lang="zh-CN" altLang="en-US" sz="2000" dirty="0">
                <a:latin typeface="仿宋" panose="02010609060101010101" charset="-122"/>
                <a:ea typeface="仿宋" panose="02010609060101010101" charset="-122"/>
                <a:cs typeface="仿宋" panose="02010609060101010101" charset="-122"/>
              </a:rPr>
              <a:t>第一个检验表面可以拒绝r&lt;=2的零假设，但不能拒绝r&lt;=3的零假设，综上三个检验都显著的，有可能存在协整关系。</a:t>
            </a: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
          <p:cNvSpPr txBox="1"/>
          <p:nvPr/>
        </p:nvSpPr>
        <p:spPr>
          <a:xfrm>
            <a:off x="5352049" y="2968531"/>
            <a:ext cx="562975" cy="575157"/>
          </a:xfrm>
          <a:prstGeom prst="rect">
            <a:avLst/>
          </a:prstGeom>
          <a:noFill/>
        </p:spPr>
        <p:txBody>
          <a:bodyPr wrap="none" rtlCol="0">
            <a:spAutoFit/>
          </a:bodyPr>
          <a:lstStyle/>
          <a:p>
            <a:pPr>
              <a:lnSpc>
                <a:spcPct val="130000"/>
              </a:lnSpc>
            </a:pPr>
            <a:r>
              <a:rPr lang="en-US" altLang="zh-CN" sz="2665" dirty="0">
                <a:solidFill>
                  <a:schemeClr val="bg1"/>
                </a:solidFill>
                <a:latin typeface="方正黑体简体" panose="02010601030101010101" pitchFamily="2" charset="-122"/>
                <a:ea typeface="方正黑体简体" panose="02010601030101010101" pitchFamily="2" charset="-122"/>
                <a:cs typeface="+mn-ea"/>
                <a:sym typeface="+mn-lt"/>
              </a:rPr>
              <a:t>01</a:t>
            </a:r>
          </a:p>
        </p:txBody>
      </p:sp>
      <p:sp>
        <p:nvSpPr>
          <p:cNvPr id="68" name="TextBox 6"/>
          <p:cNvSpPr txBox="1"/>
          <p:nvPr/>
        </p:nvSpPr>
        <p:spPr>
          <a:xfrm>
            <a:off x="6301604" y="2968531"/>
            <a:ext cx="562975" cy="575157"/>
          </a:xfrm>
          <a:prstGeom prst="rect">
            <a:avLst/>
          </a:prstGeom>
          <a:noFill/>
        </p:spPr>
        <p:txBody>
          <a:bodyPr wrap="none" rtlCol="0">
            <a:spAutoFit/>
          </a:bodyPr>
          <a:lstStyle/>
          <a:p>
            <a:pPr>
              <a:lnSpc>
                <a:spcPct val="130000"/>
              </a:lnSpc>
            </a:pPr>
            <a:r>
              <a:rPr lang="en-US" altLang="zh-CN" sz="2665" dirty="0">
                <a:solidFill>
                  <a:schemeClr val="bg1"/>
                </a:solidFill>
                <a:latin typeface="方正黑体简体" panose="02010601030101010101" pitchFamily="2" charset="-122"/>
                <a:ea typeface="方正黑体简体" panose="02010601030101010101" pitchFamily="2" charset="-122"/>
                <a:cs typeface="+mn-ea"/>
                <a:sym typeface="+mn-lt"/>
              </a:rPr>
              <a:t>02</a:t>
            </a:r>
          </a:p>
        </p:txBody>
      </p:sp>
      <p:sp>
        <p:nvSpPr>
          <p:cNvPr id="69" name="TextBox 6"/>
          <p:cNvSpPr txBox="1"/>
          <p:nvPr/>
        </p:nvSpPr>
        <p:spPr>
          <a:xfrm>
            <a:off x="5352050" y="3795039"/>
            <a:ext cx="562975" cy="575157"/>
          </a:xfrm>
          <a:prstGeom prst="rect">
            <a:avLst/>
          </a:prstGeom>
          <a:noFill/>
        </p:spPr>
        <p:txBody>
          <a:bodyPr wrap="none" rtlCol="0">
            <a:spAutoFit/>
          </a:bodyPr>
          <a:lstStyle/>
          <a:p>
            <a:pPr>
              <a:lnSpc>
                <a:spcPct val="130000"/>
              </a:lnSpc>
            </a:pPr>
            <a:r>
              <a:rPr lang="en-US" altLang="zh-CN" sz="2665" dirty="0">
                <a:solidFill>
                  <a:schemeClr val="bg1"/>
                </a:solidFill>
                <a:latin typeface="方正黑体简体" panose="02010601030101010101" pitchFamily="2" charset="-122"/>
                <a:ea typeface="方正黑体简体" panose="02010601030101010101" pitchFamily="2" charset="-122"/>
                <a:cs typeface="+mn-ea"/>
                <a:sym typeface="+mn-lt"/>
              </a:rPr>
              <a:t>03</a:t>
            </a:r>
          </a:p>
        </p:txBody>
      </p:sp>
      <p:sp>
        <p:nvSpPr>
          <p:cNvPr id="70" name="TextBox 6"/>
          <p:cNvSpPr txBox="1"/>
          <p:nvPr/>
        </p:nvSpPr>
        <p:spPr>
          <a:xfrm>
            <a:off x="6301604" y="3795039"/>
            <a:ext cx="562975" cy="575157"/>
          </a:xfrm>
          <a:prstGeom prst="rect">
            <a:avLst/>
          </a:prstGeom>
          <a:noFill/>
        </p:spPr>
        <p:txBody>
          <a:bodyPr wrap="none" rtlCol="0">
            <a:spAutoFit/>
          </a:bodyPr>
          <a:lstStyle/>
          <a:p>
            <a:pPr>
              <a:lnSpc>
                <a:spcPct val="130000"/>
              </a:lnSpc>
            </a:pPr>
            <a:r>
              <a:rPr lang="en-US" altLang="zh-CN" sz="2665" dirty="0">
                <a:solidFill>
                  <a:schemeClr val="bg1"/>
                </a:solidFill>
                <a:latin typeface="方正黑体简体" panose="02010601030101010101" pitchFamily="2" charset="-122"/>
                <a:ea typeface="方正黑体简体" panose="02010601030101010101" pitchFamily="2" charset="-122"/>
                <a:cs typeface="+mn-ea"/>
                <a:sym typeface="+mn-lt"/>
              </a:rPr>
              <a:t>04</a:t>
            </a:r>
          </a:p>
        </p:txBody>
      </p:sp>
      <p:grpSp>
        <p:nvGrpSpPr>
          <p:cNvPr id="30" name="组合 29"/>
          <p:cNvGrpSpPr/>
          <p:nvPr/>
        </p:nvGrpSpPr>
        <p:grpSpPr>
          <a:xfrm>
            <a:off x="481368" y="440281"/>
            <a:ext cx="1947607" cy="721485"/>
            <a:chOff x="481368" y="440281"/>
            <a:chExt cx="1947607" cy="721485"/>
          </a:xfrm>
        </p:grpSpPr>
        <p:sp>
          <p:nvSpPr>
            <p:cNvPr id="35" name="TextBox 6"/>
            <p:cNvSpPr txBox="1"/>
            <p:nvPr/>
          </p:nvSpPr>
          <p:spPr>
            <a:xfrm>
              <a:off x="924025" y="536291"/>
              <a:ext cx="1504950" cy="625475"/>
            </a:xfrm>
            <a:prstGeom prst="rect">
              <a:avLst/>
            </a:prstGeom>
            <a:noFill/>
          </p:spPr>
          <p:txBody>
            <a:bodyPr wrap="none" rtlCol="0">
              <a:spAutoFit/>
            </a:bodyPr>
            <a:lstStyle/>
            <a:p>
              <a:pPr>
                <a:lnSpc>
                  <a:spcPct val="130000"/>
                </a:lnSpc>
              </a:pPr>
              <a:r>
                <a:rPr lang="en-US" altLang="zh-CN" sz="2665" dirty="0">
                  <a:solidFill>
                    <a:srgbClr val="E1E0D8"/>
                  </a:solidFill>
                  <a:latin typeface="方正黑体简体" panose="02010601030101010101" pitchFamily="2" charset="-122"/>
                  <a:ea typeface="方正黑体简体" panose="02010601030101010101" pitchFamily="2" charset="-122"/>
                  <a:cs typeface="+mn-ea"/>
                  <a:sym typeface="+mn-lt"/>
                </a:rPr>
                <a:t>PART 03</a:t>
              </a:r>
              <a:endParaRPr lang="zh-CN" altLang="en-US" sz="2665"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39" name="TextBox 7"/>
            <p:cNvSpPr txBox="1"/>
            <p:nvPr/>
          </p:nvSpPr>
          <p:spPr>
            <a:xfrm>
              <a:off x="539983" y="440281"/>
              <a:ext cx="1402080" cy="570865"/>
            </a:xfrm>
            <a:prstGeom prst="rect">
              <a:avLst/>
            </a:prstGeom>
            <a:noFill/>
          </p:spPr>
          <p:txBody>
            <a:bodyPr wrap="none" rtlCol="0">
              <a:spAutoFit/>
            </a:bodyPr>
            <a:lstStyle/>
            <a:p>
              <a:pPr>
                <a:lnSpc>
                  <a:spcPct val="130000"/>
                </a:lnSpc>
              </a:pPr>
              <a:r>
                <a:rPr lang="zh-CN" altLang="en-US" sz="2400" dirty="0">
                  <a:solidFill>
                    <a:srgbClr val="4F4D50"/>
                  </a:solidFill>
                  <a:latin typeface="方正黑体简体" panose="02010601030101010101" pitchFamily="2" charset="-122"/>
                  <a:ea typeface="方正黑体简体" panose="02010601030101010101" pitchFamily="2" charset="-122"/>
                  <a:cs typeface="+mn-ea"/>
                  <a:sym typeface="+mn-lt"/>
                </a:rPr>
                <a:t>建模分析</a:t>
              </a:r>
            </a:p>
          </p:txBody>
        </p:sp>
        <p:sp>
          <p:nvSpPr>
            <p:cNvPr id="40" name="矩形 39"/>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539750" y="1323340"/>
            <a:ext cx="4108450" cy="398780"/>
          </a:xfrm>
          <a:prstGeom prst="rect">
            <a:avLst/>
          </a:prstGeom>
          <a:noFill/>
        </p:spPr>
        <p:txBody>
          <a:bodyPr wrap="square" rtlCol="0">
            <a:spAutoFit/>
          </a:bodyPr>
          <a:lstStyle/>
          <a:p>
            <a:r>
              <a:rPr lang="zh-CN" altLang="en-US" sz="2000" b="1">
                <a:latin typeface="仿宋" panose="02010609060101010101" charset="-122"/>
                <a:ea typeface="仿宋" panose="02010609060101010101" charset="-122"/>
                <a:cs typeface="仿宋" panose="02010609060101010101" charset="-122"/>
              </a:rPr>
              <a:t>建立</a:t>
            </a:r>
            <a:r>
              <a:rPr lang="en-US" altLang="zh-CN" sz="2000" b="1">
                <a:latin typeface="仿宋" panose="02010609060101010101" charset="-122"/>
                <a:ea typeface="仿宋" panose="02010609060101010101" charset="-122"/>
                <a:cs typeface="仿宋" panose="02010609060101010101" charset="-122"/>
              </a:rPr>
              <a:t>VAR</a:t>
            </a:r>
            <a:r>
              <a:rPr lang="zh-CN" altLang="en-US" sz="2000" b="1">
                <a:latin typeface="仿宋" panose="02010609060101010101" charset="-122"/>
                <a:ea typeface="仿宋" panose="02010609060101010101" charset="-122"/>
                <a:cs typeface="仿宋" panose="02010609060101010101" charset="-122"/>
              </a:rPr>
              <a:t>模型</a:t>
            </a:r>
          </a:p>
        </p:txBody>
      </p:sp>
      <p:pic>
        <p:nvPicPr>
          <p:cNvPr id="3" name="图片 2" descr="81fd0d01e68cb2d5461bae3b88de904"/>
          <p:cNvPicPr>
            <a:picLocks noChangeAspect="1"/>
          </p:cNvPicPr>
          <p:nvPr/>
        </p:nvPicPr>
        <p:blipFill>
          <a:blip r:embed="rId3"/>
          <a:srcRect r="43699" b="18878"/>
          <a:stretch>
            <a:fillRect/>
          </a:stretch>
        </p:blipFill>
        <p:spPr>
          <a:xfrm>
            <a:off x="234315" y="1800860"/>
            <a:ext cx="4808855" cy="652145"/>
          </a:xfrm>
          <a:prstGeom prst="rect">
            <a:avLst/>
          </a:prstGeom>
        </p:spPr>
      </p:pic>
      <p:pic>
        <p:nvPicPr>
          <p:cNvPr id="4" name="图片 3" descr="4c420d22a77cb3702c3cb1de98b8f59"/>
          <p:cNvPicPr>
            <a:picLocks noChangeAspect="1"/>
          </p:cNvPicPr>
          <p:nvPr/>
        </p:nvPicPr>
        <p:blipFill>
          <a:blip r:embed="rId4"/>
          <a:srcRect r="33273"/>
          <a:stretch>
            <a:fillRect/>
          </a:stretch>
        </p:blipFill>
        <p:spPr>
          <a:xfrm>
            <a:off x="325120" y="2639695"/>
            <a:ext cx="4718050" cy="1578610"/>
          </a:xfrm>
          <a:prstGeom prst="rect">
            <a:avLst/>
          </a:prstGeom>
        </p:spPr>
      </p:pic>
      <p:pic>
        <p:nvPicPr>
          <p:cNvPr id="5" name="图片 4" descr="e6089ce425a193629167e9e05de71c0"/>
          <p:cNvPicPr>
            <a:picLocks noChangeAspect="1"/>
          </p:cNvPicPr>
          <p:nvPr/>
        </p:nvPicPr>
        <p:blipFill>
          <a:blip r:embed="rId5"/>
          <a:srcRect b="64488"/>
          <a:stretch>
            <a:fillRect/>
          </a:stretch>
        </p:blipFill>
        <p:spPr>
          <a:xfrm>
            <a:off x="396240" y="4538980"/>
            <a:ext cx="5905500" cy="1696720"/>
          </a:xfrm>
          <a:prstGeom prst="rect">
            <a:avLst/>
          </a:prstGeom>
        </p:spPr>
      </p:pic>
      <p:sp>
        <p:nvSpPr>
          <p:cNvPr id="6" name="文本框 5"/>
          <p:cNvSpPr txBox="1"/>
          <p:nvPr/>
        </p:nvSpPr>
        <p:spPr>
          <a:xfrm>
            <a:off x="6642735" y="2125345"/>
            <a:ext cx="3813810" cy="398780"/>
          </a:xfrm>
          <a:prstGeom prst="rect">
            <a:avLst/>
          </a:prstGeom>
          <a:noFill/>
        </p:spPr>
        <p:txBody>
          <a:bodyPr wrap="square" rtlCol="0">
            <a:spAutoFit/>
          </a:bodyPr>
          <a:lstStyle/>
          <a:p>
            <a:r>
              <a:rPr lang="en-US" altLang="zh-CN" sz="2000">
                <a:latin typeface="仿宋" panose="02010609060101010101" charset="-122"/>
                <a:ea typeface="仿宋" panose="02010609060101010101" charset="-122"/>
                <a:cs typeface="仿宋" panose="02010609060101010101" charset="-122"/>
              </a:rPr>
              <a:t>——————</a:t>
            </a:r>
            <a:r>
              <a:rPr lang="zh-CN" altLang="en-US" sz="2000">
                <a:latin typeface="仿宋" panose="02010609060101010101" charset="-122"/>
                <a:ea typeface="仿宋" panose="02010609060101010101" charset="-122"/>
                <a:cs typeface="仿宋" panose="02010609060101010101" charset="-122"/>
              </a:rPr>
              <a:t>第一步提取子集</a:t>
            </a:r>
          </a:p>
        </p:txBody>
      </p:sp>
      <p:sp>
        <p:nvSpPr>
          <p:cNvPr id="8" name="文本框 7"/>
          <p:cNvSpPr txBox="1"/>
          <p:nvPr/>
        </p:nvSpPr>
        <p:spPr>
          <a:xfrm>
            <a:off x="6642735" y="3229610"/>
            <a:ext cx="4004310" cy="1014730"/>
          </a:xfrm>
          <a:prstGeom prst="rect">
            <a:avLst/>
          </a:prstGeom>
          <a:noFill/>
        </p:spPr>
        <p:txBody>
          <a:bodyPr wrap="square" rtlCol="0">
            <a:spAutoFit/>
          </a:bodyPr>
          <a:lstStyle/>
          <a:p>
            <a:r>
              <a:rPr lang="en-US" altLang="zh-CN" sz="2000">
                <a:latin typeface="仿宋" panose="02010609060101010101" charset="-122"/>
                <a:ea typeface="仿宋" panose="02010609060101010101" charset="-122"/>
                <a:cs typeface="仿宋" panose="02010609060101010101" charset="-122"/>
              </a:rPr>
              <a:t>——————</a:t>
            </a:r>
            <a:r>
              <a:rPr lang="zh-CN" altLang="en-US" sz="2000">
                <a:latin typeface="仿宋" panose="02010609060101010101" charset="-122"/>
                <a:ea typeface="仿宋" panose="02010609060101010101" charset="-122"/>
                <a:cs typeface="仿宋" panose="02010609060101010101" charset="-122"/>
              </a:rPr>
              <a:t>第二步选择模型阶数</a:t>
            </a:r>
          </a:p>
          <a:p>
            <a:r>
              <a:rPr lang="zh-CN" altLang="en-US" sz="2000">
                <a:latin typeface="仿宋" panose="02010609060101010101" charset="-122"/>
                <a:ea typeface="仿宋" panose="02010609060101010101" charset="-122"/>
                <a:cs typeface="仿宋" panose="02010609060101010101" charset="-122"/>
              </a:rPr>
              <a:t>根据输出结果HQ和SC最小选择建立var(1)</a:t>
            </a:r>
          </a:p>
        </p:txBody>
      </p:sp>
      <p:sp>
        <p:nvSpPr>
          <p:cNvPr id="9" name="文本框 8"/>
          <p:cNvSpPr txBox="1"/>
          <p:nvPr/>
        </p:nvSpPr>
        <p:spPr>
          <a:xfrm>
            <a:off x="6642735" y="4985385"/>
            <a:ext cx="5182870" cy="398780"/>
          </a:xfrm>
          <a:prstGeom prst="rect">
            <a:avLst/>
          </a:prstGeom>
          <a:noFill/>
        </p:spPr>
        <p:txBody>
          <a:bodyPr wrap="square" rtlCol="0">
            <a:spAutoFit/>
          </a:bodyPr>
          <a:lstStyle/>
          <a:p>
            <a:r>
              <a:rPr lang="en-US" altLang="zh-CN" sz="2000">
                <a:latin typeface="仿宋" panose="02010609060101010101" charset="-122"/>
                <a:ea typeface="仿宋" panose="02010609060101010101" charset="-122"/>
                <a:cs typeface="仿宋" panose="02010609060101010101" charset="-122"/>
              </a:rPr>
              <a:t>——————</a:t>
            </a:r>
            <a:r>
              <a:rPr lang="zh-CN" altLang="en-US" sz="2000">
                <a:latin typeface="仿宋" panose="02010609060101010101" charset="-122"/>
                <a:ea typeface="仿宋" panose="02010609060101010101" charset="-122"/>
                <a:cs typeface="仿宋" panose="02010609060101010101" charset="-122"/>
              </a:rPr>
              <a:t>第三步进行var模型的建立</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300" fill="hold"/>
                                        <p:tgtEl>
                                          <p:spTgt spid="67"/>
                                        </p:tgtEl>
                                        <p:attrNameLst>
                                          <p:attrName>ppt_x</p:attrName>
                                        </p:attrNameLst>
                                      </p:cBhvr>
                                      <p:tavLst>
                                        <p:tav tm="0">
                                          <p:val>
                                            <p:strVal val="0-#ppt_w/2"/>
                                          </p:val>
                                        </p:tav>
                                        <p:tav tm="100000">
                                          <p:val>
                                            <p:strVal val="#ppt_x"/>
                                          </p:val>
                                        </p:tav>
                                      </p:tavLst>
                                    </p:anim>
                                    <p:anim calcmode="lin" valueType="num">
                                      <p:cBhvr additive="base">
                                        <p:cTn id="8" dur="300" fill="hold"/>
                                        <p:tgtEl>
                                          <p:spTgt spid="6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68"/>
                                        </p:tgtEl>
                                        <p:attrNameLst>
                                          <p:attrName>style.visibility</p:attrName>
                                        </p:attrNameLst>
                                      </p:cBhvr>
                                      <p:to>
                                        <p:strVal val="visible"/>
                                      </p:to>
                                    </p:set>
                                    <p:anim calcmode="lin" valueType="num">
                                      <p:cBhvr additive="base">
                                        <p:cTn id="12" dur="300" fill="hold"/>
                                        <p:tgtEl>
                                          <p:spTgt spid="68"/>
                                        </p:tgtEl>
                                        <p:attrNameLst>
                                          <p:attrName>ppt_x</p:attrName>
                                        </p:attrNameLst>
                                      </p:cBhvr>
                                      <p:tavLst>
                                        <p:tav tm="0">
                                          <p:val>
                                            <p:strVal val="0-#ppt_w/2"/>
                                          </p:val>
                                        </p:tav>
                                        <p:tav tm="100000">
                                          <p:val>
                                            <p:strVal val="#ppt_x"/>
                                          </p:val>
                                        </p:tav>
                                      </p:tavLst>
                                    </p:anim>
                                    <p:anim calcmode="lin" valueType="num">
                                      <p:cBhvr additive="base">
                                        <p:cTn id="13" dur="300" fill="hold"/>
                                        <p:tgtEl>
                                          <p:spTgt spid="6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 calcmode="lin" valueType="num">
                                      <p:cBhvr additive="base">
                                        <p:cTn id="17" dur="300" fill="hold"/>
                                        <p:tgtEl>
                                          <p:spTgt spid="69"/>
                                        </p:tgtEl>
                                        <p:attrNameLst>
                                          <p:attrName>ppt_x</p:attrName>
                                        </p:attrNameLst>
                                      </p:cBhvr>
                                      <p:tavLst>
                                        <p:tav tm="0">
                                          <p:val>
                                            <p:strVal val="0-#ppt_w/2"/>
                                          </p:val>
                                        </p:tav>
                                        <p:tav tm="100000">
                                          <p:val>
                                            <p:strVal val="#ppt_x"/>
                                          </p:val>
                                        </p:tav>
                                      </p:tavLst>
                                    </p:anim>
                                    <p:anim calcmode="lin" valueType="num">
                                      <p:cBhvr additive="base">
                                        <p:cTn id="18" dur="300" fill="hold"/>
                                        <p:tgtEl>
                                          <p:spTgt spid="6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70"/>
                                        </p:tgtEl>
                                        <p:attrNameLst>
                                          <p:attrName>style.visibility</p:attrName>
                                        </p:attrNameLst>
                                      </p:cBhvr>
                                      <p:to>
                                        <p:strVal val="visible"/>
                                      </p:to>
                                    </p:set>
                                    <p:anim calcmode="lin" valueType="num">
                                      <p:cBhvr additive="base">
                                        <p:cTn id="22" dur="300" fill="hold"/>
                                        <p:tgtEl>
                                          <p:spTgt spid="70"/>
                                        </p:tgtEl>
                                        <p:attrNameLst>
                                          <p:attrName>ppt_x</p:attrName>
                                        </p:attrNameLst>
                                      </p:cBhvr>
                                      <p:tavLst>
                                        <p:tav tm="0">
                                          <p:val>
                                            <p:strVal val="0-#ppt_w/2"/>
                                          </p:val>
                                        </p:tav>
                                        <p:tav tm="100000">
                                          <p:val>
                                            <p:strVal val="#ppt_x"/>
                                          </p:val>
                                        </p:tav>
                                      </p:tavLst>
                                    </p:anim>
                                    <p:anim calcmode="lin" valueType="num">
                                      <p:cBhvr additive="base">
                                        <p:cTn id="23" dur="3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850580" y="3084047"/>
            <a:ext cx="490839" cy="744050"/>
          </a:xfrm>
          <a:prstGeom prst="rect">
            <a:avLst/>
          </a:prstGeom>
        </p:spPr>
        <p:txBody>
          <a:bodyPr wrap="none">
            <a:spAutoFit/>
          </a:bodyPr>
          <a:lstStyle/>
          <a:p>
            <a:pPr algn="ctr">
              <a:lnSpc>
                <a:spcPct val="130000"/>
              </a:lnSpc>
            </a:pPr>
            <a:r>
              <a:rPr lang="en-US" sz="3600" dirty="0">
                <a:solidFill>
                  <a:srgbClr val="FFFFFF"/>
                </a:solidFill>
                <a:latin typeface="方正黑体简体" panose="02010601030101010101" pitchFamily="2" charset="-122"/>
                <a:ea typeface="方正黑体简体" panose="02010601030101010101" pitchFamily="2" charset="-122"/>
                <a:cs typeface="+mn-ea"/>
                <a:sym typeface="+mn-lt"/>
              </a:rPr>
              <a:t>B</a:t>
            </a:r>
            <a:endParaRPr lang="en-US" sz="1400" dirty="0">
              <a:solidFill>
                <a:srgbClr val="FFFFFF"/>
              </a:solidFill>
              <a:latin typeface="方正黑体简体" panose="02010601030101010101" pitchFamily="2" charset="-122"/>
              <a:ea typeface="方正黑体简体" panose="02010601030101010101" pitchFamily="2" charset="-122"/>
              <a:cs typeface="+mn-ea"/>
              <a:sym typeface="+mn-lt"/>
            </a:endParaRPr>
          </a:p>
        </p:txBody>
      </p:sp>
      <p:grpSp>
        <p:nvGrpSpPr>
          <p:cNvPr id="21" name="组合 20"/>
          <p:cNvGrpSpPr/>
          <p:nvPr/>
        </p:nvGrpSpPr>
        <p:grpSpPr>
          <a:xfrm>
            <a:off x="481368" y="440281"/>
            <a:ext cx="1748852" cy="721485"/>
            <a:chOff x="481368" y="440281"/>
            <a:chExt cx="1748852" cy="721485"/>
          </a:xfrm>
        </p:grpSpPr>
        <p:sp>
          <p:nvSpPr>
            <p:cNvPr id="22" name="TextBox 6"/>
            <p:cNvSpPr txBox="1"/>
            <p:nvPr/>
          </p:nvSpPr>
          <p:spPr>
            <a:xfrm>
              <a:off x="924025" y="536291"/>
              <a:ext cx="1306195" cy="625475"/>
            </a:xfrm>
            <a:prstGeom prst="rect">
              <a:avLst/>
            </a:prstGeom>
            <a:noFill/>
          </p:spPr>
          <p:txBody>
            <a:bodyPr wrap="none" rtlCol="0">
              <a:spAutoFit/>
            </a:bodyPr>
            <a:lstStyle/>
            <a:p>
              <a:pPr>
                <a:lnSpc>
                  <a:spcPct val="130000"/>
                </a:lnSpc>
              </a:pPr>
              <a:r>
                <a:rPr lang="en-US" altLang="zh-CN" sz="2665" dirty="0">
                  <a:solidFill>
                    <a:srgbClr val="E1E0D8"/>
                  </a:solidFill>
                  <a:latin typeface="方正黑体简体" panose="02010601030101010101" pitchFamily="2" charset="-122"/>
                  <a:ea typeface="方正黑体简体" panose="02010601030101010101" pitchFamily="2" charset="-122"/>
                  <a:cs typeface="+mn-ea"/>
                  <a:sym typeface="+mn-lt"/>
                </a:rPr>
                <a:t>PART 0</a:t>
              </a:r>
              <a:endParaRPr lang="zh-CN" altLang="en-US" sz="2665"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27" name="TextBox 7"/>
            <p:cNvSpPr txBox="1"/>
            <p:nvPr/>
          </p:nvSpPr>
          <p:spPr>
            <a:xfrm>
              <a:off x="539983" y="440281"/>
              <a:ext cx="1402080" cy="570865"/>
            </a:xfrm>
            <a:prstGeom prst="rect">
              <a:avLst/>
            </a:prstGeom>
            <a:noFill/>
          </p:spPr>
          <p:txBody>
            <a:bodyPr wrap="none" rtlCol="0">
              <a:spAutoFit/>
            </a:bodyPr>
            <a:lstStyle/>
            <a:p>
              <a:pPr>
                <a:lnSpc>
                  <a:spcPct val="130000"/>
                </a:lnSpc>
              </a:pPr>
              <a:r>
                <a:rPr lang="zh-CN" altLang="en-US" sz="2400" dirty="0">
                  <a:solidFill>
                    <a:srgbClr val="4F4D50"/>
                  </a:solidFill>
                  <a:latin typeface="方正黑体简体" panose="02010601030101010101" pitchFamily="2" charset="-122"/>
                  <a:ea typeface="方正黑体简体" panose="02010601030101010101" pitchFamily="2" charset="-122"/>
                  <a:cs typeface="+mn-ea"/>
                  <a:sym typeface="+mn-lt"/>
                </a:rPr>
                <a:t>建模分析</a:t>
              </a:r>
            </a:p>
          </p:txBody>
        </p:sp>
        <p:sp>
          <p:nvSpPr>
            <p:cNvPr id="28" name="矩形 27"/>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标题 2"/>
          <p:cNvSpPr/>
          <p:nvPr/>
        </p:nvSpPr>
        <p:spPr>
          <a:xfrm>
            <a:off x="1388289" y="1648001"/>
            <a:ext cx="9699902" cy="528838"/>
          </a:xfrm>
          <a:prstGeom prst="rect">
            <a:avLst/>
          </a:prstGeom>
        </p:spPr>
        <p:txBody>
          <a:bodyPr/>
          <a:lstStyle>
            <a:lvl1pPr algn="ctr"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endParaRPr lang="zh-CN" altLang="en-US"/>
          </a:p>
        </p:txBody>
      </p:sp>
      <p:sp>
        <p:nvSpPr>
          <p:cNvPr id="5" name="文本框 4"/>
          <p:cNvSpPr txBox="1"/>
          <p:nvPr/>
        </p:nvSpPr>
        <p:spPr>
          <a:xfrm>
            <a:off x="539750" y="1162050"/>
            <a:ext cx="3783330" cy="706755"/>
          </a:xfrm>
          <a:prstGeom prst="rect">
            <a:avLst/>
          </a:prstGeom>
          <a:noFill/>
        </p:spPr>
        <p:txBody>
          <a:bodyPr wrap="square" rtlCol="0">
            <a:spAutoFit/>
          </a:bodyPr>
          <a:lstStyle/>
          <a:p>
            <a:r>
              <a:rPr lang="zh-CN" altLang="en-US" sz="2000" b="1" dirty="0">
                <a:latin typeface="仿宋" panose="02010609060101010101" charset="-122"/>
                <a:ea typeface="仿宋" panose="02010609060101010101" charset="-122"/>
              </a:rPr>
              <a:t>探索模型残差特点</a:t>
            </a:r>
            <a:r>
              <a:rPr lang="en-US" altLang="zh-CN" sz="2000" b="1" dirty="0">
                <a:latin typeface="仿宋" panose="02010609060101010101" charset="-122"/>
                <a:ea typeface="仿宋" panose="02010609060101010101" charset="-122"/>
              </a:rPr>
              <a:t>——</a:t>
            </a:r>
            <a:r>
              <a:rPr lang="zh-CN" altLang="en-US" sz="2000" b="1" dirty="0">
                <a:latin typeface="仿宋" panose="02010609060101010101" charset="-122"/>
                <a:ea typeface="仿宋" panose="02010609060101010101" charset="-122"/>
              </a:rPr>
              <a:t>白噪声</a:t>
            </a:r>
          </a:p>
          <a:p>
            <a:r>
              <a:rPr lang="zh-CN" altLang="en-US" sz="2000" b="1" dirty="0">
                <a:latin typeface="仿宋" panose="02010609060101010101" charset="-122"/>
                <a:ea typeface="仿宋" panose="02010609060101010101" charset="-122"/>
              </a:rPr>
              <a:t>（选取其中两个序列研究）</a:t>
            </a:r>
          </a:p>
        </p:txBody>
      </p:sp>
      <p:pic>
        <p:nvPicPr>
          <p:cNvPr id="6" name="图片 5" descr="235c3b8daf859ef576f1fc8bac0cdba"/>
          <p:cNvPicPr>
            <a:picLocks noChangeAspect="1"/>
          </p:cNvPicPr>
          <p:nvPr/>
        </p:nvPicPr>
        <p:blipFill>
          <a:blip r:embed="rId3"/>
          <a:stretch>
            <a:fillRect/>
          </a:stretch>
        </p:blipFill>
        <p:spPr>
          <a:xfrm>
            <a:off x="3801745" y="1947545"/>
            <a:ext cx="4424045" cy="3018155"/>
          </a:xfrm>
          <a:prstGeom prst="rect">
            <a:avLst/>
          </a:prstGeom>
        </p:spPr>
      </p:pic>
      <p:pic>
        <p:nvPicPr>
          <p:cNvPr id="7" name="图片 6" descr="beb009b8115e8608b5b4bf51e167bb6"/>
          <p:cNvPicPr>
            <a:picLocks noChangeAspect="1"/>
          </p:cNvPicPr>
          <p:nvPr/>
        </p:nvPicPr>
        <p:blipFill>
          <a:blip r:embed="rId4"/>
          <a:srcRect l="4959" r="12300"/>
          <a:stretch>
            <a:fillRect/>
          </a:stretch>
        </p:blipFill>
        <p:spPr>
          <a:xfrm>
            <a:off x="210820" y="2391410"/>
            <a:ext cx="3549650" cy="2130425"/>
          </a:xfrm>
          <a:prstGeom prst="rect">
            <a:avLst/>
          </a:prstGeom>
        </p:spPr>
      </p:pic>
      <p:pic>
        <p:nvPicPr>
          <p:cNvPr id="8" name="图片 7" descr="d77b2e3442d3064dab1d36fca349a9d"/>
          <p:cNvPicPr>
            <a:picLocks noChangeAspect="1"/>
          </p:cNvPicPr>
          <p:nvPr/>
        </p:nvPicPr>
        <p:blipFill>
          <a:blip r:embed="rId5"/>
          <a:srcRect l="2449" r="4393"/>
          <a:stretch>
            <a:fillRect/>
          </a:stretch>
        </p:blipFill>
        <p:spPr>
          <a:xfrm>
            <a:off x="8225790" y="2303780"/>
            <a:ext cx="3632200" cy="2250440"/>
          </a:xfrm>
          <a:prstGeom prst="rect">
            <a:avLst/>
          </a:prstGeom>
        </p:spPr>
      </p:pic>
      <p:sp>
        <p:nvSpPr>
          <p:cNvPr id="9" name="文本框 8"/>
          <p:cNvSpPr txBox="1"/>
          <p:nvPr/>
        </p:nvSpPr>
        <p:spPr>
          <a:xfrm>
            <a:off x="3798570" y="5721350"/>
            <a:ext cx="4594225" cy="398780"/>
          </a:xfrm>
          <a:prstGeom prst="rect">
            <a:avLst/>
          </a:prstGeom>
          <a:noFill/>
        </p:spPr>
        <p:txBody>
          <a:bodyPr wrap="square" rtlCol="0">
            <a:spAutoFit/>
          </a:bodyPr>
          <a:lstStyle/>
          <a:p>
            <a:r>
              <a:rPr lang="zh-CN" altLang="en-US" sz="2000" dirty="0">
                <a:latin typeface="仿宋" panose="02010609060101010101" charset="-122"/>
                <a:ea typeface="仿宋" panose="02010609060101010101" charset="-122"/>
              </a:rPr>
              <a:t>上述结果显示残差均为白噪声序列</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81368" y="440281"/>
            <a:ext cx="2007509" cy="671167"/>
            <a:chOff x="481368" y="440281"/>
            <a:chExt cx="2007509" cy="671167"/>
          </a:xfrm>
        </p:grpSpPr>
        <p:sp>
          <p:nvSpPr>
            <p:cNvPr id="8" name="TextBox 6"/>
            <p:cNvSpPr txBox="1"/>
            <p:nvPr/>
          </p:nvSpPr>
          <p:spPr>
            <a:xfrm>
              <a:off x="924025" y="536291"/>
              <a:ext cx="1564852" cy="575157"/>
            </a:xfrm>
            <a:prstGeom prst="rect">
              <a:avLst/>
            </a:prstGeom>
            <a:noFill/>
          </p:spPr>
          <p:txBody>
            <a:bodyPr wrap="none" rtlCol="0">
              <a:spAutoFit/>
            </a:bodyPr>
            <a:lstStyle/>
            <a:p>
              <a:pPr>
                <a:lnSpc>
                  <a:spcPct val="130000"/>
                </a:lnSpc>
              </a:pPr>
              <a:r>
                <a:rPr lang="en-US" altLang="zh-CN" sz="2665" dirty="0">
                  <a:solidFill>
                    <a:srgbClr val="E1E0D8"/>
                  </a:solidFill>
                  <a:latin typeface="方正黑体简体" panose="02010601030101010101" pitchFamily="2" charset="-122"/>
                  <a:ea typeface="方正黑体简体" panose="02010601030101010101" pitchFamily="2" charset="-122"/>
                  <a:cs typeface="+mn-ea"/>
                  <a:sym typeface="+mn-lt"/>
                </a:rPr>
                <a:t>PART 03</a:t>
              </a:r>
              <a:endParaRPr lang="zh-CN" altLang="en-US" sz="2665"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9" name="TextBox 7"/>
            <p:cNvSpPr txBox="1"/>
            <p:nvPr/>
          </p:nvSpPr>
          <p:spPr>
            <a:xfrm>
              <a:off x="539983" y="440281"/>
              <a:ext cx="1415772" cy="504369"/>
            </a:xfrm>
            <a:prstGeom prst="rect">
              <a:avLst/>
            </a:prstGeom>
            <a:noFill/>
          </p:spPr>
          <p:txBody>
            <a:bodyPr wrap="none" rtlCol="0">
              <a:spAutoFit/>
            </a:bodyPr>
            <a:lstStyle/>
            <a:p>
              <a:pPr>
                <a:lnSpc>
                  <a:spcPct val="130000"/>
                </a:lnSpc>
              </a:pPr>
              <a:r>
                <a:rPr lang="zh-CN" altLang="en-US" sz="2400" dirty="0">
                  <a:solidFill>
                    <a:srgbClr val="4F4D50"/>
                  </a:solidFill>
                  <a:latin typeface="方正黑体简体" panose="02010601030101010101" pitchFamily="2" charset="-122"/>
                  <a:ea typeface="方正黑体简体" panose="02010601030101010101" pitchFamily="2" charset="-122"/>
                  <a:cs typeface="+mn-ea"/>
                  <a:sym typeface="+mn-lt"/>
                </a:rPr>
                <a:t>建模分析</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10" name="矩形 9"/>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Picture"/>
          <p:cNvPicPr>
            <a:picLocks noChangeAspect="1" noChangeArrowheads="1"/>
          </p:cNvPicPr>
          <p:nvPr>
            <p:custDataLst>
              <p:tags r:id="rId1"/>
            </p:custDataLst>
          </p:nvPr>
        </p:nvPicPr>
        <p:blipFill>
          <a:blip r:embed="rId4"/>
          <a:stretch>
            <a:fillRect/>
          </a:stretch>
        </p:blipFill>
        <p:spPr>
          <a:xfrm>
            <a:off x="481330" y="2352675"/>
            <a:ext cx="4255770" cy="3405505"/>
          </a:xfrm>
          <a:prstGeom prst="rect">
            <a:avLst/>
          </a:prstGeom>
          <a:noFill/>
          <a:ln w="9525">
            <a:noFill/>
          </a:ln>
        </p:spPr>
      </p:pic>
      <p:sp>
        <p:nvSpPr>
          <p:cNvPr id="5" name="文本框 4"/>
          <p:cNvSpPr txBox="1"/>
          <p:nvPr/>
        </p:nvSpPr>
        <p:spPr>
          <a:xfrm>
            <a:off x="481330" y="1263015"/>
            <a:ext cx="4406265" cy="706755"/>
          </a:xfrm>
          <a:prstGeom prst="rect">
            <a:avLst/>
          </a:prstGeom>
          <a:noFill/>
        </p:spPr>
        <p:txBody>
          <a:bodyPr wrap="square" rtlCol="0" anchor="t">
            <a:spAutoFit/>
          </a:bodyPr>
          <a:lstStyle/>
          <a:p>
            <a:r>
              <a:rPr lang="zh-CN" altLang="en-US" sz="2000" b="1">
                <a:latin typeface="仿宋" panose="02010609060101010101" charset="-122"/>
                <a:ea typeface="仿宋" panose="02010609060101010101" charset="-122"/>
                <a:sym typeface="+mn-ea"/>
              </a:rPr>
              <a:t>探索模型残差特点</a:t>
            </a:r>
            <a:r>
              <a:rPr lang="en-US" altLang="zh-CN" sz="2000" b="1">
                <a:latin typeface="仿宋" panose="02010609060101010101" charset="-122"/>
                <a:ea typeface="仿宋" panose="02010609060101010101" charset="-122"/>
                <a:sym typeface="+mn-ea"/>
              </a:rPr>
              <a:t>——检验单个残差序列的正态性和多元分布的正态性</a:t>
            </a:r>
          </a:p>
        </p:txBody>
      </p:sp>
      <p:pic>
        <p:nvPicPr>
          <p:cNvPr id="6" name="图片 5" descr="d538443c335d5dd0310d80500b9ae48"/>
          <p:cNvPicPr>
            <a:picLocks noChangeAspect="1"/>
          </p:cNvPicPr>
          <p:nvPr/>
        </p:nvPicPr>
        <p:blipFill>
          <a:blip r:embed="rId5"/>
          <a:stretch>
            <a:fillRect/>
          </a:stretch>
        </p:blipFill>
        <p:spPr>
          <a:xfrm>
            <a:off x="6182995" y="2043430"/>
            <a:ext cx="5520055" cy="3573145"/>
          </a:xfrm>
          <a:prstGeom prst="rect">
            <a:avLst/>
          </a:prstGeom>
        </p:spPr>
      </p:pic>
      <p:sp>
        <p:nvSpPr>
          <p:cNvPr id="12" name="文本框 11"/>
          <p:cNvSpPr txBox="1"/>
          <p:nvPr/>
        </p:nvSpPr>
        <p:spPr>
          <a:xfrm>
            <a:off x="6661150" y="1263015"/>
            <a:ext cx="4011930" cy="398780"/>
          </a:xfrm>
          <a:prstGeom prst="rect">
            <a:avLst/>
          </a:prstGeom>
          <a:noFill/>
        </p:spPr>
        <p:txBody>
          <a:bodyPr wrap="none" rtlCol="0" anchor="t">
            <a:spAutoFit/>
          </a:bodyPr>
          <a:lstStyle/>
          <a:p>
            <a:r>
              <a:rPr lang="zh-CN" altLang="en-US" sz="2000" b="1">
                <a:latin typeface="仿宋" panose="02010609060101010101" charset="-122"/>
                <a:ea typeface="仿宋" panose="02010609060101010101" charset="-122"/>
                <a:sym typeface="+mn-ea"/>
              </a:rPr>
              <a:t>探索模型残差特点</a:t>
            </a:r>
            <a:r>
              <a:rPr lang="en-US" altLang="zh-CN" sz="2000" b="1">
                <a:latin typeface="仿宋" panose="02010609060101010101" charset="-122"/>
                <a:ea typeface="仿宋" panose="02010609060101010101" charset="-122"/>
                <a:sym typeface="+mn-ea"/>
              </a:rPr>
              <a:t>——</a:t>
            </a:r>
            <a:r>
              <a:rPr lang="zh-CN" altLang="en-US" sz="2000" b="1">
                <a:latin typeface="仿宋" panose="02010609060101010101" charset="-122"/>
                <a:ea typeface="仿宋" panose="02010609060101010101" charset="-122"/>
                <a:sym typeface="+mn-ea"/>
              </a:rPr>
              <a:t>异方差检验</a:t>
            </a:r>
          </a:p>
        </p:txBody>
      </p:sp>
      <p:sp>
        <p:nvSpPr>
          <p:cNvPr id="100" name="文本框 99"/>
          <p:cNvSpPr txBox="1"/>
          <p:nvPr/>
        </p:nvSpPr>
        <p:spPr>
          <a:xfrm>
            <a:off x="1102995" y="6120765"/>
            <a:ext cx="5080000" cy="398780"/>
          </a:xfrm>
          <a:prstGeom prst="rect">
            <a:avLst/>
          </a:prstGeom>
          <a:noFill/>
          <a:ln w="9525">
            <a:noFill/>
          </a:ln>
        </p:spPr>
        <p:txBody>
          <a:bodyPr>
            <a:spAutoFit/>
          </a:bodyPr>
          <a:lstStyle/>
          <a:p>
            <a:pPr indent="0"/>
            <a:r>
              <a:rPr lang="zh-CN" sz="2000" b="0">
                <a:latin typeface="仿宋" panose="02010609060101010101" charset="-122"/>
                <a:ea typeface="仿宋" panose="02010609060101010101" charset="-122"/>
                <a:cs typeface="Cambria" panose="02040503050406030204" charset="0"/>
              </a:rPr>
              <a:t>残差均不服从正态分布</a:t>
            </a:r>
            <a:endParaRPr lang="zh-CN" altLang="en-US" sz="2000" b="0">
              <a:latin typeface="仿宋" panose="02010609060101010101" charset="-122"/>
              <a:ea typeface="仿宋" panose="02010609060101010101" charset="-122"/>
              <a:cs typeface="Cambria" panose="02040503050406030204" charset="0"/>
            </a:endParaRPr>
          </a:p>
        </p:txBody>
      </p:sp>
      <p:sp>
        <p:nvSpPr>
          <p:cNvPr id="14" name="文本框 13"/>
          <p:cNvSpPr txBox="1"/>
          <p:nvPr/>
        </p:nvSpPr>
        <p:spPr>
          <a:xfrm>
            <a:off x="6623050" y="6120765"/>
            <a:ext cx="5080000" cy="398780"/>
          </a:xfrm>
          <a:prstGeom prst="rect">
            <a:avLst/>
          </a:prstGeom>
          <a:noFill/>
          <a:ln w="9525">
            <a:noFill/>
          </a:ln>
        </p:spPr>
        <p:txBody>
          <a:bodyPr>
            <a:spAutoFit/>
          </a:bodyPr>
          <a:lstStyle/>
          <a:p>
            <a:pPr indent="0"/>
            <a:r>
              <a:rPr lang="zh-CN" sz="2000" b="0" dirty="0">
                <a:latin typeface="仿宋" panose="02010609060101010101" charset="-122"/>
                <a:ea typeface="仿宋" panose="02010609060101010101" charset="-122"/>
                <a:cs typeface="Cambria" panose="02040503050406030204" charset="0"/>
              </a:rPr>
              <a:t>残差具有条件异方差性</a:t>
            </a:r>
            <a:endParaRPr lang="zh-CN" altLang="en-US" sz="2000" b="0" dirty="0">
              <a:latin typeface="仿宋" panose="02010609060101010101" charset="-122"/>
              <a:ea typeface="仿宋" panose="02010609060101010101" charset="-122"/>
              <a:cs typeface="Cambria" panose="02040503050406030204" charset="0"/>
            </a:endParaRP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81368" y="440281"/>
            <a:ext cx="1827973" cy="1179768"/>
            <a:chOff x="481368" y="440281"/>
            <a:chExt cx="1827973" cy="1179768"/>
          </a:xfrm>
        </p:grpSpPr>
        <p:sp>
          <p:nvSpPr>
            <p:cNvPr id="32" name="TextBox 6"/>
            <p:cNvSpPr txBox="1"/>
            <p:nvPr/>
          </p:nvSpPr>
          <p:spPr>
            <a:xfrm>
              <a:off x="924025" y="536291"/>
              <a:ext cx="1385316" cy="1083758"/>
            </a:xfrm>
            <a:prstGeom prst="rect">
              <a:avLst/>
            </a:prstGeom>
            <a:noFill/>
          </p:spPr>
          <p:txBody>
            <a:bodyPr wrap="none" rtlCol="0">
              <a:spAutoFit/>
            </a:bodyPr>
            <a:lstStyle/>
            <a:p>
              <a:pPr>
                <a:lnSpc>
                  <a:spcPct val="130000"/>
                </a:lnSpc>
              </a:pPr>
              <a:r>
                <a:rPr lang="en-US" altLang="zh-CN" sz="2665" dirty="0">
                  <a:solidFill>
                    <a:srgbClr val="E1E0D8"/>
                  </a:solidFill>
                  <a:latin typeface="方正黑体简体" panose="02010601030101010101" pitchFamily="2" charset="-122"/>
                  <a:ea typeface="方正黑体简体" panose="02010601030101010101" pitchFamily="2" charset="-122"/>
                  <a:cs typeface="+mn-ea"/>
                  <a:sym typeface="+mn-lt"/>
                </a:rPr>
                <a:t>PART 03</a:t>
              </a:r>
            </a:p>
            <a:p>
              <a:pPr>
                <a:lnSpc>
                  <a:spcPct val="130000"/>
                </a:lnSpc>
              </a:pPr>
              <a:endParaRPr lang="zh-CN" altLang="en-US" sz="2665"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33" name="TextBox 7"/>
            <p:cNvSpPr txBox="1"/>
            <p:nvPr/>
          </p:nvSpPr>
          <p:spPr>
            <a:xfrm>
              <a:off x="539983" y="440281"/>
              <a:ext cx="1415772" cy="504369"/>
            </a:xfrm>
            <a:prstGeom prst="rect">
              <a:avLst/>
            </a:prstGeom>
            <a:noFill/>
          </p:spPr>
          <p:txBody>
            <a:bodyPr wrap="none" rtlCol="0">
              <a:spAutoFit/>
            </a:bodyPr>
            <a:lstStyle/>
            <a:p>
              <a:pPr>
                <a:lnSpc>
                  <a:spcPct val="130000"/>
                </a:lnSpc>
              </a:pPr>
              <a:r>
                <a:rPr lang="zh-CN" altLang="en-US" sz="2400" dirty="0">
                  <a:solidFill>
                    <a:srgbClr val="4F4D50"/>
                  </a:solidFill>
                  <a:latin typeface="方正黑体简体" panose="02010601030101010101" pitchFamily="2" charset="-122"/>
                  <a:ea typeface="方正黑体简体" panose="02010601030101010101" pitchFamily="2" charset="-122"/>
                  <a:cs typeface="+mn-ea"/>
                  <a:sym typeface="+mn-lt"/>
                </a:rPr>
                <a:t>建模分析</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34" name="矩形 33"/>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481330" y="1151255"/>
            <a:ext cx="4011930" cy="398780"/>
          </a:xfrm>
          <a:prstGeom prst="rect">
            <a:avLst/>
          </a:prstGeom>
          <a:noFill/>
        </p:spPr>
        <p:txBody>
          <a:bodyPr wrap="none" rtlCol="0">
            <a:spAutoFit/>
          </a:bodyPr>
          <a:lstStyle/>
          <a:p>
            <a:pPr indent="0" algn="l"/>
            <a:r>
              <a:rPr lang="zh-CN" sz="2000" b="1">
                <a:latin typeface="仿宋" panose="02010609060101010101" charset="-122"/>
                <a:ea typeface="仿宋" panose="02010609060101010101" charset="-122"/>
                <a:sym typeface="+mn-ea"/>
              </a:rPr>
              <a:t>绘制脉冲响应曲线，分析冲击特点</a:t>
            </a:r>
            <a:endParaRPr lang="zh-CN" altLang="en-US" sz="2000" b="1">
              <a:latin typeface="仿宋" panose="02010609060101010101" charset="-122"/>
              <a:ea typeface="仿宋" panose="02010609060101010101" charset="-122"/>
            </a:endParaRPr>
          </a:p>
        </p:txBody>
      </p:sp>
      <p:pic>
        <p:nvPicPr>
          <p:cNvPr id="4" name="Picture"/>
          <p:cNvPicPr>
            <a:picLocks noChangeAspect="1" noChangeArrowheads="1"/>
          </p:cNvPicPr>
          <p:nvPr/>
        </p:nvPicPr>
        <p:blipFill>
          <a:blip r:embed="rId3">
            <a:clrChange>
              <a:clrFrom>
                <a:srgbClr val="FFFFFF">
                  <a:alpha val="100000"/>
                </a:srgbClr>
              </a:clrFrom>
              <a:clrTo>
                <a:srgbClr val="FFFFFF">
                  <a:alpha val="100000"/>
                  <a:alpha val="0"/>
                </a:srgbClr>
              </a:clrTo>
            </a:clrChange>
          </a:blip>
          <a:stretch>
            <a:fillRect/>
          </a:stretch>
        </p:blipFill>
        <p:spPr>
          <a:xfrm>
            <a:off x="1356995" y="1381125"/>
            <a:ext cx="3745230" cy="2996565"/>
          </a:xfrm>
          <a:prstGeom prst="rect">
            <a:avLst/>
          </a:prstGeom>
          <a:noFill/>
          <a:ln w="9525">
            <a:noFill/>
          </a:ln>
        </p:spPr>
      </p:pic>
      <p:pic>
        <p:nvPicPr>
          <p:cNvPr id="5" name="Picture"/>
          <p:cNvPicPr>
            <a:picLocks noChangeAspect="1" noChangeArrowheads="1"/>
          </p:cNvPicPr>
          <p:nvPr/>
        </p:nvPicPr>
        <p:blipFill>
          <a:blip r:embed="rId4"/>
          <a:stretch>
            <a:fillRect/>
          </a:stretch>
        </p:blipFill>
        <p:spPr>
          <a:xfrm>
            <a:off x="6231255" y="1276350"/>
            <a:ext cx="3720465" cy="2976880"/>
          </a:xfrm>
          <a:prstGeom prst="rect">
            <a:avLst/>
          </a:prstGeom>
          <a:noFill/>
          <a:ln w="9525">
            <a:noFill/>
          </a:ln>
        </p:spPr>
      </p:pic>
      <p:pic>
        <p:nvPicPr>
          <p:cNvPr id="6" name="Picture"/>
          <p:cNvPicPr>
            <a:picLocks noChangeAspect="1" noChangeArrowheads="1"/>
          </p:cNvPicPr>
          <p:nvPr/>
        </p:nvPicPr>
        <p:blipFill>
          <a:blip r:embed="rId5">
            <a:clrChange>
              <a:clrFrom>
                <a:srgbClr val="FFFFFF">
                  <a:alpha val="100000"/>
                </a:srgbClr>
              </a:clrFrom>
              <a:clrTo>
                <a:srgbClr val="FFFFFF">
                  <a:alpha val="100000"/>
                  <a:alpha val="0"/>
                </a:srgbClr>
              </a:clrTo>
            </a:clrChange>
          </a:blip>
          <a:stretch>
            <a:fillRect/>
          </a:stretch>
        </p:blipFill>
        <p:spPr>
          <a:xfrm>
            <a:off x="1420495" y="4123690"/>
            <a:ext cx="3810000" cy="2734310"/>
          </a:xfrm>
          <a:prstGeom prst="rect">
            <a:avLst/>
          </a:prstGeom>
          <a:noFill/>
          <a:ln w="9525">
            <a:noFill/>
          </a:ln>
        </p:spPr>
      </p:pic>
      <p:pic>
        <p:nvPicPr>
          <p:cNvPr id="7" name="Picture"/>
          <p:cNvPicPr>
            <a:picLocks noChangeAspect="1" noChangeArrowheads="1"/>
          </p:cNvPicPr>
          <p:nvPr/>
        </p:nvPicPr>
        <p:blipFill>
          <a:blip r:embed="rId6">
            <a:clrChange>
              <a:clrFrom>
                <a:srgbClr val="FFFFFF">
                  <a:alpha val="100000"/>
                </a:srgbClr>
              </a:clrFrom>
              <a:clrTo>
                <a:srgbClr val="FFFFFF">
                  <a:alpha val="100000"/>
                  <a:alpha val="0"/>
                </a:srgbClr>
              </a:clrTo>
            </a:clrChange>
          </a:blip>
          <a:stretch>
            <a:fillRect/>
          </a:stretch>
        </p:blipFill>
        <p:spPr>
          <a:xfrm>
            <a:off x="6231255" y="4023995"/>
            <a:ext cx="3666490" cy="2933065"/>
          </a:xfrm>
          <a:prstGeom prst="rect">
            <a:avLst/>
          </a:prstGeom>
          <a:noFill/>
          <a:ln w="9525">
            <a:noFill/>
          </a:ln>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5498" y="3609750"/>
            <a:ext cx="12207498" cy="3248249"/>
          </a:xfrm>
          <a:custGeom>
            <a:avLst/>
            <a:gdLst>
              <a:gd name="connsiteX0" fmla="*/ 0 w 12192000"/>
              <a:gd name="connsiteY0" fmla="*/ 0 h 3248249"/>
              <a:gd name="connsiteX1" fmla="*/ 12192000 w 12192000"/>
              <a:gd name="connsiteY1" fmla="*/ 0 h 3248249"/>
              <a:gd name="connsiteX2" fmla="*/ 12192000 w 12192000"/>
              <a:gd name="connsiteY2" fmla="*/ 3248249 h 3248249"/>
              <a:gd name="connsiteX3" fmla="*/ 0 w 12192000"/>
              <a:gd name="connsiteY3" fmla="*/ 3248249 h 3248249"/>
              <a:gd name="connsiteX4" fmla="*/ 0 w 12192000"/>
              <a:gd name="connsiteY4" fmla="*/ 0 h 3248249"/>
              <a:gd name="connsiteX0-1" fmla="*/ 15498 w 12207498"/>
              <a:gd name="connsiteY0-2" fmla="*/ 0 h 3248249"/>
              <a:gd name="connsiteX1-3" fmla="*/ 12207498 w 12207498"/>
              <a:gd name="connsiteY1-4" fmla="*/ 0 h 3248249"/>
              <a:gd name="connsiteX2-5" fmla="*/ 12207498 w 12207498"/>
              <a:gd name="connsiteY2-6" fmla="*/ 3248249 h 3248249"/>
              <a:gd name="connsiteX3-7" fmla="*/ 15498 w 12207498"/>
              <a:gd name="connsiteY3-8" fmla="*/ 3248249 h 3248249"/>
              <a:gd name="connsiteX4-9" fmla="*/ 0 w 12207498"/>
              <a:gd name="connsiteY4-10" fmla="*/ 1659674 h 3248249"/>
              <a:gd name="connsiteX5" fmla="*/ 15498 w 12207498"/>
              <a:gd name="connsiteY5" fmla="*/ 0 h 3248249"/>
              <a:gd name="connsiteX0-11" fmla="*/ 0 w 12207498"/>
              <a:gd name="connsiteY0-12" fmla="*/ 1659674 h 3248249"/>
              <a:gd name="connsiteX1-13" fmla="*/ 12207498 w 12207498"/>
              <a:gd name="connsiteY1-14" fmla="*/ 0 h 3248249"/>
              <a:gd name="connsiteX2-15" fmla="*/ 12207498 w 12207498"/>
              <a:gd name="connsiteY2-16" fmla="*/ 3248249 h 3248249"/>
              <a:gd name="connsiteX3-17" fmla="*/ 15498 w 12207498"/>
              <a:gd name="connsiteY3-18" fmla="*/ 3248249 h 3248249"/>
              <a:gd name="connsiteX4-19" fmla="*/ 0 w 12207498"/>
              <a:gd name="connsiteY4-20" fmla="*/ 1659674 h 324824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07498" h="3248249">
                <a:moveTo>
                  <a:pt x="0" y="1659674"/>
                </a:moveTo>
                <a:lnTo>
                  <a:pt x="12207498" y="0"/>
                </a:lnTo>
                <a:lnTo>
                  <a:pt x="12207498" y="3248249"/>
                </a:lnTo>
                <a:lnTo>
                  <a:pt x="15498" y="3248249"/>
                </a:lnTo>
                <a:lnTo>
                  <a:pt x="0" y="1659674"/>
                </a:lnTo>
                <a:close/>
              </a:path>
            </a:pathLst>
          </a:cu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endParaRPr>
          </a:p>
        </p:txBody>
      </p:sp>
      <p:grpSp>
        <p:nvGrpSpPr>
          <p:cNvPr id="17" name="组合 16"/>
          <p:cNvGrpSpPr/>
          <p:nvPr/>
        </p:nvGrpSpPr>
        <p:grpSpPr>
          <a:xfrm>
            <a:off x="481368" y="440281"/>
            <a:ext cx="2007509" cy="671167"/>
            <a:chOff x="481368" y="440281"/>
            <a:chExt cx="2007509" cy="671167"/>
          </a:xfrm>
        </p:grpSpPr>
        <p:sp>
          <p:nvSpPr>
            <p:cNvPr id="22" name="TextBox 6"/>
            <p:cNvSpPr txBox="1"/>
            <p:nvPr/>
          </p:nvSpPr>
          <p:spPr>
            <a:xfrm>
              <a:off x="924025" y="536291"/>
              <a:ext cx="1564852" cy="575157"/>
            </a:xfrm>
            <a:prstGeom prst="rect">
              <a:avLst/>
            </a:prstGeom>
            <a:noFill/>
          </p:spPr>
          <p:txBody>
            <a:bodyPr wrap="none" rtlCol="0">
              <a:spAutoFit/>
            </a:bodyPr>
            <a:lstStyle/>
            <a:p>
              <a:pPr>
                <a:lnSpc>
                  <a:spcPct val="130000"/>
                </a:lnSpc>
              </a:pPr>
              <a:r>
                <a:rPr lang="en-US" altLang="zh-CN" sz="2665" dirty="0">
                  <a:solidFill>
                    <a:srgbClr val="E1E0D8"/>
                  </a:solidFill>
                  <a:latin typeface="方正黑体简体" panose="02010601030101010101" pitchFamily="2" charset="-122"/>
                  <a:ea typeface="方正黑体简体" panose="02010601030101010101" pitchFamily="2" charset="-122"/>
                  <a:cs typeface="+mn-ea"/>
                  <a:sym typeface="+mn-lt"/>
                </a:rPr>
                <a:t>PART 03</a:t>
              </a:r>
              <a:endParaRPr lang="zh-CN" altLang="en-US" sz="2665"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23" name="TextBox 7"/>
            <p:cNvSpPr txBox="1"/>
            <p:nvPr/>
          </p:nvSpPr>
          <p:spPr>
            <a:xfrm>
              <a:off x="539983" y="440281"/>
              <a:ext cx="1415772" cy="504369"/>
            </a:xfrm>
            <a:prstGeom prst="rect">
              <a:avLst/>
            </a:prstGeom>
            <a:noFill/>
          </p:spPr>
          <p:txBody>
            <a:bodyPr wrap="none" rtlCol="0">
              <a:spAutoFit/>
            </a:bodyPr>
            <a:lstStyle/>
            <a:p>
              <a:pPr>
                <a:lnSpc>
                  <a:spcPct val="130000"/>
                </a:lnSpc>
              </a:pPr>
              <a:r>
                <a:rPr lang="zh-CN" altLang="en-US" sz="2400" dirty="0">
                  <a:solidFill>
                    <a:srgbClr val="4F4D50"/>
                  </a:solidFill>
                  <a:latin typeface="方正黑体简体" panose="02010601030101010101" pitchFamily="2" charset="-122"/>
                  <a:ea typeface="方正黑体简体" panose="02010601030101010101" pitchFamily="2" charset="-122"/>
                  <a:cs typeface="+mn-ea"/>
                  <a:sym typeface="+mn-lt"/>
                </a:rPr>
                <a:t>建模分析</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24" name="矩形 23"/>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0" name="文本框 99"/>
          <p:cNvSpPr txBox="1"/>
          <p:nvPr/>
        </p:nvSpPr>
        <p:spPr>
          <a:xfrm>
            <a:off x="481330" y="1111885"/>
            <a:ext cx="5080000" cy="398780"/>
          </a:xfrm>
          <a:prstGeom prst="rect">
            <a:avLst/>
          </a:prstGeom>
          <a:noFill/>
          <a:ln w="9525">
            <a:noFill/>
          </a:ln>
        </p:spPr>
        <p:txBody>
          <a:bodyPr>
            <a:spAutoFit/>
          </a:bodyPr>
          <a:lstStyle/>
          <a:p>
            <a:pPr indent="0"/>
            <a:r>
              <a:rPr lang="zh-CN" sz="2000" b="1">
                <a:latin typeface="仿宋" panose="02010609060101010101" charset="-122"/>
                <a:ea typeface="仿宋" panose="02010609060101010101" charset="-122"/>
                <a:cs typeface="仿宋" panose="02010609060101010101" charset="-122"/>
              </a:rPr>
              <a:t>预测10期并和实际值进行比较</a:t>
            </a:r>
            <a:endParaRPr lang="zh-CN" altLang="en-US" sz="2000" b="1">
              <a:latin typeface="仿宋" panose="02010609060101010101" charset="-122"/>
              <a:ea typeface="仿宋" panose="02010609060101010101" charset="-122"/>
              <a:cs typeface="仿宋" panose="02010609060101010101" charset="-122"/>
            </a:endParaRPr>
          </a:p>
        </p:txBody>
      </p:sp>
      <p:pic>
        <p:nvPicPr>
          <p:cNvPr id="2" name="Picture"/>
          <p:cNvPicPr>
            <a:picLocks noChangeAspect="1" noChangeArrowheads="1"/>
          </p:cNvPicPr>
          <p:nvPr/>
        </p:nvPicPr>
        <p:blipFill>
          <a:blip r:embed="rId3">
            <a:clrChange>
              <a:clrFrom>
                <a:srgbClr val="FFFFFF">
                  <a:alpha val="100000"/>
                </a:srgbClr>
              </a:clrFrom>
              <a:clrTo>
                <a:srgbClr val="FFFFFF">
                  <a:alpha val="100000"/>
                  <a:alpha val="0"/>
                </a:srgbClr>
              </a:clrTo>
            </a:clrChange>
          </a:blip>
          <a:stretch>
            <a:fillRect/>
          </a:stretch>
        </p:blipFill>
        <p:spPr>
          <a:xfrm>
            <a:off x="2346325" y="1236980"/>
            <a:ext cx="7336790" cy="5869305"/>
          </a:xfrm>
          <a:prstGeom prst="rect">
            <a:avLst/>
          </a:prstGeom>
          <a:noFill/>
          <a:ln w="9525">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204"/>
          <p:cNvSpPr>
            <a:spLocks noEditPoints="1"/>
          </p:cNvSpPr>
          <p:nvPr/>
        </p:nvSpPr>
        <p:spPr bwMode="auto">
          <a:xfrm>
            <a:off x="1409086" y="5232952"/>
            <a:ext cx="295350" cy="276828"/>
          </a:xfrm>
          <a:custGeom>
            <a:avLst/>
            <a:gdLst>
              <a:gd name="T0" fmla="*/ 112 w 128"/>
              <a:gd name="T1" fmla="*/ 16 h 120"/>
              <a:gd name="T2" fmla="*/ 88 w 128"/>
              <a:gd name="T3" fmla="*/ 16 h 120"/>
              <a:gd name="T4" fmla="*/ 88 w 128"/>
              <a:gd name="T5" fmla="*/ 8 h 120"/>
              <a:gd name="T6" fmla="*/ 80 w 128"/>
              <a:gd name="T7" fmla="*/ 0 h 120"/>
              <a:gd name="T8" fmla="*/ 48 w 128"/>
              <a:gd name="T9" fmla="*/ 0 h 120"/>
              <a:gd name="T10" fmla="*/ 40 w 128"/>
              <a:gd name="T11" fmla="*/ 8 h 120"/>
              <a:gd name="T12" fmla="*/ 40 w 128"/>
              <a:gd name="T13" fmla="*/ 16 h 120"/>
              <a:gd name="T14" fmla="*/ 16 w 128"/>
              <a:gd name="T15" fmla="*/ 16 h 120"/>
              <a:gd name="T16" fmla="*/ 0 w 128"/>
              <a:gd name="T17" fmla="*/ 32 h 120"/>
              <a:gd name="T18" fmla="*/ 0 w 128"/>
              <a:gd name="T19" fmla="*/ 104 h 120"/>
              <a:gd name="T20" fmla="*/ 16 w 128"/>
              <a:gd name="T21" fmla="*/ 120 h 120"/>
              <a:gd name="T22" fmla="*/ 112 w 128"/>
              <a:gd name="T23" fmla="*/ 120 h 120"/>
              <a:gd name="T24" fmla="*/ 128 w 128"/>
              <a:gd name="T25" fmla="*/ 104 h 120"/>
              <a:gd name="T26" fmla="*/ 128 w 128"/>
              <a:gd name="T27" fmla="*/ 32 h 120"/>
              <a:gd name="T28" fmla="*/ 112 w 128"/>
              <a:gd name="T29" fmla="*/ 16 h 120"/>
              <a:gd name="T30" fmla="*/ 48 w 128"/>
              <a:gd name="T31" fmla="*/ 12 h 120"/>
              <a:gd name="T32" fmla="*/ 52 w 128"/>
              <a:gd name="T33" fmla="*/ 8 h 120"/>
              <a:gd name="T34" fmla="*/ 76 w 128"/>
              <a:gd name="T35" fmla="*/ 8 h 120"/>
              <a:gd name="T36" fmla="*/ 80 w 128"/>
              <a:gd name="T37" fmla="*/ 12 h 120"/>
              <a:gd name="T38" fmla="*/ 80 w 128"/>
              <a:gd name="T39" fmla="*/ 16 h 120"/>
              <a:gd name="T40" fmla="*/ 76 w 128"/>
              <a:gd name="T41" fmla="*/ 16 h 120"/>
              <a:gd name="T42" fmla="*/ 52 w 128"/>
              <a:gd name="T43" fmla="*/ 16 h 120"/>
              <a:gd name="T44" fmla="*/ 48 w 128"/>
              <a:gd name="T45" fmla="*/ 16 h 120"/>
              <a:gd name="T46" fmla="*/ 48 w 128"/>
              <a:gd name="T47" fmla="*/ 12 h 120"/>
              <a:gd name="T48" fmla="*/ 120 w 128"/>
              <a:gd name="T49" fmla="*/ 104 h 120"/>
              <a:gd name="T50" fmla="*/ 112 w 128"/>
              <a:gd name="T51" fmla="*/ 112 h 120"/>
              <a:gd name="T52" fmla="*/ 16 w 128"/>
              <a:gd name="T53" fmla="*/ 112 h 120"/>
              <a:gd name="T54" fmla="*/ 8 w 128"/>
              <a:gd name="T55" fmla="*/ 104 h 120"/>
              <a:gd name="T56" fmla="*/ 8 w 128"/>
              <a:gd name="T57" fmla="*/ 60 h 120"/>
              <a:gd name="T58" fmla="*/ 49 w 128"/>
              <a:gd name="T59" fmla="*/ 60 h 120"/>
              <a:gd name="T60" fmla="*/ 48 w 128"/>
              <a:gd name="T61" fmla="*/ 64 h 120"/>
              <a:gd name="T62" fmla="*/ 64 w 128"/>
              <a:gd name="T63" fmla="*/ 80 h 120"/>
              <a:gd name="T64" fmla="*/ 80 w 128"/>
              <a:gd name="T65" fmla="*/ 64 h 120"/>
              <a:gd name="T66" fmla="*/ 79 w 128"/>
              <a:gd name="T67" fmla="*/ 60 h 120"/>
              <a:gd name="T68" fmla="*/ 120 w 128"/>
              <a:gd name="T69" fmla="*/ 60 h 120"/>
              <a:gd name="T70" fmla="*/ 120 w 128"/>
              <a:gd name="T71" fmla="*/ 104 h 120"/>
              <a:gd name="T72" fmla="*/ 56 w 128"/>
              <a:gd name="T73" fmla="*/ 64 h 120"/>
              <a:gd name="T74" fmla="*/ 57 w 128"/>
              <a:gd name="T75" fmla="*/ 60 h 120"/>
              <a:gd name="T76" fmla="*/ 71 w 128"/>
              <a:gd name="T77" fmla="*/ 60 h 120"/>
              <a:gd name="T78" fmla="*/ 72 w 128"/>
              <a:gd name="T79" fmla="*/ 64 h 120"/>
              <a:gd name="T80" fmla="*/ 64 w 128"/>
              <a:gd name="T81" fmla="*/ 72 h 120"/>
              <a:gd name="T82" fmla="*/ 56 w 128"/>
              <a:gd name="T83" fmla="*/ 64 h 120"/>
              <a:gd name="T84" fmla="*/ 120 w 128"/>
              <a:gd name="T85" fmla="*/ 52 h 120"/>
              <a:gd name="T86" fmla="*/ 8 w 128"/>
              <a:gd name="T87" fmla="*/ 52 h 120"/>
              <a:gd name="T88" fmla="*/ 8 w 128"/>
              <a:gd name="T89" fmla="*/ 32 h 120"/>
              <a:gd name="T90" fmla="*/ 16 w 128"/>
              <a:gd name="T91" fmla="*/ 24 h 120"/>
              <a:gd name="T92" fmla="*/ 112 w 128"/>
              <a:gd name="T93" fmla="*/ 24 h 120"/>
              <a:gd name="T94" fmla="*/ 120 w 128"/>
              <a:gd name="T95" fmla="*/ 32 h 120"/>
              <a:gd name="T96" fmla="*/ 120 w 128"/>
              <a:gd name="T97" fmla="*/ 5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120">
                <a:moveTo>
                  <a:pt x="112" y="16"/>
                </a:moveTo>
                <a:cubicBezTo>
                  <a:pt x="88" y="16"/>
                  <a:pt x="88" y="16"/>
                  <a:pt x="88" y="16"/>
                </a:cubicBezTo>
                <a:cubicBezTo>
                  <a:pt x="88" y="8"/>
                  <a:pt x="88" y="8"/>
                  <a:pt x="88" y="8"/>
                </a:cubicBezTo>
                <a:cubicBezTo>
                  <a:pt x="88" y="4"/>
                  <a:pt x="84" y="0"/>
                  <a:pt x="80" y="0"/>
                </a:cubicBezTo>
                <a:cubicBezTo>
                  <a:pt x="48" y="0"/>
                  <a:pt x="48" y="0"/>
                  <a:pt x="48" y="0"/>
                </a:cubicBezTo>
                <a:cubicBezTo>
                  <a:pt x="44" y="0"/>
                  <a:pt x="40" y="4"/>
                  <a:pt x="40" y="8"/>
                </a:cubicBezTo>
                <a:cubicBezTo>
                  <a:pt x="40" y="16"/>
                  <a:pt x="40" y="16"/>
                  <a:pt x="40" y="16"/>
                </a:cubicBezTo>
                <a:cubicBezTo>
                  <a:pt x="16" y="16"/>
                  <a:pt x="16" y="16"/>
                  <a:pt x="16" y="16"/>
                </a:cubicBezTo>
                <a:cubicBezTo>
                  <a:pt x="7" y="16"/>
                  <a:pt x="0" y="23"/>
                  <a:pt x="0" y="32"/>
                </a:cubicBezTo>
                <a:cubicBezTo>
                  <a:pt x="0" y="104"/>
                  <a:pt x="0" y="104"/>
                  <a:pt x="0" y="104"/>
                </a:cubicBezTo>
                <a:cubicBezTo>
                  <a:pt x="0" y="113"/>
                  <a:pt x="7" y="120"/>
                  <a:pt x="16" y="120"/>
                </a:cubicBezTo>
                <a:cubicBezTo>
                  <a:pt x="112" y="120"/>
                  <a:pt x="112" y="120"/>
                  <a:pt x="112" y="120"/>
                </a:cubicBezTo>
                <a:cubicBezTo>
                  <a:pt x="121" y="120"/>
                  <a:pt x="128" y="113"/>
                  <a:pt x="128" y="104"/>
                </a:cubicBezTo>
                <a:cubicBezTo>
                  <a:pt x="128" y="32"/>
                  <a:pt x="128" y="32"/>
                  <a:pt x="128" y="32"/>
                </a:cubicBezTo>
                <a:cubicBezTo>
                  <a:pt x="128" y="23"/>
                  <a:pt x="121" y="16"/>
                  <a:pt x="112" y="16"/>
                </a:cubicBezTo>
                <a:close/>
                <a:moveTo>
                  <a:pt x="48" y="12"/>
                </a:moveTo>
                <a:cubicBezTo>
                  <a:pt x="48" y="10"/>
                  <a:pt x="50" y="8"/>
                  <a:pt x="52" y="8"/>
                </a:cubicBezTo>
                <a:cubicBezTo>
                  <a:pt x="76" y="8"/>
                  <a:pt x="76" y="8"/>
                  <a:pt x="76" y="8"/>
                </a:cubicBezTo>
                <a:cubicBezTo>
                  <a:pt x="78" y="8"/>
                  <a:pt x="80" y="10"/>
                  <a:pt x="80" y="12"/>
                </a:cubicBezTo>
                <a:cubicBezTo>
                  <a:pt x="80" y="16"/>
                  <a:pt x="80" y="16"/>
                  <a:pt x="80" y="16"/>
                </a:cubicBezTo>
                <a:cubicBezTo>
                  <a:pt x="78" y="16"/>
                  <a:pt x="78" y="16"/>
                  <a:pt x="76" y="16"/>
                </a:cubicBezTo>
                <a:cubicBezTo>
                  <a:pt x="52" y="16"/>
                  <a:pt x="52" y="16"/>
                  <a:pt x="52" y="16"/>
                </a:cubicBezTo>
                <a:cubicBezTo>
                  <a:pt x="50" y="16"/>
                  <a:pt x="50" y="16"/>
                  <a:pt x="48" y="16"/>
                </a:cubicBezTo>
                <a:lnTo>
                  <a:pt x="48" y="12"/>
                </a:lnTo>
                <a:close/>
                <a:moveTo>
                  <a:pt x="120" y="104"/>
                </a:moveTo>
                <a:cubicBezTo>
                  <a:pt x="120" y="108"/>
                  <a:pt x="116" y="112"/>
                  <a:pt x="112" y="112"/>
                </a:cubicBezTo>
                <a:cubicBezTo>
                  <a:pt x="16" y="112"/>
                  <a:pt x="16" y="112"/>
                  <a:pt x="16" y="112"/>
                </a:cubicBezTo>
                <a:cubicBezTo>
                  <a:pt x="12" y="112"/>
                  <a:pt x="8" y="108"/>
                  <a:pt x="8" y="104"/>
                </a:cubicBezTo>
                <a:cubicBezTo>
                  <a:pt x="8" y="60"/>
                  <a:pt x="8" y="60"/>
                  <a:pt x="8" y="60"/>
                </a:cubicBezTo>
                <a:cubicBezTo>
                  <a:pt x="49" y="60"/>
                  <a:pt x="49" y="60"/>
                  <a:pt x="49" y="60"/>
                </a:cubicBezTo>
                <a:cubicBezTo>
                  <a:pt x="48" y="61"/>
                  <a:pt x="48" y="63"/>
                  <a:pt x="48" y="64"/>
                </a:cubicBezTo>
                <a:cubicBezTo>
                  <a:pt x="48" y="73"/>
                  <a:pt x="55" y="80"/>
                  <a:pt x="64" y="80"/>
                </a:cubicBezTo>
                <a:cubicBezTo>
                  <a:pt x="73" y="80"/>
                  <a:pt x="80" y="73"/>
                  <a:pt x="80" y="64"/>
                </a:cubicBezTo>
                <a:cubicBezTo>
                  <a:pt x="80" y="63"/>
                  <a:pt x="80" y="61"/>
                  <a:pt x="79" y="60"/>
                </a:cubicBezTo>
                <a:cubicBezTo>
                  <a:pt x="120" y="60"/>
                  <a:pt x="120" y="60"/>
                  <a:pt x="120" y="60"/>
                </a:cubicBezTo>
                <a:lnTo>
                  <a:pt x="120" y="104"/>
                </a:lnTo>
                <a:close/>
                <a:moveTo>
                  <a:pt x="56" y="64"/>
                </a:moveTo>
                <a:cubicBezTo>
                  <a:pt x="56" y="63"/>
                  <a:pt x="56" y="61"/>
                  <a:pt x="57" y="60"/>
                </a:cubicBezTo>
                <a:cubicBezTo>
                  <a:pt x="71" y="60"/>
                  <a:pt x="71" y="60"/>
                  <a:pt x="71" y="60"/>
                </a:cubicBezTo>
                <a:cubicBezTo>
                  <a:pt x="72" y="61"/>
                  <a:pt x="72" y="63"/>
                  <a:pt x="72" y="64"/>
                </a:cubicBezTo>
                <a:cubicBezTo>
                  <a:pt x="72" y="68"/>
                  <a:pt x="68" y="72"/>
                  <a:pt x="64" y="72"/>
                </a:cubicBezTo>
                <a:cubicBezTo>
                  <a:pt x="60" y="72"/>
                  <a:pt x="56" y="68"/>
                  <a:pt x="56" y="64"/>
                </a:cubicBezTo>
                <a:close/>
                <a:moveTo>
                  <a:pt x="120" y="52"/>
                </a:moveTo>
                <a:cubicBezTo>
                  <a:pt x="8" y="52"/>
                  <a:pt x="8" y="52"/>
                  <a:pt x="8" y="52"/>
                </a:cubicBezTo>
                <a:cubicBezTo>
                  <a:pt x="8" y="32"/>
                  <a:pt x="8" y="32"/>
                  <a:pt x="8" y="32"/>
                </a:cubicBezTo>
                <a:cubicBezTo>
                  <a:pt x="8" y="28"/>
                  <a:pt x="12" y="24"/>
                  <a:pt x="16" y="24"/>
                </a:cubicBezTo>
                <a:cubicBezTo>
                  <a:pt x="112" y="24"/>
                  <a:pt x="112" y="24"/>
                  <a:pt x="112" y="24"/>
                </a:cubicBezTo>
                <a:cubicBezTo>
                  <a:pt x="116" y="24"/>
                  <a:pt x="120" y="28"/>
                  <a:pt x="120" y="32"/>
                </a:cubicBezTo>
                <a:lnTo>
                  <a:pt x="120" y="52"/>
                </a:lnTo>
                <a:close/>
              </a:path>
            </a:pathLst>
          </a:custGeom>
          <a:solidFill>
            <a:srgbClr val="F6F6F6"/>
          </a:solidFill>
          <a:ln>
            <a:noFill/>
          </a:ln>
        </p:spPr>
        <p:txBody>
          <a:bodyPr vert="horz" wrap="square" lIns="68580" tIns="34290" rIns="68580" bIns="34290" numCol="1" anchor="t" anchorCtr="0" compatLnSpc="1"/>
          <a:lstStyle/>
          <a:p>
            <a:pPr>
              <a:lnSpc>
                <a:spcPct val="130000"/>
              </a:lnSpc>
            </a:pPr>
            <a:endParaRPr lang="zh-CN" altLang="en-US" dirty="0">
              <a:solidFill>
                <a:prstClr val="black">
                  <a:lumMod val="75000"/>
                  <a:lumOff val="25000"/>
                </a:prstClr>
              </a:solidFill>
              <a:latin typeface="方正黑体简体" panose="02010601030101010101" pitchFamily="2" charset="-122"/>
              <a:ea typeface="方正黑体简体" panose="02010601030101010101" pitchFamily="2" charset="-122"/>
              <a:cs typeface="+mn-ea"/>
              <a:sym typeface="+mn-lt"/>
            </a:endParaRPr>
          </a:p>
        </p:txBody>
      </p:sp>
      <p:sp>
        <p:nvSpPr>
          <p:cNvPr id="14" name="AutoShape 126"/>
          <p:cNvSpPr/>
          <p:nvPr/>
        </p:nvSpPr>
        <p:spPr bwMode="auto">
          <a:xfrm>
            <a:off x="8310251" y="5235880"/>
            <a:ext cx="267994" cy="2679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3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方正黑体简体" panose="02010601030101010101" pitchFamily="2" charset="-122"/>
              <a:ea typeface="方正黑体简体" panose="02010601030101010101" pitchFamily="2" charset="-122"/>
              <a:cs typeface="+mn-ea"/>
              <a:sym typeface="+mn-lt"/>
            </a:endParaRPr>
          </a:p>
        </p:txBody>
      </p:sp>
      <p:sp>
        <p:nvSpPr>
          <p:cNvPr id="16" name="AutoShape 59"/>
          <p:cNvSpPr/>
          <p:nvPr/>
        </p:nvSpPr>
        <p:spPr bwMode="auto">
          <a:xfrm>
            <a:off x="4842128" y="5225109"/>
            <a:ext cx="268890" cy="26770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3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方正黑体简体" panose="02010601030101010101" pitchFamily="2" charset="-122"/>
              <a:ea typeface="方正黑体简体" panose="02010601030101010101" pitchFamily="2" charset="-122"/>
              <a:cs typeface="+mn-ea"/>
              <a:sym typeface="+mn-lt"/>
            </a:endParaRPr>
          </a:p>
        </p:txBody>
      </p:sp>
      <p:sp>
        <p:nvSpPr>
          <p:cNvPr id="18" name="AutoShape 112"/>
          <p:cNvSpPr/>
          <p:nvPr/>
        </p:nvSpPr>
        <p:spPr bwMode="auto">
          <a:xfrm>
            <a:off x="8310251" y="3637783"/>
            <a:ext cx="268890" cy="26770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3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方正黑体简体" panose="02010601030101010101" pitchFamily="2" charset="-122"/>
              <a:ea typeface="方正黑体简体" panose="02010601030101010101" pitchFamily="2" charset="-122"/>
              <a:cs typeface="+mn-ea"/>
              <a:sym typeface="+mn-lt"/>
            </a:endParaRPr>
          </a:p>
        </p:txBody>
      </p:sp>
      <p:grpSp>
        <p:nvGrpSpPr>
          <p:cNvPr id="44" name="组合 43"/>
          <p:cNvGrpSpPr/>
          <p:nvPr/>
        </p:nvGrpSpPr>
        <p:grpSpPr>
          <a:xfrm>
            <a:off x="481368" y="440281"/>
            <a:ext cx="2007509" cy="671167"/>
            <a:chOff x="481368" y="440281"/>
            <a:chExt cx="2007509" cy="671167"/>
          </a:xfrm>
        </p:grpSpPr>
        <p:sp>
          <p:nvSpPr>
            <p:cNvPr id="50" name="TextBox 6"/>
            <p:cNvSpPr txBox="1"/>
            <p:nvPr/>
          </p:nvSpPr>
          <p:spPr>
            <a:xfrm>
              <a:off x="924025" y="536291"/>
              <a:ext cx="1564852" cy="575157"/>
            </a:xfrm>
            <a:prstGeom prst="rect">
              <a:avLst/>
            </a:prstGeom>
            <a:noFill/>
          </p:spPr>
          <p:txBody>
            <a:bodyPr wrap="none" rtlCol="0">
              <a:spAutoFit/>
            </a:bodyPr>
            <a:lstStyle/>
            <a:p>
              <a:pPr>
                <a:lnSpc>
                  <a:spcPct val="130000"/>
                </a:lnSpc>
              </a:pPr>
              <a:r>
                <a:rPr lang="en-US" altLang="zh-CN" sz="2665" dirty="0">
                  <a:solidFill>
                    <a:srgbClr val="E1E0D8"/>
                  </a:solidFill>
                  <a:latin typeface="方正黑体简体" panose="02010601030101010101" pitchFamily="2" charset="-122"/>
                  <a:ea typeface="方正黑体简体" panose="02010601030101010101" pitchFamily="2" charset="-122"/>
                  <a:cs typeface="+mn-ea"/>
                  <a:sym typeface="+mn-lt"/>
                </a:rPr>
                <a:t>PART 03</a:t>
              </a:r>
              <a:endParaRPr lang="zh-CN" altLang="en-US" sz="2665"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55" name="TextBox 7"/>
            <p:cNvSpPr txBox="1"/>
            <p:nvPr/>
          </p:nvSpPr>
          <p:spPr>
            <a:xfrm>
              <a:off x="539983" y="440281"/>
              <a:ext cx="1415772" cy="504369"/>
            </a:xfrm>
            <a:prstGeom prst="rect">
              <a:avLst/>
            </a:prstGeom>
            <a:noFill/>
          </p:spPr>
          <p:txBody>
            <a:bodyPr wrap="none" rtlCol="0">
              <a:spAutoFit/>
            </a:bodyPr>
            <a:lstStyle/>
            <a:p>
              <a:pPr>
                <a:lnSpc>
                  <a:spcPct val="130000"/>
                </a:lnSpc>
              </a:pPr>
              <a:r>
                <a:rPr lang="zh-CN" altLang="en-US" sz="2400" dirty="0">
                  <a:solidFill>
                    <a:srgbClr val="4F4D50"/>
                  </a:solidFill>
                  <a:latin typeface="方正黑体简体" panose="02010601030101010101" pitchFamily="2" charset="-122"/>
                  <a:ea typeface="方正黑体简体" panose="02010601030101010101" pitchFamily="2" charset="-122"/>
                  <a:cs typeface="+mn-ea"/>
                  <a:sym typeface="+mn-lt"/>
                </a:rPr>
                <a:t>建模分析</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57" name="矩形 56"/>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539750" y="1221740"/>
            <a:ext cx="5080000" cy="398780"/>
          </a:xfrm>
          <a:prstGeom prst="rect">
            <a:avLst/>
          </a:prstGeom>
          <a:noFill/>
          <a:ln w="9525">
            <a:noFill/>
          </a:ln>
        </p:spPr>
        <p:txBody>
          <a:bodyPr>
            <a:spAutoFit/>
          </a:bodyPr>
          <a:lstStyle/>
          <a:p>
            <a:pPr indent="0"/>
            <a:r>
              <a:rPr lang="zh-CN" sz="2000" b="1">
                <a:latin typeface="仿宋" panose="02010609060101010101" charset="-122"/>
                <a:ea typeface="仿宋" panose="02010609060101010101" charset="-122"/>
                <a:cs typeface="Cambria" panose="02040503050406030204" charset="0"/>
              </a:rPr>
              <a:t>格兰杰因果检验</a:t>
            </a:r>
            <a:endParaRPr lang="zh-CN" altLang="en-US" sz="2000" b="1">
              <a:latin typeface="仿宋" panose="02010609060101010101" charset="-122"/>
              <a:ea typeface="仿宋" panose="02010609060101010101" charset="-122"/>
              <a:cs typeface="Cambria" panose="02040503050406030204" charset="0"/>
            </a:endParaRPr>
          </a:p>
        </p:txBody>
      </p:sp>
      <p:pic>
        <p:nvPicPr>
          <p:cNvPr id="6" name="图片 5" descr="f805b23aa1e57b59c3d1835dfcc9df5"/>
          <p:cNvPicPr>
            <a:picLocks noChangeAspect="1"/>
          </p:cNvPicPr>
          <p:nvPr/>
        </p:nvPicPr>
        <p:blipFill>
          <a:blip r:embed="rId3"/>
          <a:stretch>
            <a:fillRect/>
          </a:stretch>
        </p:blipFill>
        <p:spPr>
          <a:xfrm>
            <a:off x="481330" y="1763395"/>
            <a:ext cx="4412615" cy="2473325"/>
          </a:xfrm>
          <a:prstGeom prst="rect">
            <a:avLst/>
          </a:prstGeom>
        </p:spPr>
      </p:pic>
      <p:pic>
        <p:nvPicPr>
          <p:cNvPr id="7" name="图片 6" descr="0a6dd25c19cac2b0752065350f68e1e"/>
          <p:cNvPicPr>
            <a:picLocks noChangeAspect="1"/>
          </p:cNvPicPr>
          <p:nvPr/>
        </p:nvPicPr>
        <p:blipFill>
          <a:blip r:embed="rId4"/>
          <a:stretch>
            <a:fillRect/>
          </a:stretch>
        </p:blipFill>
        <p:spPr>
          <a:xfrm>
            <a:off x="6775450" y="4363085"/>
            <a:ext cx="4218940" cy="2372360"/>
          </a:xfrm>
          <a:prstGeom prst="rect">
            <a:avLst/>
          </a:prstGeom>
        </p:spPr>
      </p:pic>
      <p:pic>
        <p:nvPicPr>
          <p:cNvPr id="8" name="图片 7" descr="17624b2c84255e242c78b48f9cc51fb"/>
          <p:cNvPicPr>
            <a:picLocks noChangeAspect="1"/>
          </p:cNvPicPr>
          <p:nvPr/>
        </p:nvPicPr>
        <p:blipFill>
          <a:blip r:embed="rId5"/>
          <a:stretch>
            <a:fillRect/>
          </a:stretch>
        </p:blipFill>
        <p:spPr>
          <a:xfrm>
            <a:off x="539750" y="4363085"/>
            <a:ext cx="4273550" cy="2372360"/>
          </a:xfrm>
          <a:prstGeom prst="rect">
            <a:avLst/>
          </a:prstGeom>
        </p:spPr>
      </p:pic>
      <p:pic>
        <p:nvPicPr>
          <p:cNvPr id="9" name="图片 8" descr="0c95d6c9a8538637ee6a8954b2adf1f"/>
          <p:cNvPicPr>
            <a:picLocks noChangeAspect="1"/>
          </p:cNvPicPr>
          <p:nvPr/>
        </p:nvPicPr>
        <p:blipFill>
          <a:blip r:embed="rId6"/>
          <a:stretch>
            <a:fillRect/>
          </a:stretch>
        </p:blipFill>
        <p:spPr>
          <a:xfrm>
            <a:off x="6619875" y="1763395"/>
            <a:ext cx="4276725" cy="2473325"/>
          </a:xfrm>
          <a:prstGeom prst="rect">
            <a:avLst/>
          </a:prstGeom>
        </p:spPr>
      </p:pic>
      <p:sp>
        <p:nvSpPr>
          <p:cNvPr id="12" name="文本框 11"/>
          <p:cNvSpPr txBox="1"/>
          <p:nvPr/>
        </p:nvSpPr>
        <p:spPr>
          <a:xfrm>
            <a:off x="5110480" y="2409190"/>
            <a:ext cx="1510030" cy="2553335"/>
          </a:xfrm>
          <a:prstGeom prst="rect">
            <a:avLst/>
          </a:prstGeom>
          <a:noFill/>
        </p:spPr>
        <p:txBody>
          <a:bodyPr wrap="square" rtlCol="0">
            <a:spAutoFit/>
          </a:bodyPr>
          <a:lstStyle/>
          <a:p>
            <a:r>
              <a:rPr lang="zh-CN" altLang="en-US" sz="2000" dirty="0">
                <a:latin typeface="仿宋" panose="02010609060101010101" charset="-122"/>
                <a:ea typeface="仿宋" panose="02010609060101010101" charset="-122"/>
                <a:cs typeface="仿宋" panose="02010609060101010101" charset="-122"/>
              </a:rPr>
              <a:t>结果显示只有</a:t>
            </a:r>
            <a:r>
              <a:rPr lang="en-US" altLang="zh-CN" sz="2000" dirty="0">
                <a:latin typeface="仿宋" panose="02010609060101010101" charset="-122"/>
                <a:ea typeface="仿宋" panose="02010609060101010101" charset="-122"/>
                <a:cs typeface="仿宋" panose="02010609060101010101" charset="-122"/>
              </a:rPr>
              <a:t>rear</a:t>
            </a:r>
            <a:r>
              <a:rPr lang="zh-CN" altLang="en-US" sz="2000" dirty="0">
                <a:latin typeface="仿宋" panose="02010609060101010101" charset="-122"/>
                <a:ea typeface="仿宋" panose="02010609060101010101" charset="-122"/>
                <a:cs typeface="仿宋" panose="02010609060101010101" charset="-122"/>
              </a:rPr>
              <a:t>显著性水平均小于0.05，所以</a:t>
            </a:r>
            <a:r>
              <a:rPr lang="en-US" altLang="zh-CN" sz="2000" dirty="0">
                <a:latin typeface="仿宋" panose="02010609060101010101" charset="-122"/>
                <a:ea typeface="仿宋" panose="02010609060101010101" charset="-122"/>
                <a:cs typeface="仿宋" panose="02010609060101010101" charset="-122"/>
              </a:rPr>
              <a:t>rear</a:t>
            </a:r>
            <a:r>
              <a:rPr lang="zh-CN" altLang="en-US" sz="2000" dirty="0">
                <a:latin typeface="仿宋" panose="02010609060101010101" charset="-122"/>
                <a:ea typeface="仿宋" panose="02010609060101010101" charset="-122"/>
                <a:cs typeface="仿宋" panose="02010609060101010101" charset="-122"/>
              </a:rPr>
              <a:t>序列与其他序列互为格兰杰原因</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500"/>
                                  </p:stCondLst>
                                  <p:childTnLst>
                                    <p:set>
                                      <p:cBhvr>
                                        <p:cTn id="6" dur="1" fill="hold">
                                          <p:stCondLst>
                                            <p:cond delay="0"/>
                                          </p:stCondLst>
                                        </p:cTn>
                                        <p:tgtEl>
                                          <p:spTgt spid="11"/>
                                        </p:tgtEl>
                                        <p:attrNameLst>
                                          <p:attrName>style.visibility</p:attrName>
                                        </p:attrNameLst>
                                      </p:cBhvr>
                                      <p:to>
                                        <p:strVal val="visible"/>
                                      </p:to>
                                    </p:set>
                                    <p:anim calcmode="lin" valueType="num">
                                      <p:cBhvr>
                                        <p:cTn id="7" dur="750" fill="hold"/>
                                        <p:tgtEl>
                                          <p:spTgt spid="11"/>
                                        </p:tgtEl>
                                        <p:attrNameLst>
                                          <p:attrName>ppt_w</p:attrName>
                                        </p:attrNameLst>
                                      </p:cBhvr>
                                      <p:tavLst>
                                        <p:tav tm="0">
                                          <p:val>
                                            <p:fltVal val="0"/>
                                          </p:val>
                                        </p:tav>
                                        <p:tav tm="100000">
                                          <p:val>
                                            <p:strVal val="#ppt_w"/>
                                          </p:val>
                                        </p:tav>
                                      </p:tavLst>
                                    </p:anim>
                                    <p:anim calcmode="lin" valueType="num">
                                      <p:cBhvr>
                                        <p:cTn id="8" dur="750" fill="hold"/>
                                        <p:tgtEl>
                                          <p:spTgt spid="11"/>
                                        </p:tgtEl>
                                        <p:attrNameLst>
                                          <p:attrName>ppt_h</p:attrName>
                                        </p:attrNameLst>
                                      </p:cBhvr>
                                      <p:tavLst>
                                        <p:tav tm="0">
                                          <p:val>
                                            <p:fltVal val="0"/>
                                          </p:val>
                                        </p:tav>
                                        <p:tav tm="100000">
                                          <p:val>
                                            <p:strVal val="#ppt_h"/>
                                          </p:val>
                                        </p:tav>
                                      </p:tavLst>
                                    </p:anim>
                                    <p:animEffect transition="in" filter="fade">
                                      <p:cBhvr>
                                        <p:cTn id="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43090" y="597778"/>
            <a:ext cx="3459296" cy="5677762"/>
          </a:xfrm>
          <a:prstGeom prst="rect">
            <a:avLst/>
          </a:prstGeom>
          <a:blipFill dpi="0" rotWithShape="1">
            <a:blip r:embed="rId3" cstate="screen">
              <a:extLst>
                <a:ext uri="{BEBA8EAE-BF5A-486C-A8C5-ECC9F3942E4B}">
                  <a14:imgProps xmlns:a14="http://schemas.microsoft.com/office/drawing/2010/main">
                    <a14:imgLayer r:embed="rId4">
                      <a14:imgEffect>
                        <a14:saturation sat="66000"/>
                      </a14:imgEffect>
                    </a14:imgLayer>
                  </a14:imgProps>
                </a:ext>
              </a:extLst>
            </a:blip>
            <a:srcRect/>
            <a:stretch>
              <a:fillRect l="-83939" r="-107589"/>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4" name="文本框 3"/>
          <p:cNvSpPr txBox="1"/>
          <p:nvPr/>
        </p:nvSpPr>
        <p:spPr>
          <a:xfrm>
            <a:off x="4467616" y="560200"/>
            <a:ext cx="4557312" cy="961289"/>
          </a:xfrm>
          <a:prstGeom prst="rect">
            <a:avLst/>
          </a:prstGeom>
          <a:noFill/>
        </p:spPr>
        <p:txBody>
          <a:bodyPr wrap="square" rtlCol="0">
            <a:spAutoFit/>
          </a:bodyPr>
          <a:lstStyle/>
          <a:p>
            <a:pPr>
              <a:lnSpc>
                <a:spcPct val="130000"/>
              </a:lnSpc>
            </a:pPr>
            <a:r>
              <a:rPr lang="en-US" altLang="zh-CN" sz="4800" dirty="0">
                <a:solidFill>
                  <a:srgbClr val="010101"/>
                </a:solidFill>
                <a:latin typeface="方正黑体简体" panose="02010601030101010101" pitchFamily="2" charset="-122"/>
                <a:ea typeface="方正黑体简体" panose="02010601030101010101" pitchFamily="2" charset="-122"/>
                <a:cs typeface="+mn-ea"/>
                <a:sym typeface="+mn-lt"/>
              </a:rPr>
              <a:t>C</a:t>
            </a:r>
            <a:r>
              <a:rPr lang="en-US" altLang="zh-CN" sz="3200" dirty="0">
                <a:solidFill>
                  <a:schemeClr val="tx1">
                    <a:lumMod val="50000"/>
                    <a:lumOff val="50000"/>
                  </a:schemeClr>
                </a:solidFill>
                <a:latin typeface="方正黑体简体" panose="02010601030101010101" pitchFamily="2" charset="-122"/>
                <a:ea typeface="方正黑体简体" panose="02010601030101010101" pitchFamily="2" charset="-122"/>
                <a:cs typeface="+mn-ea"/>
                <a:sym typeface="+mn-lt"/>
              </a:rPr>
              <a:t>ONTENTS</a:t>
            </a:r>
            <a:endParaRPr lang="zh-CN" altLang="en-US" sz="4800" dirty="0">
              <a:solidFill>
                <a:schemeClr val="tx1">
                  <a:lumMod val="50000"/>
                  <a:lumOff val="50000"/>
                </a:schemeClr>
              </a:solidFill>
              <a:latin typeface="方正黑体简体" panose="02010601030101010101" pitchFamily="2" charset="-122"/>
              <a:ea typeface="方正黑体简体" panose="02010601030101010101" pitchFamily="2" charset="-122"/>
              <a:cs typeface="+mn-ea"/>
              <a:sym typeface="+mn-lt"/>
            </a:endParaRPr>
          </a:p>
        </p:txBody>
      </p:sp>
      <p:sp>
        <p:nvSpPr>
          <p:cNvPr id="6" name="文本框 5"/>
          <p:cNvSpPr txBox="1"/>
          <p:nvPr/>
        </p:nvSpPr>
        <p:spPr>
          <a:xfrm>
            <a:off x="4607214" y="3474949"/>
            <a:ext cx="2610015" cy="570865"/>
          </a:xfrm>
          <a:prstGeom prst="rect">
            <a:avLst/>
          </a:prstGeom>
          <a:noFill/>
        </p:spPr>
        <p:txBody>
          <a:bodyPr wrap="square" rtlCol="0">
            <a:spAutoFit/>
          </a:bodyPr>
          <a:lstStyle/>
          <a:p>
            <a:pPr>
              <a:lnSpc>
                <a:spcPct val="130000"/>
              </a:lnSpc>
            </a:pPr>
            <a:r>
              <a:rPr lang="en-US" altLang="zh-CN" sz="2400"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rPr>
              <a:t>01  </a:t>
            </a:r>
            <a:r>
              <a:rPr lang="zh-CN" altLang="en-US" sz="2400"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rPr>
              <a:t>背景介绍</a:t>
            </a:r>
          </a:p>
        </p:txBody>
      </p:sp>
      <p:cxnSp>
        <p:nvCxnSpPr>
          <p:cNvPr id="8" name="直接连接符 7"/>
          <p:cNvCxnSpPr/>
          <p:nvPr/>
        </p:nvCxnSpPr>
        <p:spPr>
          <a:xfrm>
            <a:off x="4672208" y="4086926"/>
            <a:ext cx="573561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607214" y="4276614"/>
            <a:ext cx="2610015" cy="570865"/>
          </a:xfrm>
          <a:prstGeom prst="rect">
            <a:avLst/>
          </a:prstGeom>
          <a:noFill/>
        </p:spPr>
        <p:txBody>
          <a:bodyPr wrap="square" rtlCol="0">
            <a:spAutoFit/>
          </a:bodyPr>
          <a:lstStyle/>
          <a:p>
            <a:pPr>
              <a:lnSpc>
                <a:spcPct val="130000"/>
              </a:lnSpc>
            </a:pPr>
            <a:r>
              <a:rPr lang="en-US" altLang="zh-CN" sz="2400"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rPr>
              <a:t>03  </a:t>
            </a:r>
            <a:r>
              <a:rPr lang="zh-CN" altLang="en-US" sz="2400"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rPr>
              <a:t>建模分析</a:t>
            </a:r>
          </a:p>
        </p:txBody>
      </p:sp>
      <p:sp>
        <p:nvSpPr>
          <p:cNvPr id="13" name="文本框 12"/>
          <p:cNvSpPr txBox="1"/>
          <p:nvPr/>
        </p:nvSpPr>
        <p:spPr>
          <a:xfrm>
            <a:off x="8139430" y="3474720"/>
            <a:ext cx="3098165" cy="570865"/>
          </a:xfrm>
          <a:prstGeom prst="rect">
            <a:avLst/>
          </a:prstGeom>
          <a:noFill/>
        </p:spPr>
        <p:txBody>
          <a:bodyPr wrap="square" rtlCol="0">
            <a:spAutoFit/>
          </a:bodyPr>
          <a:lstStyle/>
          <a:p>
            <a:pPr>
              <a:lnSpc>
                <a:spcPct val="130000"/>
              </a:lnSpc>
            </a:pPr>
            <a:r>
              <a:rPr lang="en-US" altLang="zh-CN" sz="2400"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rPr>
              <a:t>02  </a:t>
            </a:r>
            <a:r>
              <a:rPr lang="zh-CN" altLang="en-US" sz="2400"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rPr>
              <a:t>数据获取与处理</a:t>
            </a:r>
          </a:p>
        </p:txBody>
      </p:sp>
      <p:sp>
        <p:nvSpPr>
          <p:cNvPr id="14" name="文本框 13"/>
          <p:cNvSpPr txBox="1"/>
          <p:nvPr/>
        </p:nvSpPr>
        <p:spPr>
          <a:xfrm>
            <a:off x="8139554" y="4276614"/>
            <a:ext cx="2784260" cy="525657"/>
          </a:xfrm>
          <a:prstGeom prst="rect">
            <a:avLst/>
          </a:prstGeom>
          <a:noFill/>
        </p:spPr>
        <p:txBody>
          <a:bodyPr wrap="square" rtlCol="0">
            <a:spAutoFit/>
          </a:bodyPr>
          <a:lstStyle/>
          <a:p>
            <a:pPr>
              <a:lnSpc>
                <a:spcPct val="130000"/>
              </a:lnSpc>
            </a:pPr>
            <a:r>
              <a:rPr lang="en-US" altLang="zh-CN" sz="2400"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rPr>
              <a:t>04  </a:t>
            </a:r>
            <a:r>
              <a:rPr lang="zh-CN" altLang="en-US" sz="2400"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rPr>
              <a:t>结论与建议</a:t>
            </a:r>
          </a:p>
        </p:txBody>
      </p:sp>
      <p:cxnSp>
        <p:nvCxnSpPr>
          <p:cNvPr id="19" name="直接连接符 18"/>
          <p:cNvCxnSpPr/>
          <p:nvPr/>
        </p:nvCxnSpPr>
        <p:spPr>
          <a:xfrm>
            <a:off x="4672208" y="4901118"/>
            <a:ext cx="573561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672208" y="5715310"/>
            <a:ext cx="573561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647156" y="1513807"/>
            <a:ext cx="82671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arn(inVertic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1+#ppt_w/2"/>
                                          </p:val>
                                        </p:tav>
                                        <p:tav tm="100000">
                                          <p:val>
                                            <p:strVal val="#ppt_x"/>
                                          </p:val>
                                        </p:tav>
                                      </p:tavLst>
                                    </p:anim>
                                    <p:anim calcmode="lin" valueType="num">
                                      <p:cBhvr additive="base">
                                        <p:cTn id="27" dur="500" fill="hold"/>
                                        <p:tgtEl>
                                          <p:spTgt spid="6"/>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1+#ppt_w/2"/>
                                          </p:val>
                                        </p:tav>
                                        <p:tav tm="100000">
                                          <p:val>
                                            <p:strVal val="#ppt_x"/>
                                          </p:val>
                                        </p:tav>
                                      </p:tavLst>
                                    </p:anim>
                                    <p:anim calcmode="lin" valueType="num">
                                      <p:cBhvr additive="base">
                                        <p:cTn id="31"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arn(inVertical)">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1+#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1+#ppt_w/2"/>
                                          </p:val>
                                        </p:tav>
                                        <p:tav tm="100000">
                                          <p:val>
                                            <p:strVal val="#ppt_x"/>
                                          </p:val>
                                        </p:tav>
                                      </p:tavLst>
                                    </p:anim>
                                    <p:anim calcmode="lin" valueType="num">
                                      <p:cBhvr additive="base">
                                        <p:cTn id="4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barn(inVertical)">
                                      <p:cBhvr>
                                        <p:cTn id="5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 grpId="0"/>
      <p:bldP spid="11" grpId="0"/>
      <p:bldP spid="13"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12042"/>
            <a:ext cx="12192000" cy="745958"/>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Subtitle 2"/>
          <p:cNvSpPr txBox="1"/>
          <p:nvPr/>
        </p:nvSpPr>
        <p:spPr>
          <a:xfrm>
            <a:off x="3793958" y="5374266"/>
            <a:ext cx="4604084" cy="48928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30000"/>
              </a:lnSpc>
              <a:spcBef>
                <a:spcPts val="0"/>
              </a:spcBef>
              <a:defRPr/>
            </a:pPr>
            <a:r>
              <a:rPr lang="zh-CN" altLang="en-US" dirty="0">
                <a:solidFill>
                  <a:schemeClr val="bg1"/>
                </a:solidFill>
                <a:latin typeface="微软雅黑" panose="020B0503020204020204" charset="-122"/>
                <a:ea typeface="微软雅黑" panose="020B0503020204020204" charset="-122"/>
                <a:cs typeface="Lato" panose="020F0502020204030203" pitchFamily="34" charset="0"/>
              </a:rPr>
              <a:t>互联网 营销方案策划</a:t>
            </a:r>
            <a:endParaRPr lang="id-ID" dirty="0">
              <a:solidFill>
                <a:schemeClr val="bg1"/>
              </a:solidFill>
              <a:latin typeface="微软雅黑" panose="020B0503020204020204" charset="-122"/>
              <a:ea typeface="微软雅黑" panose="020B0503020204020204" charset="-122"/>
              <a:cs typeface="Lato" panose="020F0502020204030203" pitchFamily="34" charset="0"/>
            </a:endParaRPr>
          </a:p>
        </p:txBody>
      </p:sp>
      <p:sp>
        <p:nvSpPr>
          <p:cNvPr id="25" name="Subtitle 2"/>
          <p:cNvSpPr txBox="1"/>
          <p:nvPr/>
        </p:nvSpPr>
        <p:spPr>
          <a:xfrm>
            <a:off x="3926305" y="5851518"/>
            <a:ext cx="4339390" cy="3522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30000"/>
              </a:lnSpc>
              <a:spcBef>
                <a:spcPts val="0"/>
              </a:spcBef>
              <a:defRPr/>
            </a:pPr>
            <a:r>
              <a:rPr lang="en-US" altLang="zh-CN" sz="1800" dirty="0">
                <a:solidFill>
                  <a:schemeClr val="bg1"/>
                </a:solidFill>
                <a:latin typeface="微软雅黑" panose="020B0503020204020204" charset="-122"/>
                <a:ea typeface="微软雅黑" panose="020B0503020204020204" charset="-122"/>
                <a:cs typeface="Lato Light" panose="020F0502020204030203" pitchFamily="34" charset="0"/>
              </a:rPr>
              <a:t>YOUR TECHNOLOGY PRODUCTS</a:t>
            </a:r>
            <a:endParaRPr lang="id-ID" sz="1800" dirty="0">
              <a:solidFill>
                <a:schemeClr val="bg1"/>
              </a:solidFill>
              <a:latin typeface="微软雅黑" panose="020B0503020204020204" charset="-122"/>
              <a:ea typeface="微软雅黑" panose="020B0503020204020204" charset="-122"/>
              <a:cs typeface="Lato Light" panose="020F0502020204030203" pitchFamily="34" charset="0"/>
            </a:endParaRPr>
          </a:p>
        </p:txBody>
      </p:sp>
      <p:grpSp>
        <p:nvGrpSpPr>
          <p:cNvPr id="26" name="组合 25"/>
          <p:cNvGrpSpPr/>
          <p:nvPr/>
        </p:nvGrpSpPr>
        <p:grpSpPr>
          <a:xfrm>
            <a:off x="481368" y="440281"/>
            <a:ext cx="2007509" cy="671167"/>
            <a:chOff x="481368" y="440281"/>
            <a:chExt cx="2007509" cy="671167"/>
          </a:xfrm>
        </p:grpSpPr>
        <p:sp>
          <p:nvSpPr>
            <p:cNvPr id="27" name="TextBox 6"/>
            <p:cNvSpPr txBox="1"/>
            <p:nvPr/>
          </p:nvSpPr>
          <p:spPr>
            <a:xfrm>
              <a:off x="924025" y="536291"/>
              <a:ext cx="1564852" cy="575157"/>
            </a:xfrm>
            <a:prstGeom prst="rect">
              <a:avLst/>
            </a:prstGeom>
            <a:noFill/>
          </p:spPr>
          <p:txBody>
            <a:bodyPr wrap="none" rtlCol="0">
              <a:spAutoFit/>
            </a:bodyPr>
            <a:lstStyle/>
            <a:p>
              <a:pPr>
                <a:lnSpc>
                  <a:spcPct val="130000"/>
                </a:lnSpc>
              </a:pPr>
              <a:r>
                <a:rPr lang="en-US" altLang="zh-CN" sz="2665" dirty="0">
                  <a:solidFill>
                    <a:srgbClr val="E1E0D8"/>
                  </a:solidFill>
                  <a:latin typeface="方正黑体简体" panose="02010601030101010101" pitchFamily="2" charset="-122"/>
                  <a:ea typeface="方正黑体简体" panose="02010601030101010101" pitchFamily="2" charset="-122"/>
                  <a:cs typeface="+mn-ea"/>
                  <a:sym typeface="+mn-lt"/>
                </a:rPr>
                <a:t>PART 03</a:t>
              </a:r>
              <a:endParaRPr lang="zh-CN" altLang="en-US" sz="2665"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28" name="TextBox 7"/>
            <p:cNvSpPr txBox="1"/>
            <p:nvPr/>
          </p:nvSpPr>
          <p:spPr>
            <a:xfrm>
              <a:off x="539983" y="440281"/>
              <a:ext cx="1402080" cy="570865"/>
            </a:xfrm>
            <a:prstGeom prst="rect">
              <a:avLst/>
            </a:prstGeom>
            <a:noFill/>
          </p:spPr>
          <p:txBody>
            <a:bodyPr wrap="none" rtlCol="0">
              <a:spAutoFit/>
            </a:bodyPr>
            <a:lstStyle/>
            <a:p>
              <a:pPr>
                <a:lnSpc>
                  <a:spcPct val="130000"/>
                </a:lnSpc>
              </a:pPr>
              <a:r>
                <a:rPr lang="zh-CN" altLang="en-US" sz="2400" dirty="0">
                  <a:solidFill>
                    <a:srgbClr val="4F4D50"/>
                  </a:solidFill>
                  <a:latin typeface="方正黑体简体" panose="02010601030101010101" pitchFamily="2" charset="-122"/>
                  <a:ea typeface="方正黑体简体" panose="02010601030101010101" pitchFamily="2" charset="-122"/>
                  <a:cs typeface="+mn-ea"/>
                  <a:sym typeface="+mn-lt"/>
                </a:rPr>
                <a:t>建模分析</a:t>
              </a:r>
            </a:p>
          </p:txBody>
        </p:sp>
        <p:sp>
          <p:nvSpPr>
            <p:cNvPr id="29" name="矩形 28"/>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539750" y="1186815"/>
            <a:ext cx="4786630" cy="706755"/>
          </a:xfrm>
          <a:prstGeom prst="rect">
            <a:avLst/>
          </a:prstGeom>
          <a:noFill/>
        </p:spPr>
        <p:txBody>
          <a:bodyPr wrap="square" rtlCol="0">
            <a:spAutoFit/>
          </a:bodyPr>
          <a:lstStyle/>
          <a:p>
            <a:r>
              <a:rPr lang="zh-CN" altLang="en-US" sz="2000" b="1">
                <a:latin typeface="仿宋" panose="02010609060101010101" charset="-122"/>
                <a:ea typeface="仿宋" panose="02010609060101010101" charset="-122"/>
                <a:cs typeface="仿宋" panose="02010609060101010101" charset="-122"/>
              </a:rPr>
              <a:t>建立VARX模型</a:t>
            </a:r>
            <a:r>
              <a:rPr lang="en-US" altLang="zh-CN" sz="2000" b="1">
                <a:latin typeface="仿宋" panose="02010609060101010101" charset="-122"/>
                <a:ea typeface="仿宋" panose="02010609060101010101" charset="-122"/>
                <a:cs typeface="仿宋" panose="02010609060101010101" charset="-122"/>
              </a:rPr>
              <a:t>(</a:t>
            </a:r>
            <a:r>
              <a:rPr lang="zh-CN" altLang="en-US" sz="2000" b="1">
                <a:latin typeface="仿宋" panose="02010609060101010101" charset="-122"/>
                <a:ea typeface="仿宋" panose="02010609060101010101" charset="-122"/>
                <a:cs typeface="仿宋" panose="02010609060101010101" charset="-122"/>
              </a:rPr>
              <a:t>根据格兰杰因果检验 </a:t>
            </a:r>
            <a:r>
              <a:rPr lang="en-US" altLang="zh-CN" sz="2000" b="1">
                <a:latin typeface="仿宋" panose="02010609060101010101" charset="-122"/>
                <a:ea typeface="仿宋" panose="02010609060101010101" charset="-122"/>
                <a:cs typeface="仿宋" panose="02010609060101010101" charset="-122"/>
              </a:rPr>
              <a:t>rear</a:t>
            </a:r>
            <a:r>
              <a:rPr lang="zh-CN" altLang="en-US" sz="2000" b="1">
                <a:latin typeface="仿宋" panose="02010609060101010101" charset="-122"/>
                <a:ea typeface="仿宋" panose="02010609060101010101" charset="-122"/>
                <a:cs typeface="仿宋" panose="02010609060101010101" charset="-122"/>
              </a:rPr>
              <a:t>序列作为输出建立模型</a:t>
            </a:r>
          </a:p>
        </p:txBody>
      </p:sp>
      <p:pic>
        <p:nvPicPr>
          <p:cNvPr id="6" name="图片 5" descr="23e7ecbe4588921c279d8e7a261c3dc"/>
          <p:cNvPicPr>
            <a:picLocks noChangeAspect="1"/>
          </p:cNvPicPr>
          <p:nvPr/>
        </p:nvPicPr>
        <p:blipFill>
          <a:blip r:embed="rId3"/>
          <a:stretch>
            <a:fillRect/>
          </a:stretch>
        </p:blipFill>
        <p:spPr>
          <a:xfrm>
            <a:off x="490855" y="3235960"/>
            <a:ext cx="5360035" cy="2115185"/>
          </a:xfrm>
          <a:prstGeom prst="rect">
            <a:avLst/>
          </a:prstGeom>
        </p:spPr>
      </p:pic>
      <p:pic>
        <p:nvPicPr>
          <p:cNvPr id="7" name="图片 6" descr="d1789da145019ce9d388a5d12d6cae5"/>
          <p:cNvPicPr>
            <a:picLocks noChangeAspect="1"/>
          </p:cNvPicPr>
          <p:nvPr/>
        </p:nvPicPr>
        <p:blipFill>
          <a:blip r:embed="rId4"/>
          <a:srcRect r="11479"/>
          <a:stretch>
            <a:fillRect/>
          </a:stretch>
        </p:blipFill>
        <p:spPr>
          <a:xfrm>
            <a:off x="5948045" y="1903095"/>
            <a:ext cx="5930900" cy="3447415"/>
          </a:xfrm>
          <a:prstGeom prst="rect">
            <a:avLst/>
          </a:prstGeom>
        </p:spPr>
      </p:pic>
      <p:pic>
        <p:nvPicPr>
          <p:cNvPr id="3" name="图片 2" descr="48836b5804b24801afacb9a23a051b3"/>
          <p:cNvPicPr>
            <a:picLocks noChangeAspect="1"/>
          </p:cNvPicPr>
          <p:nvPr/>
        </p:nvPicPr>
        <p:blipFill>
          <a:blip r:embed="rId5"/>
          <a:stretch>
            <a:fillRect/>
          </a:stretch>
        </p:blipFill>
        <p:spPr>
          <a:xfrm>
            <a:off x="481330" y="1817370"/>
            <a:ext cx="5000625" cy="118681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arn(inVertical)">
                                      <p:cBhvr>
                                        <p:cTn id="10" dur="500"/>
                                        <p:tgtEl>
                                          <p:spTgt spid="24"/>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arn(outVertical)">
                                      <p:cBhvr>
                                        <p:cTn id="1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481368" y="440281"/>
            <a:ext cx="2007509" cy="671167"/>
            <a:chOff x="481368" y="440281"/>
            <a:chExt cx="2007509" cy="671167"/>
          </a:xfrm>
        </p:grpSpPr>
        <p:sp>
          <p:nvSpPr>
            <p:cNvPr id="15" name="TextBox 6"/>
            <p:cNvSpPr txBox="1"/>
            <p:nvPr/>
          </p:nvSpPr>
          <p:spPr>
            <a:xfrm>
              <a:off x="924025" y="536291"/>
              <a:ext cx="1564852" cy="575157"/>
            </a:xfrm>
            <a:prstGeom prst="rect">
              <a:avLst/>
            </a:prstGeom>
            <a:noFill/>
          </p:spPr>
          <p:txBody>
            <a:bodyPr wrap="none" rtlCol="0">
              <a:spAutoFit/>
            </a:bodyPr>
            <a:lstStyle/>
            <a:p>
              <a:pPr>
                <a:lnSpc>
                  <a:spcPct val="130000"/>
                </a:lnSpc>
              </a:pPr>
              <a:r>
                <a:rPr lang="en-US" altLang="zh-CN" sz="2665" dirty="0">
                  <a:solidFill>
                    <a:srgbClr val="E1E0D8"/>
                  </a:solidFill>
                  <a:latin typeface="方正黑体简体" panose="02010601030101010101" pitchFamily="2" charset="-122"/>
                  <a:ea typeface="方正黑体简体" panose="02010601030101010101" pitchFamily="2" charset="-122"/>
                  <a:cs typeface="+mn-ea"/>
                  <a:sym typeface="+mn-lt"/>
                </a:rPr>
                <a:t>PART 03</a:t>
              </a:r>
              <a:endParaRPr lang="zh-CN" altLang="en-US" sz="2665"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16" name="TextBox 7"/>
            <p:cNvSpPr txBox="1"/>
            <p:nvPr/>
          </p:nvSpPr>
          <p:spPr>
            <a:xfrm>
              <a:off x="539983" y="440281"/>
              <a:ext cx="1402080" cy="570865"/>
            </a:xfrm>
            <a:prstGeom prst="rect">
              <a:avLst/>
            </a:prstGeom>
            <a:noFill/>
          </p:spPr>
          <p:txBody>
            <a:bodyPr wrap="none" rtlCol="0">
              <a:spAutoFit/>
            </a:bodyPr>
            <a:lstStyle/>
            <a:p>
              <a:pPr>
                <a:lnSpc>
                  <a:spcPct val="130000"/>
                </a:lnSpc>
              </a:pPr>
              <a:r>
                <a:rPr lang="zh-CN" altLang="en-US" sz="2400" dirty="0">
                  <a:solidFill>
                    <a:srgbClr val="4F4D50"/>
                  </a:solidFill>
                  <a:latin typeface="方正黑体简体" panose="02010601030101010101" pitchFamily="2" charset="-122"/>
                  <a:ea typeface="方正黑体简体" panose="02010601030101010101" pitchFamily="2" charset="-122"/>
                  <a:cs typeface="+mn-ea"/>
                  <a:sym typeface="+mn-lt"/>
                </a:rPr>
                <a:t>建模分析</a:t>
              </a:r>
            </a:p>
          </p:txBody>
        </p:sp>
        <p:sp>
          <p:nvSpPr>
            <p:cNvPr id="17" name="矩形 16"/>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630555" y="1202055"/>
            <a:ext cx="2150745" cy="398780"/>
          </a:xfrm>
          <a:prstGeom prst="rect">
            <a:avLst/>
          </a:prstGeom>
          <a:noFill/>
        </p:spPr>
        <p:txBody>
          <a:bodyPr wrap="square" rtlCol="0">
            <a:spAutoFit/>
          </a:bodyPr>
          <a:lstStyle/>
          <a:p>
            <a:r>
              <a:rPr lang="zh-CN" altLang="en-US" sz="2000" b="1">
                <a:latin typeface="仿宋" panose="02010609060101010101" charset="-122"/>
                <a:ea typeface="仿宋" panose="02010609060101010101" charset="-122"/>
                <a:cs typeface="仿宋" panose="02010609060101010101" charset="-122"/>
              </a:rPr>
              <a:t>预测10期值</a:t>
            </a:r>
          </a:p>
        </p:txBody>
      </p:sp>
      <p:pic>
        <p:nvPicPr>
          <p:cNvPr id="3" name="图片 2" descr="8502c921ead5c70c71b097e29fc3e3b"/>
          <p:cNvPicPr>
            <a:picLocks noChangeAspect="1"/>
          </p:cNvPicPr>
          <p:nvPr/>
        </p:nvPicPr>
        <p:blipFill>
          <a:blip r:embed="rId3"/>
          <a:stretch>
            <a:fillRect/>
          </a:stretch>
        </p:blipFill>
        <p:spPr>
          <a:xfrm>
            <a:off x="630555" y="1811655"/>
            <a:ext cx="6726555" cy="794385"/>
          </a:xfrm>
          <a:prstGeom prst="rect">
            <a:avLst/>
          </a:prstGeom>
        </p:spPr>
      </p:pic>
      <p:pic>
        <p:nvPicPr>
          <p:cNvPr id="9" name="Picture"/>
          <p:cNvPicPr>
            <a:picLocks noChangeAspect="1" noChangeArrowheads="1"/>
          </p:cNvPicPr>
          <p:nvPr/>
        </p:nvPicPr>
        <p:blipFill>
          <a:blip r:embed="rId4"/>
          <a:stretch>
            <a:fillRect/>
          </a:stretch>
        </p:blipFill>
        <p:spPr>
          <a:xfrm>
            <a:off x="481013" y="2907665"/>
            <a:ext cx="4619625" cy="3695700"/>
          </a:xfrm>
          <a:prstGeom prst="rect">
            <a:avLst/>
          </a:prstGeom>
          <a:noFill/>
          <a:ln w="9525">
            <a:noFill/>
          </a:ln>
        </p:spPr>
      </p:pic>
      <p:sp>
        <p:nvSpPr>
          <p:cNvPr id="10" name="文本框 9"/>
          <p:cNvSpPr txBox="1"/>
          <p:nvPr/>
        </p:nvSpPr>
        <p:spPr>
          <a:xfrm>
            <a:off x="7091365" y="3801654"/>
            <a:ext cx="3794350" cy="1405193"/>
          </a:xfrm>
          <a:prstGeom prst="rect">
            <a:avLst/>
          </a:prstGeom>
          <a:noFill/>
          <a:ln w="9525">
            <a:noFill/>
          </a:ln>
        </p:spPr>
        <p:txBody>
          <a:bodyPr wrap="square">
            <a:spAutoFit/>
          </a:bodyPr>
          <a:lstStyle/>
          <a:p>
            <a:pPr indent="0">
              <a:lnSpc>
                <a:spcPct val="150000"/>
              </a:lnSpc>
            </a:pPr>
            <a:r>
              <a:rPr lang="en-US" altLang="zh-CN" sz="2000" b="0" dirty="0">
                <a:latin typeface="仿宋" panose="02010609060101010101" charset="-122"/>
                <a:ea typeface="仿宋" panose="02010609060101010101" charset="-122"/>
                <a:cs typeface="仿宋" panose="02010609060101010101" charset="-122"/>
              </a:rPr>
              <a:t>rm</a:t>
            </a:r>
            <a:r>
              <a:rPr lang="zh-CN" altLang="en-US" sz="2000" b="0" dirty="0">
                <a:latin typeface="仿宋" panose="02010609060101010101" charset="-122"/>
                <a:ea typeface="仿宋" panose="02010609060101010101" charset="-122"/>
                <a:cs typeface="仿宋" panose="02010609060101010101" charset="-122"/>
              </a:rPr>
              <a:t>的预测值变化不大，相对按原趋势变化；</a:t>
            </a:r>
            <a:r>
              <a:rPr lang="en-US" altLang="zh-CN" sz="2000" b="0" dirty="0">
                <a:latin typeface="仿宋" panose="02010609060101010101" charset="-122"/>
                <a:ea typeface="仿宋" panose="02010609060101010101" charset="-122"/>
                <a:cs typeface="仿宋" panose="02010609060101010101" charset="-122"/>
              </a:rPr>
              <a:t>U</a:t>
            </a:r>
            <a:r>
              <a:rPr lang="zh-CN" altLang="en-US" sz="2000" b="0" dirty="0">
                <a:latin typeface="仿宋" panose="02010609060101010101" charset="-122"/>
                <a:ea typeface="仿宋" panose="02010609060101010101" charset="-122"/>
                <a:cs typeface="仿宋" panose="02010609060101010101" charset="-122"/>
              </a:rPr>
              <a:t>的预测值振幅变小，有逐渐趋于平稳的苗头</a:t>
            </a:r>
            <a:endParaRPr lang="zh-CN" sz="2000" b="0" dirty="0">
              <a:latin typeface="仿宋" panose="02010609060101010101" charset="-122"/>
              <a:ea typeface="仿宋" panose="02010609060101010101" charset="-122"/>
              <a:cs typeface="仿宋" panose="02010609060101010101" charset="-122"/>
            </a:endParaRP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481368" y="440281"/>
            <a:ext cx="2007509" cy="671167"/>
            <a:chOff x="481368" y="440281"/>
            <a:chExt cx="2007509" cy="671167"/>
          </a:xfrm>
        </p:grpSpPr>
        <p:sp>
          <p:nvSpPr>
            <p:cNvPr id="41" name="TextBox 6"/>
            <p:cNvSpPr txBox="1"/>
            <p:nvPr/>
          </p:nvSpPr>
          <p:spPr>
            <a:xfrm>
              <a:off x="924025" y="536291"/>
              <a:ext cx="1564852" cy="575157"/>
            </a:xfrm>
            <a:prstGeom prst="rect">
              <a:avLst/>
            </a:prstGeom>
            <a:noFill/>
          </p:spPr>
          <p:txBody>
            <a:bodyPr wrap="none" rtlCol="0">
              <a:spAutoFit/>
            </a:bodyPr>
            <a:lstStyle/>
            <a:p>
              <a:pPr>
                <a:lnSpc>
                  <a:spcPct val="130000"/>
                </a:lnSpc>
              </a:pPr>
              <a:r>
                <a:rPr lang="en-US" altLang="zh-CN" sz="2665" dirty="0">
                  <a:solidFill>
                    <a:srgbClr val="E1E0D8"/>
                  </a:solidFill>
                  <a:latin typeface="方正黑体简体" panose="02010601030101010101" pitchFamily="2" charset="-122"/>
                  <a:ea typeface="方正黑体简体" panose="02010601030101010101" pitchFamily="2" charset="-122"/>
                  <a:cs typeface="+mn-ea"/>
                  <a:sym typeface="+mn-lt"/>
                </a:rPr>
                <a:t>PART 03</a:t>
              </a:r>
              <a:endParaRPr lang="zh-CN" altLang="en-US" sz="2665"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42" name="TextBox 7"/>
            <p:cNvSpPr txBox="1"/>
            <p:nvPr/>
          </p:nvSpPr>
          <p:spPr>
            <a:xfrm>
              <a:off x="539983" y="440281"/>
              <a:ext cx="1402080" cy="570865"/>
            </a:xfrm>
            <a:prstGeom prst="rect">
              <a:avLst/>
            </a:prstGeom>
            <a:noFill/>
          </p:spPr>
          <p:txBody>
            <a:bodyPr wrap="none" rtlCol="0">
              <a:spAutoFit/>
            </a:bodyPr>
            <a:lstStyle/>
            <a:p>
              <a:pPr>
                <a:lnSpc>
                  <a:spcPct val="130000"/>
                </a:lnSpc>
              </a:pPr>
              <a:r>
                <a:rPr lang="zh-CN" altLang="en-US" sz="2400" dirty="0">
                  <a:solidFill>
                    <a:srgbClr val="4F4D50"/>
                  </a:solidFill>
                  <a:latin typeface="方正黑体简体" panose="02010601030101010101" pitchFamily="2" charset="-122"/>
                  <a:ea typeface="方正黑体简体" panose="02010601030101010101" pitchFamily="2" charset="-122"/>
                  <a:cs typeface="+mn-ea"/>
                  <a:sym typeface="+mn-lt"/>
                </a:rPr>
                <a:t>建模分析</a:t>
              </a:r>
            </a:p>
          </p:txBody>
        </p:sp>
        <p:sp>
          <p:nvSpPr>
            <p:cNvPr id="43" name="矩形 42"/>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539750" y="1181735"/>
            <a:ext cx="5080000" cy="398780"/>
          </a:xfrm>
          <a:prstGeom prst="rect">
            <a:avLst/>
          </a:prstGeom>
          <a:noFill/>
          <a:ln w="9525">
            <a:noFill/>
          </a:ln>
        </p:spPr>
        <p:txBody>
          <a:bodyPr>
            <a:spAutoFit/>
          </a:bodyPr>
          <a:lstStyle/>
          <a:p>
            <a:pPr indent="0"/>
            <a:r>
              <a:rPr lang="en-US" altLang="zh-CN" sz="2000" b="1" dirty="0">
                <a:latin typeface="仿宋" panose="02010609060101010101" charset="-122"/>
                <a:ea typeface="仿宋" panose="02010609060101010101" charset="-122"/>
                <a:cs typeface="仿宋" panose="02010609060101010101" charset="-122"/>
              </a:rPr>
              <a:t>rear</a:t>
            </a:r>
            <a:r>
              <a:rPr lang="zh-CN" sz="2000" b="1" dirty="0">
                <a:latin typeface="仿宋" panose="02010609060101010101" charset="-122"/>
                <a:ea typeface="仿宋" panose="02010609060101010101" charset="-122"/>
                <a:cs typeface="仿宋" panose="02010609060101010101" charset="-122"/>
              </a:rPr>
              <a:t>序列作为输出序列的ECM模型</a:t>
            </a:r>
            <a:endParaRPr lang="zh-CN" altLang="en-US" sz="2000" b="1" dirty="0">
              <a:latin typeface="仿宋" panose="02010609060101010101" charset="-122"/>
              <a:ea typeface="仿宋" panose="02010609060101010101" charset="-122"/>
              <a:cs typeface="仿宋" panose="02010609060101010101" charset="-122"/>
            </a:endParaRPr>
          </a:p>
        </p:txBody>
      </p:sp>
      <p:sp>
        <p:nvSpPr>
          <p:cNvPr id="6" name="文本框 5"/>
          <p:cNvSpPr txBox="1"/>
          <p:nvPr/>
        </p:nvSpPr>
        <p:spPr>
          <a:xfrm>
            <a:off x="6439898" y="3264625"/>
            <a:ext cx="4576445" cy="1476375"/>
          </a:xfrm>
          <a:prstGeom prst="rect">
            <a:avLst/>
          </a:prstGeom>
          <a:noFill/>
          <a:ln w="9525">
            <a:noFill/>
          </a:ln>
        </p:spPr>
        <p:txBody>
          <a:bodyPr wrap="square">
            <a:spAutoFit/>
          </a:bodyPr>
          <a:lstStyle/>
          <a:p>
            <a:pPr indent="0">
              <a:lnSpc>
                <a:spcPct val="150000"/>
              </a:lnSpc>
            </a:pPr>
            <a:r>
              <a:rPr lang="zh-CN" sz="2000" b="0" dirty="0">
                <a:latin typeface="仿宋" panose="02010609060101010101" charset="-122"/>
                <a:ea typeface="仿宋" panose="02010609060101010101" charset="-122"/>
                <a:cs typeface="仿宋" panose="02010609060101010101" charset="-122"/>
              </a:rPr>
              <a:t>结果显示</a:t>
            </a:r>
            <a:r>
              <a:rPr lang="en-US" sz="2000" b="0" dirty="0" err="1">
                <a:latin typeface="仿宋" panose="02010609060101010101" charset="-122"/>
                <a:ea typeface="仿宋" panose="02010609060101010101" charset="-122"/>
                <a:cs typeface="仿宋" panose="02010609060101010101" charset="-122"/>
              </a:rPr>
              <a:t>drivers</a:t>
            </a:r>
            <a:r>
              <a:rPr lang="zh-CN" altLang="en-US" sz="2000" b="0" dirty="0" err="1">
                <a:latin typeface="仿宋" panose="02010609060101010101" charset="-122"/>
                <a:ea typeface="仿宋" panose="02010609060101010101" charset="-122"/>
                <a:cs typeface="仿宋" panose="02010609060101010101" charset="-122"/>
              </a:rPr>
              <a:t>与</a:t>
            </a:r>
            <a:r>
              <a:rPr lang="en-US" altLang="zh-CN" sz="2000" b="0" dirty="0" err="1">
                <a:latin typeface="仿宋" panose="02010609060101010101" charset="-122"/>
                <a:ea typeface="仿宋" panose="02010609060101010101" charset="-122"/>
                <a:cs typeface="仿宋" panose="02010609060101010101" charset="-122"/>
              </a:rPr>
              <a:t>front</a:t>
            </a:r>
            <a:r>
              <a:rPr lang="zh-CN" sz="2000" b="0" dirty="0">
                <a:latin typeface="仿宋" panose="02010609060101010101" charset="-122"/>
                <a:ea typeface="仿宋" panose="02010609060101010101" charset="-122"/>
                <a:cs typeface="仿宋" panose="02010609060101010101" charset="-122"/>
              </a:rPr>
              <a:t>的当期波动对</a:t>
            </a:r>
            <a:r>
              <a:rPr lang="en-US" altLang="zh-CN" sz="2000" b="0" dirty="0">
                <a:latin typeface="仿宋" panose="02010609060101010101" charset="-122"/>
                <a:ea typeface="仿宋" panose="02010609060101010101" charset="-122"/>
                <a:cs typeface="仿宋" panose="02010609060101010101" charset="-122"/>
              </a:rPr>
              <a:t>rear</a:t>
            </a:r>
            <a:r>
              <a:rPr lang="zh-CN" sz="2000" b="0" dirty="0">
                <a:latin typeface="仿宋" panose="02010609060101010101" charset="-122"/>
                <a:ea typeface="仿宋" panose="02010609060101010101" charset="-122"/>
                <a:cs typeface="仿宋" panose="02010609060101010101" charset="-122"/>
              </a:rPr>
              <a:t>的当期波动有显著，误差ecm对当期的波动有显著影响</a:t>
            </a:r>
          </a:p>
        </p:txBody>
      </p:sp>
      <p:pic>
        <p:nvPicPr>
          <p:cNvPr id="2" name="图片 1" descr="6c31fcb1c328123cf6dc16952193bb3"/>
          <p:cNvPicPr>
            <a:picLocks noChangeAspect="1"/>
          </p:cNvPicPr>
          <p:nvPr/>
        </p:nvPicPr>
        <p:blipFill>
          <a:blip r:embed="rId3"/>
          <a:stretch>
            <a:fillRect/>
          </a:stretch>
        </p:blipFill>
        <p:spPr>
          <a:xfrm>
            <a:off x="619760" y="1709420"/>
            <a:ext cx="4999990" cy="4685665"/>
          </a:xfrm>
          <a:prstGeom prst="rect">
            <a:avLst/>
          </a:prstGeom>
        </p:spPr>
      </p:pic>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481368" y="440281"/>
            <a:ext cx="1947607" cy="721485"/>
            <a:chOff x="481368" y="440281"/>
            <a:chExt cx="1947607" cy="721485"/>
          </a:xfrm>
        </p:grpSpPr>
        <p:sp>
          <p:nvSpPr>
            <p:cNvPr id="45" name="TextBox 6"/>
            <p:cNvSpPr txBox="1"/>
            <p:nvPr/>
          </p:nvSpPr>
          <p:spPr>
            <a:xfrm>
              <a:off x="924025" y="536291"/>
              <a:ext cx="1504950" cy="625475"/>
            </a:xfrm>
            <a:prstGeom prst="rect">
              <a:avLst/>
            </a:prstGeom>
            <a:noFill/>
          </p:spPr>
          <p:txBody>
            <a:bodyPr wrap="none" rtlCol="0">
              <a:spAutoFit/>
            </a:bodyPr>
            <a:lstStyle/>
            <a:p>
              <a:pPr>
                <a:lnSpc>
                  <a:spcPct val="130000"/>
                </a:lnSpc>
              </a:pPr>
              <a:r>
                <a:rPr lang="en-US" altLang="zh-CN" sz="2665" dirty="0">
                  <a:solidFill>
                    <a:srgbClr val="E1E0D8"/>
                  </a:solidFill>
                  <a:latin typeface="方正黑体简体" panose="02010601030101010101" pitchFamily="2" charset="-122"/>
                  <a:ea typeface="方正黑体简体" panose="02010601030101010101" pitchFamily="2" charset="-122"/>
                  <a:cs typeface="+mn-ea"/>
                  <a:sym typeface="+mn-lt"/>
                </a:rPr>
                <a:t>PART 03</a:t>
              </a:r>
              <a:endParaRPr lang="zh-CN" altLang="en-US" sz="2665"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46" name="TextBox 7"/>
            <p:cNvSpPr txBox="1"/>
            <p:nvPr/>
          </p:nvSpPr>
          <p:spPr>
            <a:xfrm>
              <a:off x="539983" y="440281"/>
              <a:ext cx="1402080" cy="570865"/>
            </a:xfrm>
            <a:prstGeom prst="rect">
              <a:avLst/>
            </a:prstGeom>
            <a:noFill/>
          </p:spPr>
          <p:txBody>
            <a:bodyPr wrap="none" rtlCol="0">
              <a:spAutoFit/>
            </a:bodyPr>
            <a:lstStyle/>
            <a:p>
              <a:pPr>
                <a:lnSpc>
                  <a:spcPct val="130000"/>
                </a:lnSpc>
              </a:pPr>
              <a:r>
                <a:rPr lang="zh-CN" altLang="en-US" sz="2400" dirty="0">
                  <a:solidFill>
                    <a:srgbClr val="4F4D50"/>
                  </a:solidFill>
                  <a:latin typeface="黑体" panose="02010609060101010101" charset="-122"/>
                  <a:ea typeface="黑体" panose="02010609060101010101" charset="-122"/>
                  <a:cs typeface="+mn-ea"/>
                  <a:sym typeface="+mn-lt"/>
                </a:rPr>
                <a:t>建模分析</a:t>
              </a:r>
            </a:p>
          </p:txBody>
        </p:sp>
        <p:sp>
          <p:nvSpPr>
            <p:cNvPr id="47" name="矩形 46"/>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0" name="文本框 99"/>
          <p:cNvSpPr txBox="1"/>
          <p:nvPr/>
        </p:nvSpPr>
        <p:spPr>
          <a:xfrm>
            <a:off x="883920" y="1319530"/>
            <a:ext cx="5080000" cy="398780"/>
          </a:xfrm>
          <a:prstGeom prst="rect">
            <a:avLst/>
          </a:prstGeom>
          <a:noFill/>
          <a:ln w="9525">
            <a:noFill/>
          </a:ln>
        </p:spPr>
        <p:txBody>
          <a:bodyPr>
            <a:spAutoFit/>
          </a:bodyPr>
          <a:lstStyle/>
          <a:p>
            <a:pPr indent="0"/>
            <a:r>
              <a:rPr lang="zh-CN" sz="2000" b="1" dirty="0">
                <a:latin typeface="仿宋" panose="02010609060101010101" charset="-122"/>
                <a:ea typeface="仿宋" panose="02010609060101010101" charset="-122"/>
                <a:cs typeface="仿宋" panose="02010609060101010101" charset="-122"/>
              </a:rPr>
              <a:t>建立VECM模型</a:t>
            </a:r>
            <a:endParaRPr lang="zh-CN" altLang="en-US" sz="2000" b="1" dirty="0">
              <a:latin typeface="仿宋" panose="02010609060101010101" charset="-122"/>
              <a:ea typeface="仿宋" panose="02010609060101010101" charset="-122"/>
              <a:cs typeface="仿宋" panose="02010609060101010101" charset="-122"/>
            </a:endParaRPr>
          </a:p>
        </p:txBody>
      </p:sp>
      <p:pic>
        <p:nvPicPr>
          <p:cNvPr id="4" name="图片 3" descr="3c955df9decfb6f248baedc9c72319e"/>
          <p:cNvPicPr>
            <a:picLocks noChangeAspect="1"/>
          </p:cNvPicPr>
          <p:nvPr/>
        </p:nvPicPr>
        <p:blipFill>
          <a:blip r:embed="rId3"/>
          <a:stretch>
            <a:fillRect/>
          </a:stretch>
        </p:blipFill>
        <p:spPr>
          <a:xfrm>
            <a:off x="781050" y="2026920"/>
            <a:ext cx="5285105" cy="3754755"/>
          </a:xfrm>
          <a:prstGeom prst="rect">
            <a:avLst/>
          </a:prstGeom>
        </p:spPr>
      </p:pic>
      <p:sp>
        <p:nvSpPr>
          <p:cNvPr id="8" name="文本框 7"/>
          <p:cNvSpPr txBox="1"/>
          <p:nvPr/>
        </p:nvSpPr>
        <p:spPr>
          <a:xfrm>
            <a:off x="6570528" y="2829197"/>
            <a:ext cx="4532902" cy="2328523"/>
          </a:xfrm>
          <a:prstGeom prst="rect">
            <a:avLst/>
          </a:prstGeom>
          <a:noFill/>
          <a:ln w="9525">
            <a:noFill/>
          </a:ln>
        </p:spPr>
        <p:txBody>
          <a:bodyPr wrap="square">
            <a:spAutoFit/>
          </a:bodyPr>
          <a:lstStyle/>
          <a:p>
            <a:pPr indent="0">
              <a:lnSpc>
                <a:spcPct val="150000"/>
              </a:lnSpc>
            </a:pPr>
            <a:r>
              <a:rPr lang="en-US" altLang="zh-CN" sz="2000" b="0" dirty="0">
                <a:latin typeface="仿宋" panose="02010609060101010101" charset="-122"/>
                <a:ea typeface="仿宋" panose="02010609060101010101" charset="-122"/>
                <a:cs typeface="仿宋" panose="02010609060101010101" charset="-122"/>
              </a:rPr>
              <a:t>VECM</a:t>
            </a:r>
            <a:r>
              <a:rPr lang="zh-CN" altLang="en-US" sz="2000" b="0" dirty="0">
                <a:latin typeface="仿宋" panose="02010609060101010101" charset="-122"/>
                <a:ea typeface="仿宋" panose="02010609060101010101" charset="-122"/>
                <a:cs typeface="仿宋" panose="02010609060101010101" charset="-122"/>
              </a:rPr>
              <a:t>是用协整关系约束的</a:t>
            </a:r>
            <a:r>
              <a:rPr lang="en-US" altLang="zh-CN" sz="2000" b="0" dirty="0">
                <a:latin typeface="仿宋" panose="02010609060101010101" charset="-122"/>
                <a:ea typeface="仿宋" panose="02010609060101010101" charset="-122"/>
                <a:cs typeface="仿宋" panose="02010609060101010101" charset="-122"/>
              </a:rPr>
              <a:t>VAR</a:t>
            </a:r>
            <a:r>
              <a:rPr lang="zh-CN" altLang="en-US" sz="2000" b="0" dirty="0">
                <a:latin typeface="仿宋" panose="02010609060101010101" charset="-122"/>
                <a:ea typeface="仿宋" panose="02010609060101010101" charset="-122"/>
                <a:cs typeface="仿宋" panose="02010609060101010101" charset="-122"/>
              </a:rPr>
              <a:t>模型，所以选择一个（通常是第一个）协整关系建立</a:t>
            </a:r>
            <a:r>
              <a:rPr lang="en-US" altLang="zh-CN" sz="2000" b="0" dirty="0">
                <a:latin typeface="仿宋" panose="02010609060101010101" charset="-122"/>
                <a:ea typeface="仿宋" panose="02010609060101010101" charset="-122"/>
                <a:cs typeface="仿宋" panose="02010609060101010101" charset="-122"/>
              </a:rPr>
              <a:t>VECM</a:t>
            </a:r>
            <a:r>
              <a:rPr lang="zh-CN" altLang="en-US" sz="2000" b="0" dirty="0">
                <a:latin typeface="仿宋" panose="02010609060101010101" charset="-122"/>
                <a:ea typeface="仿宋" panose="02010609060101010101" charset="-122"/>
                <a:cs typeface="仿宋" panose="02010609060101010101" charset="-122"/>
              </a:rPr>
              <a:t>（向量误差修正模型）模型，</a:t>
            </a:r>
            <a:r>
              <a:rPr lang="en-US" altLang="zh-CN" sz="2000" b="0" dirty="0">
                <a:latin typeface="仿宋" panose="02010609060101010101" charset="-122"/>
                <a:ea typeface="仿宋" panose="02010609060101010101" charset="-122"/>
                <a:cs typeface="仿宋" panose="02010609060101010101" charset="-122"/>
              </a:rPr>
              <a:t>VECM</a:t>
            </a:r>
            <a:r>
              <a:rPr lang="zh-CN" altLang="en-US" sz="2000" b="0" dirty="0">
                <a:latin typeface="仿宋" panose="02010609060101010101" charset="-122"/>
                <a:ea typeface="仿宋" panose="02010609060101010101" charset="-122"/>
                <a:cs typeface="仿宋" panose="02010609060101010101" charset="-122"/>
              </a:rPr>
              <a:t>的滞后阶数是</a:t>
            </a:r>
            <a:r>
              <a:rPr lang="en-US" altLang="zh-CN" sz="2000" b="0" dirty="0">
                <a:latin typeface="仿宋" panose="02010609060101010101" charset="-122"/>
                <a:ea typeface="仿宋" panose="02010609060101010101" charset="-122"/>
                <a:cs typeface="仿宋" panose="02010609060101010101" charset="-122"/>
              </a:rPr>
              <a:t>VAR</a:t>
            </a:r>
            <a:r>
              <a:rPr lang="zh-CN" altLang="en-US" sz="2000" b="0" dirty="0">
                <a:latin typeface="仿宋" panose="02010609060101010101" charset="-122"/>
                <a:ea typeface="仿宋" panose="02010609060101010101" charset="-122"/>
                <a:cs typeface="仿宋" panose="02010609060101010101" charset="-122"/>
              </a:rPr>
              <a:t>的滞后阶数减一 ，</a:t>
            </a:r>
            <a:r>
              <a:rPr lang="en-US" altLang="zh-CN" sz="2000" b="0" dirty="0">
                <a:latin typeface="仿宋" panose="02010609060101010101" charset="-122"/>
                <a:ea typeface="仿宋" panose="02010609060101010101" charset="-122"/>
                <a:cs typeface="仿宋" panose="02010609060101010101" charset="-122"/>
              </a:rPr>
              <a:t>VECM</a:t>
            </a:r>
            <a:r>
              <a:rPr lang="zh-CN" altLang="en-US" sz="2000" b="0" dirty="0">
                <a:latin typeface="仿宋" panose="02010609060101010101" charset="-122"/>
                <a:ea typeface="仿宋" panose="02010609060101010101" charset="-122"/>
                <a:cs typeface="仿宋" panose="02010609060101010101" charset="-122"/>
              </a:rPr>
              <a:t>主要不是看单个系数的显著性</a:t>
            </a:r>
            <a:endParaRPr lang="zh-CN" sz="2000" b="0" dirty="0">
              <a:latin typeface="仿宋" panose="02010609060101010101" charset="-122"/>
              <a:ea typeface="仿宋" panose="02010609060101010101" charset="-122"/>
              <a:cs typeface="仿宋" panose="02010609060101010101" charset="-122"/>
            </a:endParaRPr>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481368" y="440281"/>
            <a:ext cx="1947607" cy="721485"/>
            <a:chOff x="481368" y="440281"/>
            <a:chExt cx="1947607" cy="721485"/>
          </a:xfrm>
        </p:grpSpPr>
        <p:sp>
          <p:nvSpPr>
            <p:cNvPr id="55" name="TextBox 6"/>
            <p:cNvSpPr txBox="1"/>
            <p:nvPr/>
          </p:nvSpPr>
          <p:spPr>
            <a:xfrm>
              <a:off x="924025" y="536291"/>
              <a:ext cx="1504950" cy="625475"/>
            </a:xfrm>
            <a:prstGeom prst="rect">
              <a:avLst/>
            </a:prstGeom>
            <a:noFill/>
          </p:spPr>
          <p:txBody>
            <a:bodyPr wrap="none" rtlCol="0">
              <a:spAutoFit/>
            </a:bodyPr>
            <a:lstStyle/>
            <a:p>
              <a:pPr>
                <a:lnSpc>
                  <a:spcPct val="130000"/>
                </a:lnSpc>
              </a:pPr>
              <a:r>
                <a:rPr lang="en-US" altLang="zh-CN" sz="2665" dirty="0">
                  <a:solidFill>
                    <a:srgbClr val="E1E0D8"/>
                  </a:solidFill>
                  <a:latin typeface="方正黑体简体" panose="02010601030101010101" pitchFamily="2" charset="-122"/>
                  <a:ea typeface="方正黑体简体" panose="02010601030101010101" pitchFamily="2" charset="-122"/>
                  <a:cs typeface="+mn-ea"/>
                  <a:sym typeface="+mn-lt"/>
                </a:rPr>
                <a:t>PART 03</a:t>
              </a:r>
              <a:endParaRPr lang="zh-CN" altLang="en-US" sz="2665"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56" name="TextBox 7"/>
            <p:cNvSpPr txBox="1"/>
            <p:nvPr/>
          </p:nvSpPr>
          <p:spPr>
            <a:xfrm>
              <a:off x="539983" y="440281"/>
              <a:ext cx="1402080" cy="570865"/>
            </a:xfrm>
            <a:prstGeom prst="rect">
              <a:avLst/>
            </a:prstGeom>
            <a:noFill/>
          </p:spPr>
          <p:txBody>
            <a:bodyPr wrap="none" rtlCol="0">
              <a:spAutoFit/>
            </a:bodyPr>
            <a:lstStyle/>
            <a:p>
              <a:pPr>
                <a:lnSpc>
                  <a:spcPct val="130000"/>
                </a:lnSpc>
              </a:pPr>
              <a:r>
                <a:rPr lang="zh-CN" altLang="en-US" sz="2400" dirty="0">
                  <a:solidFill>
                    <a:srgbClr val="4F4D50"/>
                  </a:solidFill>
                  <a:latin typeface="方正黑体简体" panose="02010601030101010101" pitchFamily="2" charset="-122"/>
                  <a:ea typeface="方正黑体简体" panose="02010601030101010101" pitchFamily="2" charset="-122"/>
                  <a:cs typeface="+mn-ea"/>
                  <a:sym typeface="+mn-lt"/>
                </a:rPr>
                <a:t>建模分析</a:t>
              </a:r>
            </a:p>
          </p:txBody>
        </p:sp>
        <p:sp>
          <p:nvSpPr>
            <p:cNvPr id="57" name="矩形 56"/>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481330" y="1162050"/>
            <a:ext cx="5080000" cy="398780"/>
          </a:xfrm>
          <a:prstGeom prst="rect">
            <a:avLst/>
          </a:prstGeom>
          <a:noFill/>
          <a:ln w="9525">
            <a:noFill/>
          </a:ln>
        </p:spPr>
        <p:txBody>
          <a:bodyPr>
            <a:spAutoFit/>
          </a:bodyPr>
          <a:lstStyle/>
          <a:p>
            <a:pPr indent="0"/>
            <a:r>
              <a:rPr lang="en-US" sz="2000" b="1" dirty="0">
                <a:latin typeface="仿宋" panose="02010609060101010101" charset="-122"/>
                <a:ea typeface="仿宋" panose="02010609060101010101" charset="-122"/>
                <a:cs typeface="仿宋" panose="02010609060101010101" charset="-122"/>
              </a:rPr>
              <a:t>VECM</a:t>
            </a:r>
            <a:r>
              <a:rPr lang="zh-CN" sz="2000" b="1" dirty="0">
                <a:latin typeface="仿宋" panose="02010609060101010101" charset="-122"/>
                <a:ea typeface="仿宋" panose="02010609060101010101" charset="-122"/>
                <a:cs typeface="仿宋" panose="02010609060101010101" charset="-122"/>
              </a:rPr>
              <a:t>模型转化为水平</a:t>
            </a:r>
            <a:r>
              <a:rPr lang="en-US" sz="2000" b="1" dirty="0">
                <a:latin typeface="仿宋" panose="02010609060101010101" charset="-122"/>
                <a:ea typeface="仿宋" panose="02010609060101010101" charset="-122"/>
                <a:cs typeface="仿宋" panose="02010609060101010101" charset="-122"/>
              </a:rPr>
              <a:t>VAR</a:t>
            </a:r>
            <a:r>
              <a:rPr lang="zh-CN" sz="2000" b="1" dirty="0">
                <a:latin typeface="仿宋" panose="02010609060101010101" charset="-122"/>
                <a:ea typeface="仿宋" panose="02010609060101010101" charset="-122"/>
                <a:cs typeface="仿宋" panose="02010609060101010101" charset="-122"/>
              </a:rPr>
              <a:t>模型</a:t>
            </a:r>
            <a:endParaRPr lang="zh-CN" altLang="en-US" sz="2000" b="1" dirty="0">
              <a:latin typeface="仿宋" panose="02010609060101010101" charset="-122"/>
              <a:ea typeface="仿宋" panose="02010609060101010101" charset="-122"/>
              <a:cs typeface="仿宋" panose="02010609060101010101" charset="-122"/>
            </a:endParaRPr>
          </a:p>
        </p:txBody>
      </p:sp>
      <p:pic>
        <p:nvPicPr>
          <p:cNvPr id="6" name="图片 5" descr="80423d3d46b91f0b086e9e7e9198525"/>
          <p:cNvPicPr>
            <a:picLocks noChangeAspect="1"/>
          </p:cNvPicPr>
          <p:nvPr/>
        </p:nvPicPr>
        <p:blipFill>
          <a:blip r:embed="rId3"/>
          <a:stretch>
            <a:fillRect/>
          </a:stretch>
        </p:blipFill>
        <p:spPr>
          <a:xfrm>
            <a:off x="659130" y="1892300"/>
            <a:ext cx="5236845" cy="4402455"/>
          </a:xfrm>
          <a:prstGeom prst="rect">
            <a:avLst/>
          </a:prstGeom>
        </p:spPr>
      </p:pic>
      <p:sp>
        <p:nvSpPr>
          <p:cNvPr id="8" name="文本框 7"/>
          <p:cNvSpPr txBox="1"/>
          <p:nvPr/>
        </p:nvSpPr>
        <p:spPr>
          <a:xfrm>
            <a:off x="6439898" y="3264625"/>
            <a:ext cx="4576445" cy="1405193"/>
          </a:xfrm>
          <a:prstGeom prst="rect">
            <a:avLst/>
          </a:prstGeom>
          <a:noFill/>
          <a:ln w="9525">
            <a:noFill/>
          </a:ln>
        </p:spPr>
        <p:txBody>
          <a:bodyPr wrap="square">
            <a:spAutoFit/>
          </a:bodyPr>
          <a:lstStyle/>
          <a:p>
            <a:pPr indent="0">
              <a:lnSpc>
                <a:spcPct val="150000"/>
              </a:lnSpc>
            </a:pPr>
            <a:r>
              <a:rPr lang="zh-CN" altLang="en-US" sz="2000" b="0" dirty="0">
                <a:latin typeface="仿宋" panose="02010609060101010101" charset="-122"/>
                <a:ea typeface="仿宋" panose="02010609060101010101" charset="-122"/>
                <a:cs typeface="仿宋" panose="02010609060101010101" charset="-122"/>
              </a:rPr>
              <a:t>因为原序列平稳，则用原序列简历库</a:t>
            </a:r>
            <a:r>
              <a:rPr lang="en-US" altLang="zh-CN" sz="2000" b="0" dirty="0">
                <a:latin typeface="仿宋" panose="02010609060101010101" charset="-122"/>
                <a:ea typeface="仿宋" panose="02010609060101010101" charset="-122"/>
                <a:cs typeface="仿宋" panose="02010609060101010101" charset="-122"/>
              </a:rPr>
              <a:t>VAR</a:t>
            </a:r>
            <a:r>
              <a:rPr lang="zh-CN" altLang="en-US" sz="2000" b="0" dirty="0">
                <a:latin typeface="仿宋" panose="02010609060101010101" charset="-122"/>
                <a:ea typeface="仿宋" panose="02010609060101010101" charset="-122"/>
                <a:cs typeface="仿宋" panose="02010609060101010101" charset="-122"/>
              </a:rPr>
              <a:t>模型，所以我们将</a:t>
            </a:r>
            <a:r>
              <a:rPr lang="en-US" altLang="zh-CN" sz="2000" b="0" dirty="0">
                <a:latin typeface="仿宋" panose="02010609060101010101" charset="-122"/>
                <a:ea typeface="仿宋" panose="02010609060101010101" charset="-122"/>
                <a:cs typeface="仿宋" panose="02010609060101010101" charset="-122"/>
              </a:rPr>
              <a:t>VECM</a:t>
            </a:r>
            <a:r>
              <a:rPr lang="zh-CN" altLang="en-US" sz="2000" b="0" dirty="0">
                <a:latin typeface="仿宋" panose="02010609060101010101" charset="-122"/>
                <a:ea typeface="仿宋" panose="02010609060101010101" charset="-122"/>
                <a:cs typeface="仿宋" panose="02010609060101010101" charset="-122"/>
              </a:rPr>
              <a:t>模型转化为水平</a:t>
            </a:r>
            <a:r>
              <a:rPr lang="en-US" altLang="zh-CN" sz="2000" b="0" dirty="0">
                <a:latin typeface="仿宋" panose="02010609060101010101" charset="-122"/>
                <a:ea typeface="仿宋" panose="02010609060101010101" charset="-122"/>
                <a:cs typeface="仿宋" panose="02010609060101010101" charset="-122"/>
              </a:rPr>
              <a:t>VAR</a:t>
            </a:r>
            <a:r>
              <a:rPr lang="zh-CN" altLang="en-US" sz="2000" b="0" dirty="0">
                <a:latin typeface="仿宋" panose="02010609060101010101" charset="-122"/>
                <a:ea typeface="仿宋" panose="02010609060101010101" charset="-122"/>
                <a:cs typeface="仿宋" panose="02010609060101010101" charset="-122"/>
              </a:rPr>
              <a:t>模型来求解</a:t>
            </a:r>
            <a:endParaRPr lang="zh-CN" sz="2000" b="0" dirty="0">
              <a:latin typeface="仿宋" panose="02010609060101010101" charset="-122"/>
              <a:ea typeface="仿宋" panose="02010609060101010101" charset="-122"/>
              <a:cs typeface="仿宋" panose="02010609060101010101" charset="-122"/>
            </a:endParaRPr>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788020" y="-2244971"/>
            <a:ext cx="4630615" cy="4630615"/>
          </a:xfrm>
          <a:prstGeom prst="ellipse">
            <a:avLst/>
          </a:prstGeom>
          <a:blipFill dpi="0" rotWithShape="1">
            <a:blip r:embed="rId3" cstate="screen"/>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5" name="椭圆 4"/>
          <p:cNvSpPr/>
          <p:nvPr/>
        </p:nvSpPr>
        <p:spPr>
          <a:xfrm>
            <a:off x="2910254" y="-3122737"/>
            <a:ext cx="6386147" cy="6386147"/>
          </a:xfrm>
          <a:prstGeom prst="ellipse">
            <a:avLst/>
          </a:prstGeom>
          <a:noFill/>
          <a:ln w="57150">
            <a:solidFill>
              <a:schemeClr val="bg1">
                <a:lumMod val="75000"/>
              </a:schemeClr>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6" name="文本框 5"/>
          <p:cNvSpPr txBox="1"/>
          <p:nvPr/>
        </p:nvSpPr>
        <p:spPr>
          <a:xfrm>
            <a:off x="5186136" y="2355832"/>
            <a:ext cx="1819729" cy="2174185"/>
          </a:xfrm>
          <a:prstGeom prst="rect">
            <a:avLst/>
          </a:prstGeom>
          <a:noFill/>
          <a:ln>
            <a:noFill/>
          </a:ln>
          <a:effectLst>
            <a:outerShdw blurRad="254000" dist="63500" dir="2700000" algn="tl" rotWithShape="0">
              <a:prstClr val="black">
                <a:alpha val="30000"/>
              </a:prstClr>
            </a:outerShdw>
          </a:effectLst>
        </p:spPr>
        <p:txBody>
          <a:bodyPr wrap="none" rtlCol="0">
            <a:spAutoFit/>
          </a:bodyPr>
          <a:lstStyle/>
          <a:p>
            <a:pPr algn="ctr">
              <a:lnSpc>
                <a:spcPct val="130000"/>
              </a:lnSpc>
            </a:pPr>
            <a:r>
              <a:rPr lang="en-US" altLang="zh-CN" sz="11500" dirty="0">
                <a:solidFill>
                  <a:schemeClr val="tx1">
                    <a:lumMod val="75000"/>
                    <a:lumOff val="25000"/>
                  </a:schemeClr>
                </a:solidFill>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rPr>
              <a:t>04</a:t>
            </a:r>
            <a:endParaRPr lang="zh-CN" altLang="en-US" sz="11500" dirty="0">
              <a:solidFill>
                <a:schemeClr val="tx1">
                  <a:lumMod val="75000"/>
                  <a:lumOff val="25000"/>
                </a:schemeClr>
              </a:solidFill>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endParaRPr>
          </a:p>
        </p:txBody>
      </p:sp>
      <p:sp>
        <p:nvSpPr>
          <p:cNvPr id="7" name="椭圆 6"/>
          <p:cNvSpPr/>
          <p:nvPr/>
        </p:nvSpPr>
        <p:spPr>
          <a:xfrm>
            <a:off x="2157116" y="2233244"/>
            <a:ext cx="890953" cy="890953"/>
          </a:xfrm>
          <a:prstGeom prst="ellipse">
            <a:avLst/>
          </a:prstGeom>
          <a:solidFill>
            <a:srgbClr val="9FB8D6"/>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8" name="椭圆 7"/>
          <p:cNvSpPr/>
          <p:nvPr/>
        </p:nvSpPr>
        <p:spPr>
          <a:xfrm>
            <a:off x="8886611" y="2799399"/>
            <a:ext cx="257320" cy="257320"/>
          </a:xfrm>
          <a:prstGeom prst="ellipse">
            <a:avLst/>
          </a:prstGeom>
          <a:solidFill>
            <a:srgbClr val="EFEFEF"/>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9" name="椭圆 8"/>
          <p:cNvSpPr/>
          <p:nvPr/>
        </p:nvSpPr>
        <p:spPr>
          <a:xfrm>
            <a:off x="9547433" y="1731138"/>
            <a:ext cx="502106" cy="502106"/>
          </a:xfrm>
          <a:prstGeom prst="ellipse">
            <a:avLst/>
          </a:prstGeom>
          <a:solidFill>
            <a:srgbClr val="9FB8D6">
              <a:alpha val="45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11" name="文本框 10"/>
          <p:cNvSpPr txBox="1"/>
          <p:nvPr/>
        </p:nvSpPr>
        <p:spPr>
          <a:xfrm>
            <a:off x="4462096" y="4186515"/>
            <a:ext cx="3267808" cy="730885"/>
          </a:xfrm>
          <a:prstGeom prst="rect">
            <a:avLst/>
          </a:prstGeom>
          <a:noFill/>
          <a:effectLst>
            <a:outerShdw blurRad="254000" dist="63500" dir="2700000" algn="tl" rotWithShape="0">
              <a:prstClr val="black">
                <a:alpha val="30000"/>
              </a:prstClr>
            </a:outerShdw>
          </a:effectLst>
        </p:spPr>
        <p:txBody>
          <a:bodyPr wrap="square" rtlCol="0">
            <a:spAutoFit/>
          </a:bodyPr>
          <a:lstStyle/>
          <a:p>
            <a:pPr algn="ctr">
              <a:lnSpc>
                <a:spcPct val="130000"/>
              </a:lnSpc>
            </a:pPr>
            <a:r>
              <a:rPr lang="zh-CN" altLang="en-US" sz="3200" b="1" spc="300"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rPr>
              <a:t>小结</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1" presetClass="entr" presetSubtype="1"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par>
                                    <p:cTn id="28" presetID="2" presetClass="entr" presetSubtype="1" fill="hold" grpId="0" nodeType="withEffect" p14:presetBounceEnd="40000">
                                      <p:stCondLst>
                                        <p:cond delay="500"/>
                                      </p:stCondLst>
                                      <p:childTnLst>
                                        <p:set>
                                          <p:cBhvr>
                                            <p:cTn id="29" dur="1" fill="hold">
                                              <p:stCondLst>
                                                <p:cond delay="0"/>
                                              </p:stCondLst>
                                            </p:cTn>
                                            <p:tgtEl>
                                              <p:spTgt spid="6"/>
                                            </p:tgtEl>
                                            <p:attrNameLst>
                                              <p:attrName>style.visibility</p:attrName>
                                            </p:attrNameLst>
                                          </p:cBhvr>
                                          <p:to>
                                            <p:strVal val="visible"/>
                                          </p:to>
                                        </p:set>
                                        <p:anim calcmode="lin" valueType="num" p14:bounceEnd="40000">
                                          <p:cBhvr additive="base">
                                            <p:cTn id="30" dur="750" fill="hold"/>
                                            <p:tgtEl>
                                              <p:spTgt spid="6"/>
                                            </p:tgtEl>
                                            <p:attrNameLst>
                                              <p:attrName>ppt_x</p:attrName>
                                            </p:attrNameLst>
                                          </p:cBhvr>
                                          <p:tavLst>
                                            <p:tav tm="0">
                                              <p:val>
                                                <p:strVal val="#ppt_x"/>
                                              </p:val>
                                            </p:tav>
                                            <p:tav tm="100000">
                                              <p:val>
                                                <p:strVal val="#ppt_x"/>
                                              </p:val>
                                            </p:tav>
                                          </p:tavLst>
                                        </p:anim>
                                        <p:anim calcmode="lin" valueType="num" p14:bounceEnd="40000">
                                          <p:cBhvr additive="base">
                                            <p:cTn id="31" dur="750" fill="hold"/>
                                            <p:tgtEl>
                                              <p:spTgt spid="6"/>
                                            </p:tgtEl>
                                            <p:attrNameLst>
                                              <p:attrName>ppt_y</p:attrName>
                                            </p:attrNameLst>
                                          </p:cBhvr>
                                          <p:tavLst>
                                            <p:tav tm="0">
                                              <p:val>
                                                <p:strVal val="0-#ppt_h/2"/>
                                              </p:val>
                                            </p:tav>
                                            <p:tav tm="100000">
                                              <p:val>
                                                <p:strVal val="#ppt_y"/>
                                              </p:val>
                                            </p:tav>
                                          </p:tavLst>
                                        </p:anim>
                                      </p:childTnLst>
                                    </p:cTn>
                                  </p:par>
                                </p:childTnLst>
                              </p:cTn>
                            </p:par>
                            <p:par>
                              <p:cTn id="32" fill="hold">
                                <p:stCondLst>
                                  <p:cond delay="50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1"/>
                                            </p:tgtEl>
                                            <p:attrNameLst>
                                              <p:attrName>ppt_y</p:attrName>
                                            </p:attrNameLst>
                                          </p:cBhvr>
                                          <p:tavLst>
                                            <p:tav tm="0">
                                              <p:val>
                                                <p:strVal val="#ppt_y"/>
                                              </p:val>
                                            </p:tav>
                                            <p:tav tm="100000">
                                              <p:val>
                                                <p:strVal val="#ppt_y"/>
                                              </p:val>
                                            </p:tav>
                                          </p:tavLst>
                                        </p:anim>
                                        <p:anim calcmode="lin" valueType="num">
                                          <p:cBhvr>
                                            <p:cTn id="37"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P spid="11"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1" presetClass="entr" presetSubtype="1"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par>
                                    <p:cTn id="28" presetID="2" presetClass="entr" presetSubtype="1" fill="hold" grpId="0" nodeType="withEffect">
                                      <p:stCondLst>
                                        <p:cond delay="50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750" fill="hold"/>
                                            <p:tgtEl>
                                              <p:spTgt spid="6"/>
                                            </p:tgtEl>
                                            <p:attrNameLst>
                                              <p:attrName>ppt_x</p:attrName>
                                            </p:attrNameLst>
                                          </p:cBhvr>
                                          <p:tavLst>
                                            <p:tav tm="0">
                                              <p:val>
                                                <p:strVal val="#ppt_x"/>
                                              </p:val>
                                            </p:tav>
                                            <p:tav tm="100000">
                                              <p:val>
                                                <p:strVal val="#ppt_x"/>
                                              </p:val>
                                            </p:tav>
                                          </p:tavLst>
                                        </p:anim>
                                        <p:anim calcmode="lin" valueType="num">
                                          <p:cBhvr additive="base">
                                            <p:cTn id="31" dur="750" fill="hold"/>
                                            <p:tgtEl>
                                              <p:spTgt spid="6"/>
                                            </p:tgtEl>
                                            <p:attrNameLst>
                                              <p:attrName>ppt_y</p:attrName>
                                            </p:attrNameLst>
                                          </p:cBhvr>
                                          <p:tavLst>
                                            <p:tav tm="0">
                                              <p:val>
                                                <p:strVal val="0-#ppt_h/2"/>
                                              </p:val>
                                            </p:tav>
                                            <p:tav tm="100000">
                                              <p:val>
                                                <p:strVal val="#ppt_y"/>
                                              </p:val>
                                            </p:tav>
                                          </p:tavLst>
                                        </p:anim>
                                      </p:childTnLst>
                                    </p:cTn>
                                  </p:par>
                                </p:childTnLst>
                              </p:cTn>
                            </p:par>
                            <p:par>
                              <p:cTn id="32" fill="hold">
                                <p:stCondLst>
                                  <p:cond delay="50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1"/>
                                            </p:tgtEl>
                                            <p:attrNameLst>
                                              <p:attrName>ppt_y</p:attrName>
                                            </p:attrNameLst>
                                          </p:cBhvr>
                                          <p:tavLst>
                                            <p:tav tm="0">
                                              <p:val>
                                                <p:strVal val="#ppt_y"/>
                                              </p:val>
                                            </p:tav>
                                            <p:tav tm="100000">
                                              <p:val>
                                                <p:strVal val="#ppt_y"/>
                                              </p:val>
                                            </p:tav>
                                          </p:tavLst>
                                        </p:anim>
                                        <p:anim calcmode="lin" valueType="num">
                                          <p:cBhvr>
                                            <p:cTn id="37"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P spid="11" grpId="0" bldLvl="0" animBg="1"/>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481368" y="440281"/>
            <a:ext cx="2007509" cy="721887"/>
            <a:chOff x="481368" y="440281"/>
            <a:chExt cx="2007509" cy="721887"/>
          </a:xfrm>
        </p:grpSpPr>
        <p:sp>
          <p:nvSpPr>
            <p:cNvPr id="41" name="TextBox 6"/>
            <p:cNvSpPr txBox="1"/>
            <p:nvPr/>
          </p:nvSpPr>
          <p:spPr>
            <a:xfrm>
              <a:off x="924025" y="536291"/>
              <a:ext cx="1564852" cy="625877"/>
            </a:xfrm>
            <a:prstGeom prst="rect">
              <a:avLst/>
            </a:prstGeom>
            <a:noFill/>
          </p:spPr>
          <p:txBody>
            <a:bodyPr wrap="none" rtlCol="0">
              <a:spAutoFit/>
            </a:bodyPr>
            <a:lstStyle/>
            <a:p>
              <a:pPr>
                <a:lnSpc>
                  <a:spcPct val="130000"/>
                </a:lnSpc>
              </a:pPr>
              <a:r>
                <a:rPr lang="en-US" altLang="zh-CN" sz="2665" dirty="0">
                  <a:solidFill>
                    <a:srgbClr val="E1E0D8"/>
                  </a:solidFill>
                  <a:latin typeface="方正黑体简体" panose="02010601030101010101" pitchFamily="2" charset="-122"/>
                  <a:ea typeface="方正黑体简体" panose="02010601030101010101" pitchFamily="2" charset="-122"/>
                  <a:cs typeface="+mn-ea"/>
                  <a:sym typeface="+mn-lt"/>
                </a:rPr>
                <a:t>PART 04</a:t>
              </a:r>
              <a:endParaRPr lang="zh-CN" altLang="en-US" sz="2665"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42" name="TextBox 7"/>
            <p:cNvSpPr txBox="1"/>
            <p:nvPr/>
          </p:nvSpPr>
          <p:spPr>
            <a:xfrm>
              <a:off x="539983" y="440281"/>
              <a:ext cx="792480" cy="570865"/>
            </a:xfrm>
            <a:prstGeom prst="rect">
              <a:avLst/>
            </a:prstGeom>
            <a:noFill/>
          </p:spPr>
          <p:txBody>
            <a:bodyPr wrap="none" rtlCol="0">
              <a:spAutoFit/>
            </a:bodyPr>
            <a:lstStyle/>
            <a:p>
              <a:pPr>
                <a:lnSpc>
                  <a:spcPct val="130000"/>
                </a:lnSpc>
              </a:pPr>
              <a:r>
                <a:rPr lang="zh-CN" altLang="en-US" sz="2400" dirty="0">
                  <a:solidFill>
                    <a:srgbClr val="4F4D50"/>
                  </a:solidFill>
                  <a:latin typeface="方正黑体简体" panose="02010601030101010101" pitchFamily="2" charset="-122"/>
                  <a:ea typeface="方正黑体简体" panose="02010601030101010101" pitchFamily="2" charset="-122"/>
                  <a:cs typeface="+mn-ea"/>
                  <a:sym typeface="+mn-lt"/>
                </a:rPr>
                <a:t>结论</a:t>
              </a:r>
            </a:p>
          </p:txBody>
        </p:sp>
        <p:sp>
          <p:nvSpPr>
            <p:cNvPr id="43" name="矩形 42"/>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1068070" y="1497330"/>
            <a:ext cx="10333355" cy="4708981"/>
          </a:xfrm>
          <a:prstGeom prst="rect">
            <a:avLst/>
          </a:prstGeom>
          <a:noFill/>
        </p:spPr>
        <p:txBody>
          <a:bodyPr wrap="square" rtlCol="0" anchor="t">
            <a:spAutoFit/>
          </a:bodyPr>
          <a:lstStyle/>
          <a:p>
            <a:r>
              <a:rPr lang="zh-CN" altLang="en-US" sz="2000" dirty="0">
                <a:latin typeface="仿宋" panose="02010609060101010101" charset="-122"/>
                <a:ea typeface="仿宋" panose="02010609060101010101" charset="-122"/>
                <a:cs typeface="仿宋" panose="02010609060101010101" charset="-122"/>
              </a:rPr>
              <a:t>由我们的时序预测来看，这项法律的颁布从一定程度上很好的降低了伤害率，所以将是会永久有效的。</a:t>
            </a:r>
            <a:endParaRPr lang="en-US" altLang="zh-CN" sz="2000" dirty="0">
              <a:latin typeface="仿宋" panose="02010609060101010101" charset="-122"/>
              <a:ea typeface="仿宋" panose="02010609060101010101" charset="-122"/>
              <a:cs typeface="仿宋" panose="02010609060101010101" charset="-122"/>
            </a:endParaRPr>
          </a:p>
          <a:p>
            <a:endParaRPr lang="en-US" altLang="zh-CN" sz="2000" dirty="0">
              <a:latin typeface="仿宋" panose="02010609060101010101" charset="-122"/>
              <a:ea typeface="仿宋" panose="02010609060101010101" charset="-122"/>
              <a:cs typeface="仿宋" panose="02010609060101010101" charset="-122"/>
            </a:endParaRPr>
          </a:p>
          <a:p>
            <a:r>
              <a:rPr lang="zh-CN" altLang="en-US" sz="2000" dirty="0">
                <a:latin typeface="仿宋" panose="02010609060101010101" charset="-122"/>
                <a:ea typeface="仿宋" panose="02010609060101010101" charset="-122"/>
                <a:cs typeface="仿宋" panose="02010609060101010101" charset="-122"/>
              </a:rPr>
              <a:t>目前全球110个国家已经立法，要求全员使用安全带。</a:t>
            </a:r>
          </a:p>
          <a:p>
            <a:endParaRPr lang="zh-CN" altLang="en-US" sz="2000" dirty="0">
              <a:latin typeface="仿宋" panose="02010609060101010101" charset="-122"/>
              <a:ea typeface="仿宋" panose="02010609060101010101" charset="-122"/>
              <a:cs typeface="仿宋" panose="02010609060101010101" charset="-122"/>
            </a:endParaRPr>
          </a:p>
          <a:p>
            <a:r>
              <a:rPr lang="zh-CN" altLang="en-US" sz="2000" dirty="0">
                <a:latin typeface="仿宋" panose="02010609060101010101" charset="-122"/>
                <a:ea typeface="仿宋" panose="02010609060101010101" charset="-122"/>
                <a:cs typeface="仿宋" panose="02010609060101010101" charset="-122"/>
              </a:rPr>
              <a:t>我国《道路交通安全法》第五十一条规定：</a:t>
            </a:r>
          </a:p>
          <a:p>
            <a:endParaRPr lang="zh-CN" altLang="en-US" sz="2000" dirty="0">
              <a:latin typeface="仿宋" panose="02010609060101010101" charset="-122"/>
              <a:ea typeface="仿宋" panose="02010609060101010101" charset="-122"/>
              <a:cs typeface="仿宋" panose="02010609060101010101" charset="-122"/>
            </a:endParaRPr>
          </a:p>
          <a:p>
            <a:r>
              <a:rPr lang="zh-CN" altLang="en-US" sz="2000" dirty="0">
                <a:latin typeface="仿宋" panose="02010609060101010101" charset="-122"/>
                <a:ea typeface="仿宋" panose="02010609060101010101" charset="-122"/>
                <a:cs typeface="仿宋" panose="02010609060101010101" charset="-122"/>
              </a:rPr>
              <a:t>机动车行驶时，驾驶人、乘坐人员应当按规定使用安全带。所以后排乘客在车辆行驶时也应系上安全带。另据第九十条规定：机动车驾驶人违反道路交通安全法律、法规关于道路通行规定的，处警告或者二十元以上二百元以下罚款。很多司机还是存在侥幸心理，觉得从没发生过类似的交通事故，也没因不系安全带被罚款扣分...</a:t>
            </a:r>
          </a:p>
          <a:p>
            <a:endParaRPr lang="zh-CN" altLang="en-US" sz="2000" dirty="0">
              <a:latin typeface="仿宋" panose="02010609060101010101" charset="-122"/>
              <a:ea typeface="仿宋" panose="02010609060101010101" charset="-122"/>
              <a:cs typeface="仿宋" panose="02010609060101010101" charset="-122"/>
            </a:endParaRPr>
          </a:p>
          <a:p>
            <a:r>
              <a:rPr lang="zh-CN" altLang="en-US" sz="2000" dirty="0">
                <a:latin typeface="仿宋" panose="02010609060101010101" charset="-122"/>
                <a:ea typeface="仿宋" panose="02010609060101010101" charset="-122"/>
                <a:cs typeface="仿宋" panose="02010609060101010101" charset="-122"/>
              </a:rPr>
              <a:t>但是，数据不会说谎，每年因不规范使用安全带而导致死亡的人数近3万人，占交通事故死亡人数的50%。正因为意外无法预测，才需要我们每次开车、坐车都要系安全带。为自己、为他人的生命安全负责！</a:t>
            </a:r>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188563"/>
            <a:ext cx="12192000" cy="3882453"/>
          </a:xfrm>
          <a:prstGeom prst="rect">
            <a:avLst/>
          </a:prstGeom>
          <a:solidFill>
            <a:srgbClr val="EFEF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endParaRPr>
          </a:p>
        </p:txBody>
      </p:sp>
      <p:sp>
        <p:nvSpPr>
          <p:cNvPr id="8" name="文本框 7"/>
          <p:cNvSpPr txBox="1"/>
          <p:nvPr/>
        </p:nvSpPr>
        <p:spPr>
          <a:xfrm>
            <a:off x="5343120" y="3398108"/>
            <a:ext cx="4836967" cy="997517"/>
          </a:xfrm>
          <a:prstGeom prst="rect">
            <a:avLst/>
          </a:prstGeom>
          <a:noFill/>
        </p:spPr>
        <p:txBody>
          <a:bodyPr wrap="square" rtlCol="0">
            <a:spAutoFit/>
          </a:bodyPr>
          <a:lstStyle/>
          <a:p>
            <a:pPr algn="dist">
              <a:lnSpc>
                <a:spcPct val="130000"/>
              </a:lnSpc>
            </a:pPr>
            <a:r>
              <a:rPr lang="zh-CN" altLang="en-US" sz="5000" dirty="0">
                <a:solidFill>
                  <a:srgbClr val="010101"/>
                </a:solidFill>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rPr>
              <a:t>感谢您的聆听</a:t>
            </a:r>
          </a:p>
        </p:txBody>
      </p:sp>
      <p:sp>
        <p:nvSpPr>
          <p:cNvPr id="9" name="文本框 8"/>
          <p:cNvSpPr txBox="1"/>
          <p:nvPr/>
        </p:nvSpPr>
        <p:spPr>
          <a:xfrm>
            <a:off x="5401736" y="2891924"/>
            <a:ext cx="3836307" cy="744050"/>
          </a:xfrm>
          <a:prstGeom prst="rect">
            <a:avLst/>
          </a:prstGeom>
          <a:noFill/>
        </p:spPr>
        <p:txBody>
          <a:bodyPr wrap="none" rtlCol="0">
            <a:spAutoFit/>
          </a:bodyPr>
          <a:lstStyle/>
          <a:p>
            <a:pPr>
              <a:lnSpc>
                <a:spcPct val="130000"/>
              </a:lnSpc>
            </a:pPr>
            <a:r>
              <a:rPr lang="en-US" altLang="zh-CN" sz="3600" dirty="0">
                <a:solidFill>
                  <a:srgbClr val="4F4D50"/>
                </a:solidFill>
                <a:latin typeface="方正黑体简体" panose="02010601030101010101" pitchFamily="2" charset="-122"/>
                <a:ea typeface="方正黑体简体" panose="02010601030101010101" pitchFamily="2" charset="-122"/>
                <a:cs typeface="+mn-ea"/>
                <a:sym typeface="+mn-lt"/>
              </a:rPr>
              <a:t>BUSINESS PLAN</a:t>
            </a:r>
            <a:endParaRPr lang="zh-CN" altLang="en-US" sz="36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4" name="矩形 3"/>
          <p:cNvSpPr/>
          <p:nvPr/>
        </p:nvSpPr>
        <p:spPr>
          <a:xfrm>
            <a:off x="3540622" y="3445857"/>
            <a:ext cx="872599" cy="736400"/>
          </a:xfrm>
          <a:prstGeom prst="rect">
            <a:avLst/>
          </a:prstGeom>
          <a:noFill/>
          <a:ln w="28575">
            <a:solidFill>
              <a:srgbClr val="7FAAE2"/>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500961" y="1"/>
            <a:ext cx="2484678" cy="3821438"/>
          </a:xfrm>
          <a:prstGeom prst="rect">
            <a:avLst/>
          </a:prstGeom>
          <a:blipFill dpi="0" rotWithShape="1">
            <a:blip r:embed="rId3" cstate="screen"/>
            <a:srcRect/>
            <a:stretch>
              <a:fillRect l="-2747" r="-2747"/>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2" name="矩形 1"/>
          <p:cNvSpPr/>
          <p:nvPr/>
        </p:nvSpPr>
        <p:spPr>
          <a:xfrm>
            <a:off x="3205262" y="4395625"/>
            <a:ext cx="251889" cy="251889"/>
          </a:xfrm>
          <a:prstGeom prst="rect">
            <a:avLst/>
          </a:prstGeom>
          <a:solidFill>
            <a:srgbClr val="7FAAE2"/>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718068" y="4883255"/>
            <a:ext cx="125945" cy="125945"/>
          </a:xfrm>
          <a:prstGeom prst="rect">
            <a:avLst/>
          </a:prstGeom>
          <a:solidFill>
            <a:srgbClr val="7FAAE2">
              <a:alpha val="50000"/>
            </a:srgbClr>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2" presetClass="entr" presetSubtype="8" fill="hold" grpId="0" nodeType="withEffect" p14:presetBounceEnd="40000">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14:bounceEnd="40000">
                                          <p:cBhvr additive="base">
                                            <p:cTn id="10" dur="750" fill="hold"/>
                                            <p:tgtEl>
                                              <p:spTgt spid="6"/>
                                            </p:tgtEl>
                                            <p:attrNameLst>
                                              <p:attrName>ppt_x</p:attrName>
                                            </p:attrNameLst>
                                          </p:cBhvr>
                                          <p:tavLst>
                                            <p:tav tm="0">
                                              <p:val>
                                                <p:strVal val="0-#ppt_w/2"/>
                                              </p:val>
                                            </p:tav>
                                            <p:tav tm="100000">
                                              <p:val>
                                                <p:strVal val="#ppt_x"/>
                                              </p:val>
                                            </p:tav>
                                          </p:tavLst>
                                        </p:anim>
                                        <p:anim calcmode="lin" valueType="num" p14:bounceEnd="40000">
                                          <p:cBhvr additive="base">
                                            <p:cTn id="11" dur="750" fill="hold"/>
                                            <p:tgtEl>
                                              <p:spTgt spid="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1000"/>
                                            <p:tgtEl>
                                              <p:spTgt spid="4"/>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animEffect transition="in" filter="fade">
                                          <p:cBhvr>
                                            <p:cTn id="20" dur="500"/>
                                            <p:tgtEl>
                                              <p:spTgt spid="2"/>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par>
                                    <p:cTn id="26" presetID="22" presetClass="entr" presetSubtype="8" fill="hold" grpId="0" nodeType="withEffect">
                                      <p:stCondLst>
                                        <p:cond delay="75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par>
                                    <p:cTn id="29" presetID="41" presetClass="entr" presetSubtype="0" fill="hold" grpId="0" nodeType="withEffect">
                                      <p:stCondLst>
                                        <p:cond delay="1250"/>
                                      </p:stCondLst>
                                      <p:iterate type="lt">
                                        <p:tmPct val="10000"/>
                                      </p:iterate>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8"/>
                                            </p:tgtEl>
                                            <p:attrNameLst>
                                              <p:attrName>ppt_y</p:attrName>
                                            </p:attrNameLst>
                                          </p:cBhvr>
                                          <p:tavLst>
                                            <p:tav tm="0">
                                              <p:val>
                                                <p:strVal val="#ppt_y"/>
                                              </p:val>
                                            </p:tav>
                                            <p:tav tm="100000">
                                              <p:val>
                                                <p:strVal val="#ppt_y"/>
                                              </p:val>
                                            </p:tav>
                                          </p:tavLst>
                                        </p:anim>
                                        <p:anim calcmode="lin" valueType="num">
                                          <p:cBhvr>
                                            <p:cTn id="3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bldP spid="4" grpId="0" animBg="1"/>
          <p:bldP spid="6" grpId="0" animBg="1"/>
          <p:bldP spid="2" grpId="0" animBg="1"/>
          <p:bldP spid="1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750" fill="hold"/>
                                            <p:tgtEl>
                                              <p:spTgt spid="6"/>
                                            </p:tgtEl>
                                            <p:attrNameLst>
                                              <p:attrName>ppt_x</p:attrName>
                                            </p:attrNameLst>
                                          </p:cBhvr>
                                          <p:tavLst>
                                            <p:tav tm="0">
                                              <p:val>
                                                <p:strVal val="0-#ppt_w/2"/>
                                              </p:val>
                                            </p:tav>
                                            <p:tav tm="100000">
                                              <p:val>
                                                <p:strVal val="#ppt_x"/>
                                              </p:val>
                                            </p:tav>
                                          </p:tavLst>
                                        </p:anim>
                                        <p:anim calcmode="lin" valueType="num">
                                          <p:cBhvr additive="base">
                                            <p:cTn id="11" dur="750" fill="hold"/>
                                            <p:tgtEl>
                                              <p:spTgt spid="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1000"/>
                                            <p:tgtEl>
                                              <p:spTgt spid="4"/>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animEffect transition="in" filter="fade">
                                          <p:cBhvr>
                                            <p:cTn id="20" dur="500"/>
                                            <p:tgtEl>
                                              <p:spTgt spid="2"/>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par>
                                    <p:cTn id="26" presetID="22" presetClass="entr" presetSubtype="8" fill="hold" grpId="0" nodeType="withEffect">
                                      <p:stCondLst>
                                        <p:cond delay="75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par>
                                    <p:cTn id="29" presetID="41" presetClass="entr" presetSubtype="0" fill="hold" grpId="0" nodeType="withEffect">
                                      <p:stCondLst>
                                        <p:cond delay="1250"/>
                                      </p:stCondLst>
                                      <p:iterate type="lt">
                                        <p:tmPct val="10000"/>
                                      </p:iterate>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8"/>
                                            </p:tgtEl>
                                            <p:attrNameLst>
                                              <p:attrName>ppt_y</p:attrName>
                                            </p:attrNameLst>
                                          </p:cBhvr>
                                          <p:tavLst>
                                            <p:tav tm="0">
                                              <p:val>
                                                <p:strVal val="#ppt_y"/>
                                              </p:val>
                                            </p:tav>
                                            <p:tav tm="100000">
                                              <p:val>
                                                <p:strVal val="#ppt_y"/>
                                              </p:val>
                                            </p:tav>
                                          </p:tavLst>
                                        </p:anim>
                                        <p:anim calcmode="lin" valueType="num">
                                          <p:cBhvr>
                                            <p:cTn id="3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bldP spid="4" grpId="0" animBg="1"/>
          <p:bldP spid="6" grpId="0" animBg="1"/>
          <p:bldP spid="2" grpId="0" animBg="1"/>
          <p:bldP spid="12"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788020" y="-2244971"/>
            <a:ext cx="4630615" cy="4630615"/>
          </a:xfrm>
          <a:prstGeom prst="ellipse">
            <a:avLst/>
          </a:prstGeom>
          <a:blipFill dpi="0" rotWithShape="1">
            <a:blip r:embed="rId3" cstate="screen"/>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5" name="椭圆 4"/>
          <p:cNvSpPr/>
          <p:nvPr/>
        </p:nvSpPr>
        <p:spPr>
          <a:xfrm>
            <a:off x="2910254" y="-3122737"/>
            <a:ext cx="6386147" cy="6386147"/>
          </a:xfrm>
          <a:prstGeom prst="ellipse">
            <a:avLst/>
          </a:prstGeom>
          <a:noFill/>
          <a:ln w="57150">
            <a:solidFill>
              <a:schemeClr val="bg1">
                <a:lumMod val="75000"/>
              </a:schemeClr>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6" name="文本框 5"/>
          <p:cNvSpPr txBox="1"/>
          <p:nvPr/>
        </p:nvSpPr>
        <p:spPr>
          <a:xfrm>
            <a:off x="5186136" y="2355832"/>
            <a:ext cx="1819729" cy="2174185"/>
          </a:xfrm>
          <a:prstGeom prst="rect">
            <a:avLst/>
          </a:prstGeom>
          <a:noFill/>
          <a:ln>
            <a:noFill/>
          </a:ln>
          <a:effectLst>
            <a:outerShdw blurRad="254000" dist="63500" dir="2700000" algn="tl" rotWithShape="0">
              <a:prstClr val="black">
                <a:alpha val="30000"/>
              </a:prstClr>
            </a:outerShdw>
          </a:effectLst>
        </p:spPr>
        <p:txBody>
          <a:bodyPr wrap="none" rtlCol="0">
            <a:spAutoFit/>
          </a:bodyPr>
          <a:lstStyle/>
          <a:p>
            <a:pPr algn="ctr">
              <a:lnSpc>
                <a:spcPct val="130000"/>
              </a:lnSpc>
            </a:pPr>
            <a:r>
              <a:rPr lang="en-US" altLang="zh-CN" sz="11500" dirty="0">
                <a:solidFill>
                  <a:schemeClr val="tx1">
                    <a:lumMod val="75000"/>
                    <a:lumOff val="25000"/>
                  </a:schemeClr>
                </a:solidFill>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rPr>
              <a:t>01</a:t>
            </a:r>
            <a:endParaRPr lang="zh-CN" altLang="en-US" sz="11500" dirty="0">
              <a:solidFill>
                <a:schemeClr val="tx1">
                  <a:lumMod val="75000"/>
                  <a:lumOff val="25000"/>
                </a:schemeClr>
              </a:solidFill>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endParaRPr>
          </a:p>
        </p:txBody>
      </p:sp>
      <p:sp>
        <p:nvSpPr>
          <p:cNvPr id="7" name="椭圆 6"/>
          <p:cNvSpPr/>
          <p:nvPr/>
        </p:nvSpPr>
        <p:spPr>
          <a:xfrm>
            <a:off x="2157116" y="2233244"/>
            <a:ext cx="890953" cy="890953"/>
          </a:xfrm>
          <a:prstGeom prst="ellipse">
            <a:avLst/>
          </a:prstGeom>
          <a:solidFill>
            <a:srgbClr val="9FB8D6"/>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8" name="椭圆 7"/>
          <p:cNvSpPr/>
          <p:nvPr/>
        </p:nvSpPr>
        <p:spPr>
          <a:xfrm>
            <a:off x="8886611" y="2799399"/>
            <a:ext cx="257320" cy="257320"/>
          </a:xfrm>
          <a:prstGeom prst="ellipse">
            <a:avLst/>
          </a:prstGeom>
          <a:solidFill>
            <a:srgbClr val="EFEFEF"/>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9" name="椭圆 8"/>
          <p:cNvSpPr/>
          <p:nvPr/>
        </p:nvSpPr>
        <p:spPr>
          <a:xfrm>
            <a:off x="9547433" y="1731138"/>
            <a:ext cx="502106" cy="502106"/>
          </a:xfrm>
          <a:prstGeom prst="ellipse">
            <a:avLst/>
          </a:prstGeom>
          <a:solidFill>
            <a:srgbClr val="9FB8D6">
              <a:alpha val="45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11" name="文本框 10"/>
          <p:cNvSpPr txBox="1"/>
          <p:nvPr/>
        </p:nvSpPr>
        <p:spPr>
          <a:xfrm>
            <a:off x="4462096" y="4186515"/>
            <a:ext cx="3267808" cy="641714"/>
          </a:xfrm>
          <a:prstGeom prst="rect">
            <a:avLst/>
          </a:prstGeom>
          <a:noFill/>
          <a:effectLst>
            <a:outerShdw blurRad="254000" dist="63500" dir="2700000" algn="tl" rotWithShape="0">
              <a:prstClr val="black">
                <a:alpha val="30000"/>
              </a:prstClr>
            </a:outerShdw>
          </a:effectLst>
        </p:spPr>
        <p:txBody>
          <a:bodyPr wrap="square" rtlCol="0">
            <a:spAutoFit/>
          </a:bodyPr>
          <a:lstStyle/>
          <a:p>
            <a:pPr algn="ctr">
              <a:lnSpc>
                <a:spcPct val="130000"/>
              </a:lnSpc>
            </a:pPr>
            <a:r>
              <a:rPr lang="zh-CN" altLang="en-US" sz="3200" b="1" spc="300"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rPr>
              <a:t>背景介绍</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1" presetClass="entr" presetSubtype="1"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par>
                                    <p:cTn id="28" presetID="2" presetClass="entr" presetSubtype="1" fill="hold" grpId="0" nodeType="withEffect" p14:presetBounceEnd="40000">
                                      <p:stCondLst>
                                        <p:cond delay="500"/>
                                      </p:stCondLst>
                                      <p:childTnLst>
                                        <p:set>
                                          <p:cBhvr>
                                            <p:cTn id="29" dur="1" fill="hold">
                                              <p:stCondLst>
                                                <p:cond delay="0"/>
                                              </p:stCondLst>
                                            </p:cTn>
                                            <p:tgtEl>
                                              <p:spTgt spid="6"/>
                                            </p:tgtEl>
                                            <p:attrNameLst>
                                              <p:attrName>style.visibility</p:attrName>
                                            </p:attrNameLst>
                                          </p:cBhvr>
                                          <p:to>
                                            <p:strVal val="visible"/>
                                          </p:to>
                                        </p:set>
                                        <p:anim calcmode="lin" valueType="num" p14:bounceEnd="40000">
                                          <p:cBhvr additive="base">
                                            <p:cTn id="30" dur="750" fill="hold"/>
                                            <p:tgtEl>
                                              <p:spTgt spid="6"/>
                                            </p:tgtEl>
                                            <p:attrNameLst>
                                              <p:attrName>ppt_x</p:attrName>
                                            </p:attrNameLst>
                                          </p:cBhvr>
                                          <p:tavLst>
                                            <p:tav tm="0">
                                              <p:val>
                                                <p:strVal val="#ppt_x"/>
                                              </p:val>
                                            </p:tav>
                                            <p:tav tm="100000">
                                              <p:val>
                                                <p:strVal val="#ppt_x"/>
                                              </p:val>
                                            </p:tav>
                                          </p:tavLst>
                                        </p:anim>
                                        <p:anim calcmode="lin" valueType="num" p14:bounceEnd="40000">
                                          <p:cBhvr additive="base">
                                            <p:cTn id="31" dur="750" fill="hold"/>
                                            <p:tgtEl>
                                              <p:spTgt spid="6"/>
                                            </p:tgtEl>
                                            <p:attrNameLst>
                                              <p:attrName>ppt_y</p:attrName>
                                            </p:attrNameLst>
                                          </p:cBhvr>
                                          <p:tavLst>
                                            <p:tav tm="0">
                                              <p:val>
                                                <p:strVal val="0-#ppt_h/2"/>
                                              </p:val>
                                            </p:tav>
                                            <p:tav tm="100000">
                                              <p:val>
                                                <p:strVal val="#ppt_y"/>
                                              </p:val>
                                            </p:tav>
                                          </p:tavLst>
                                        </p:anim>
                                      </p:childTnLst>
                                    </p:cTn>
                                  </p:par>
                                </p:childTnLst>
                              </p:cTn>
                            </p:par>
                            <p:par>
                              <p:cTn id="32" fill="hold">
                                <p:stCondLst>
                                  <p:cond delay="50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1"/>
                                            </p:tgtEl>
                                            <p:attrNameLst>
                                              <p:attrName>ppt_y</p:attrName>
                                            </p:attrNameLst>
                                          </p:cBhvr>
                                          <p:tavLst>
                                            <p:tav tm="0">
                                              <p:val>
                                                <p:strVal val="#ppt_y"/>
                                              </p:val>
                                            </p:tav>
                                            <p:tav tm="100000">
                                              <p:val>
                                                <p:strVal val="#ppt_y"/>
                                              </p:val>
                                            </p:tav>
                                          </p:tavLst>
                                        </p:anim>
                                        <p:anim calcmode="lin" valueType="num">
                                          <p:cBhvr>
                                            <p:cTn id="37"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P spid="1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1" presetClass="entr" presetSubtype="1"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par>
                                    <p:cTn id="28" presetID="2" presetClass="entr" presetSubtype="1" fill="hold" grpId="0" nodeType="withEffect">
                                      <p:stCondLst>
                                        <p:cond delay="50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750" fill="hold"/>
                                            <p:tgtEl>
                                              <p:spTgt spid="6"/>
                                            </p:tgtEl>
                                            <p:attrNameLst>
                                              <p:attrName>ppt_x</p:attrName>
                                            </p:attrNameLst>
                                          </p:cBhvr>
                                          <p:tavLst>
                                            <p:tav tm="0">
                                              <p:val>
                                                <p:strVal val="#ppt_x"/>
                                              </p:val>
                                            </p:tav>
                                            <p:tav tm="100000">
                                              <p:val>
                                                <p:strVal val="#ppt_x"/>
                                              </p:val>
                                            </p:tav>
                                          </p:tavLst>
                                        </p:anim>
                                        <p:anim calcmode="lin" valueType="num">
                                          <p:cBhvr additive="base">
                                            <p:cTn id="31" dur="750" fill="hold"/>
                                            <p:tgtEl>
                                              <p:spTgt spid="6"/>
                                            </p:tgtEl>
                                            <p:attrNameLst>
                                              <p:attrName>ppt_y</p:attrName>
                                            </p:attrNameLst>
                                          </p:cBhvr>
                                          <p:tavLst>
                                            <p:tav tm="0">
                                              <p:val>
                                                <p:strVal val="0-#ppt_h/2"/>
                                              </p:val>
                                            </p:tav>
                                            <p:tav tm="100000">
                                              <p:val>
                                                <p:strVal val="#ppt_y"/>
                                              </p:val>
                                            </p:tav>
                                          </p:tavLst>
                                        </p:anim>
                                      </p:childTnLst>
                                    </p:cTn>
                                  </p:par>
                                </p:childTnLst>
                              </p:cTn>
                            </p:par>
                            <p:par>
                              <p:cTn id="32" fill="hold">
                                <p:stCondLst>
                                  <p:cond delay="50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1"/>
                                            </p:tgtEl>
                                            <p:attrNameLst>
                                              <p:attrName>ppt_y</p:attrName>
                                            </p:attrNameLst>
                                          </p:cBhvr>
                                          <p:tavLst>
                                            <p:tav tm="0">
                                              <p:val>
                                                <p:strVal val="#ppt_y"/>
                                              </p:val>
                                            </p:tav>
                                            <p:tav tm="100000">
                                              <p:val>
                                                <p:strVal val="#ppt_y"/>
                                              </p:val>
                                            </p:tav>
                                          </p:tavLst>
                                        </p:anim>
                                        <p:anim calcmode="lin" valueType="num">
                                          <p:cBhvr>
                                            <p:cTn id="37"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P spid="11"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8464" y="-315612"/>
            <a:ext cx="6944988" cy="6103173"/>
          </a:xfrm>
          <a:custGeom>
            <a:avLst/>
            <a:gdLst>
              <a:gd name="connsiteX0" fmla="*/ 0 w 7328263"/>
              <a:gd name="connsiteY0" fmla="*/ 0 h 6217920"/>
              <a:gd name="connsiteX1" fmla="*/ 7328263 w 7328263"/>
              <a:gd name="connsiteY1" fmla="*/ 0 h 6217920"/>
              <a:gd name="connsiteX2" fmla="*/ 7328263 w 7328263"/>
              <a:gd name="connsiteY2" fmla="*/ 6217920 h 6217920"/>
              <a:gd name="connsiteX3" fmla="*/ 0 w 7328263"/>
              <a:gd name="connsiteY3" fmla="*/ 6217920 h 6217920"/>
              <a:gd name="connsiteX4" fmla="*/ 0 w 7328263"/>
              <a:gd name="connsiteY4" fmla="*/ 0 h 6217920"/>
              <a:gd name="connsiteX0-1" fmla="*/ 13063 w 7341326"/>
              <a:gd name="connsiteY0-2" fmla="*/ 0 h 6217920"/>
              <a:gd name="connsiteX1-3" fmla="*/ 7341326 w 7341326"/>
              <a:gd name="connsiteY1-4" fmla="*/ 0 h 6217920"/>
              <a:gd name="connsiteX2-5" fmla="*/ 7341326 w 7341326"/>
              <a:gd name="connsiteY2-6" fmla="*/ 6217920 h 6217920"/>
              <a:gd name="connsiteX3-7" fmla="*/ 13063 w 7341326"/>
              <a:gd name="connsiteY3-8" fmla="*/ 6217920 h 6217920"/>
              <a:gd name="connsiteX4-9" fmla="*/ 0 w 7341326"/>
              <a:gd name="connsiteY4-10" fmla="*/ 4976949 h 6217920"/>
              <a:gd name="connsiteX5" fmla="*/ 13063 w 7341326"/>
              <a:gd name="connsiteY5" fmla="*/ 0 h 6217920"/>
              <a:gd name="connsiteX0-11" fmla="*/ 13063 w 7341326"/>
              <a:gd name="connsiteY0-12" fmla="*/ 0 h 6348548"/>
              <a:gd name="connsiteX1-13" fmla="*/ 7341326 w 7341326"/>
              <a:gd name="connsiteY1-14" fmla="*/ 0 h 6348548"/>
              <a:gd name="connsiteX2-15" fmla="*/ 7341326 w 7341326"/>
              <a:gd name="connsiteY2-16" fmla="*/ 6217920 h 6348548"/>
              <a:gd name="connsiteX3-17" fmla="*/ 1972492 w 7341326"/>
              <a:gd name="connsiteY3-18" fmla="*/ 6348548 h 6348548"/>
              <a:gd name="connsiteX4-19" fmla="*/ 0 w 7341326"/>
              <a:gd name="connsiteY4-20" fmla="*/ 4976949 h 6348548"/>
              <a:gd name="connsiteX5-21" fmla="*/ 13063 w 7341326"/>
              <a:gd name="connsiteY5-22" fmla="*/ 0 h 6348548"/>
              <a:gd name="connsiteX0-23" fmla="*/ 13063 w 7341326"/>
              <a:gd name="connsiteY0-24" fmla="*/ 0 h 6348548"/>
              <a:gd name="connsiteX1-25" fmla="*/ 7341326 w 7341326"/>
              <a:gd name="connsiteY1-26" fmla="*/ 0 h 6348548"/>
              <a:gd name="connsiteX2-27" fmla="*/ 7341326 w 7341326"/>
              <a:gd name="connsiteY2-28" fmla="*/ 6217920 h 6348548"/>
              <a:gd name="connsiteX3-29" fmla="*/ 1972492 w 7341326"/>
              <a:gd name="connsiteY3-30" fmla="*/ 6348548 h 6348548"/>
              <a:gd name="connsiteX4-31" fmla="*/ 0 w 7341326"/>
              <a:gd name="connsiteY4-32" fmla="*/ 4976949 h 6348548"/>
              <a:gd name="connsiteX5-33" fmla="*/ 13063 w 7341326"/>
              <a:gd name="connsiteY5-34" fmla="*/ 0 h 6348548"/>
              <a:gd name="connsiteX0-35" fmla="*/ 13063 w 7341326"/>
              <a:gd name="connsiteY0-36" fmla="*/ 0 h 6780566"/>
              <a:gd name="connsiteX1-37" fmla="*/ 7341326 w 7341326"/>
              <a:gd name="connsiteY1-38" fmla="*/ 0 h 6780566"/>
              <a:gd name="connsiteX2-39" fmla="*/ 7341326 w 7341326"/>
              <a:gd name="connsiteY2-40" fmla="*/ 6217920 h 6780566"/>
              <a:gd name="connsiteX3-41" fmla="*/ 1972492 w 7341326"/>
              <a:gd name="connsiteY3-42" fmla="*/ 6348548 h 6780566"/>
              <a:gd name="connsiteX4-43" fmla="*/ 0 w 7341326"/>
              <a:gd name="connsiteY4-44" fmla="*/ 4976949 h 6780566"/>
              <a:gd name="connsiteX5-45" fmla="*/ 13063 w 7341326"/>
              <a:gd name="connsiteY5-46" fmla="*/ 0 h 6780566"/>
              <a:gd name="connsiteX0-47" fmla="*/ 13063 w 7341326"/>
              <a:gd name="connsiteY0-48" fmla="*/ 0 h 6762067"/>
              <a:gd name="connsiteX1-49" fmla="*/ 7341326 w 7341326"/>
              <a:gd name="connsiteY1-50" fmla="*/ 0 h 6762067"/>
              <a:gd name="connsiteX2-51" fmla="*/ 7341326 w 7341326"/>
              <a:gd name="connsiteY2-52" fmla="*/ 6217920 h 6762067"/>
              <a:gd name="connsiteX3-53" fmla="*/ 1972492 w 7341326"/>
              <a:gd name="connsiteY3-54" fmla="*/ 6348548 h 6762067"/>
              <a:gd name="connsiteX4-55" fmla="*/ 0 w 7341326"/>
              <a:gd name="connsiteY4-56" fmla="*/ 4976949 h 6762067"/>
              <a:gd name="connsiteX5-57" fmla="*/ 13063 w 7341326"/>
              <a:gd name="connsiteY5-58" fmla="*/ 0 h 6762067"/>
              <a:gd name="connsiteX0-59" fmla="*/ 13063 w 7341326"/>
              <a:gd name="connsiteY0-60" fmla="*/ 0 h 6762067"/>
              <a:gd name="connsiteX1-61" fmla="*/ 7341326 w 7341326"/>
              <a:gd name="connsiteY1-62" fmla="*/ 0 h 6762067"/>
              <a:gd name="connsiteX2-63" fmla="*/ 7341326 w 7341326"/>
              <a:gd name="connsiteY2-64" fmla="*/ 6217920 h 6762067"/>
              <a:gd name="connsiteX3-65" fmla="*/ 1972492 w 7341326"/>
              <a:gd name="connsiteY3-66" fmla="*/ 6348548 h 6762067"/>
              <a:gd name="connsiteX4-67" fmla="*/ 0 w 7341326"/>
              <a:gd name="connsiteY4-68" fmla="*/ 4976949 h 6762067"/>
              <a:gd name="connsiteX5-69" fmla="*/ 13063 w 7341326"/>
              <a:gd name="connsiteY5-70" fmla="*/ 0 h 6762067"/>
              <a:gd name="connsiteX0-71" fmla="*/ 13063 w 7341326"/>
              <a:gd name="connsiteY0-72" fmla="*/ 0 h 6730700"/>
              <a:gd name="connsiteX1-73" fmla="*/ 7341326 w 7341326"/>
              <a:gd name="connsiteY1-74" fmla="*/ 0 h 6730700"/>
              <a:gd name="connsiteX2-75" fmla="*/ 7341326 w 7341326"/>
              <a:gd name="connsiteY2-76" fmla="*/ 6217920 h 6730700"/>
              <a:gd name="connsiteX3-77" fmla="*/ 1972492 w 7341326"/>
              <a:gd name="connsiteY3-78" fmla="*/ 6348548 h 6730700"/>
              <a:gd name="connsiteX4-79" fmla="*/ 0 w 7341326"/>
              <a:gd name="connsiteY4-80" fmla="*/ 4976949 h 6730700"/>
              <a:gd name="connsiteX5-81" fmla="*/ 13063 w 7341326"/>
              <a:gd name="connsiteY5-82" fmla="*/ 0 h 6730700"/>
              <a:gd name="connsiteX0-83" fmla="*/ 13063 w 7341326"/>
              <a:gd name="connsiteY0-84" fmla="*/ 0 h 6349673"/>
              <a:gd name="connsiteX1-85" fmla="*/ 7341326 w 7341326"/>
              <a:gd name="connsiteY1-86" fmla="*/ 0 h 6349673"/>
              <a:gd name="connsiteX2-87" fmla="*/ 4349932 w 7341326"/>
              <a:gd name="connsiteY2-88" fmla="*/ 4794069 h 6349673"/>
              <a:gd name="connsiteX3-89" fmla="*/ 1972492 w 7341326"/>
              <a:gd name="connsiteY3-90" fmla="*/ 6348548 h 6349673"/>
              <a:gd name="connsiteX4-91" fmla="*/ 0 w 7341326"/>
              <a:gd name="connsiteY4-92" fmla="*/ 4976949 h 6349673"/>
              <a:gd name="connsiteX5-93" fmla="*/ 13063 w 7341326"/>
              <a:gd name="connsiteY5-94" fmla="*/ 0 h 6349673"/>
              <a:gd name="connsiteX0-95" fmla="*/ 13063 w 7341326"/>
              <a:gd name="connsiteY0-96" fmla="*/ 0 h 6349673"/>
              <a:gd name="connsiteX1-97" fmla="*/ 7341326 w 7341326"/>
              <a:gd name="connsiteY1-98" fmla="*/ 0 h 6349673"/>
              <a:gd name="connsiteX2-99" fmla="*/ 4349932 w 7341326"/>
              <a:gd name="connsiteY2-100" fmla="*/ 4794069 h 6349673"/>
              <a:gd name="connsiteX3-101" fmla="*/ 1972492 w 7341326"/>
              <a:gd name="connsiteY3-102" fmla="*/ 6348548 h 6349673"/>
              <a:gd name="connsiteX4-103" fmla="*/ 0 w 7341326"/>
              <a:gd name="connsiteY4-104" fmla="*/ 4976949 h 6349673"/>
              <a:gd name="connsiteX5-105" fmla="*/ 13063 w 7341326"/>
              <a:gd name="connsiteY5-106" fmla="*/ 0 h 6349673"/>
              <a:gd name="connsiteX0-107" fmla="*/ 13063 w 7341326"/>
              <a:gd name="connsiteY0-108" fmla="*/ 0 h 6348930"/>
              <a:gd name="connsiteX1-109" fmla="*/ 7341326 w 7341326"/>
              <a:gd name="connsiteY1-110" fmla="*/ 0 h 6348930"/>
              <a:gd name="connsiteX2-111" fmla="*/ 4349932 w 7341326"/>
              <a:gd name="connsiteY2-112" fmla="*/ 4794069 h 6348930"/>
              <a:gd name="connsiteX3-113" fmla="*/ 1972492 w 7341326"/>
              <a:gd name="connsiteY3-114" fmla="*/ 6348548 h 6348930"/>
              <a:gd name="connsiteX4-115" fmla="*/ 0 w 7341326"/>
              <a:gd name="connsiteY4-116" fmla="*/ 4976949 h 6348930"/>
              <a:gd name="connsiteX5-117" fmla="*/ 13063 w 7341326"/>
              <a:gd name="connsiteY5-118" fmla="*/ 0 h 6348930"/>
              <a:gd name="connsiteX0-119" fmla="*/ 13063 w 7341326"/>
              <a:gd name="connsiteY0-120" fmla="*/ 0 h 6375040"/>
              <a:gd name="connsiteX1-121" fmla="*/ 7341326 w 7341326"/>
              <a:gd name="connsiteY1-122" fmla="*/ 0 h 6375040"/>
              <a:gd name="connsiteX2-123" fmla="*/ 4349932 w 7341326"/>
              <a:gd name="connsiteY2-124" fmla="*/ 4794069 h 6375040"/>
              <a:gd name="connsiteX3-125" fmla="*/ 2612572 w 7341326"/>
              <a:gd name="connsiteY3-126" fmla="*/ 6374674 h 6375040"/>
              <a:gd name="connsiteX4-127" fmla="*/ 0 w 7341326"/>
              <a:gd name="connsiteY4-128" fmla="*/ 4976949 h 6375040"/>
              <a:gd name="connsiteX5-129" fmla="*/ 13063 w 7341326"/>
              <a:gd name="connsiteY5-130" fmla="*/ 0 h 6375040"/>
              <a:gd name="connsiteX0-131" fmla="*/ 13063 w 7341326"/>
              <a:gd name="connsiteY0-132" fmla="*/ 0 h 6845145"/>
              <a:gd name="connsiteX1-133" fmla="*/ 7341326 w 7341326"/>
              <a:gd name="connsiteY1-134" fmla="*/ 0 h 6845145"/>
              <a:gd name="connsiteX2-135" fmla="*/ 4349932 w 7341326"/>
              <a:gd name="connsiteY2-136" fmla="*/ 4794069 h 6845145"/>
              <a:gd name="connsiteX3-137" fmla="*/ 2207623 w 7341326"/>
              <a:gd name="connsiteY3-138" fmla="*/ 6844937 h 6845145"/>
              <a:gd name="connsiteX4-139" fmla="*/ 0 w 7341326"/>
              <a:gd name="connsiteY4-140" fmla="*/ 4976949 h 6845145"/>
              <a:gd name="connsiteX5-141" fmla="*/ 13063 w 7341326"/>
              <a:gd name="connsiteY5-142" fmla="*/ 0 h 6845145"/>
              <a:gd name="connsiteX0-143" fmla="*/ 13063 w 7341326"/>
              <a:gd name="connsiteY0-144" fmla="*/ 0 h 6414207"/>
              <a:gd name="connsiteX1-145" fmla="*/ 7341326 w 7341326"/>
              <a:gd name="connsiteY1-146" fmla="*/ 0 h 6414207"/>
              <a:gd name="connsiteX2-147" fmla="*/ 4349932 w 7341326"/>
              <a:gd name="connsiteY2-148" fmla="*/ 4794069 h 6414207"/>
              <a:gd name="connsiteX3-149" fmla="*/ 2651760 w 7341326"/>
              <a:gd name="connsiteY3-150" fmla="*/ 6413863 h 6414207"/>
              <a:gd name="connsiteX4-151" fmla="*/ 0 w 7341326"/>
              <a:gd name="connsiteY4-152" fmla="*/ 4976949 h 6414207"/>
              <a:gd name="connsiteX5-153" fmla="*/ 13063 w 7341326"/>
              <a:gd name="connsiteY5-154" fmla="*/ 0 h 6414207"/>
              <a:gd name="connsiteX0-155" fmla="*/ 13063 w 7341326"/>
              <a:gd name="connsiteY0-156" fmla="*/ 0 h 6417144"/>
              <a:gd name="connsiteX1-157" fmla="*/ 7341326 w 7341326"/>
              <a:gd name="connsiteY1-158" fmla="*/ 0 h 6417144"/>
              <a:gd name="connsiteX2-159" fmla="*/ 4349932 w 7341326"/>
              <a:gd name="connsiteY2-160" fmla="*/ 4794069 h 6417144"/>
              <a:gd name="connsiteX3-161" fmla="*/ 2651760 w 7341326"/>
              <a:gd name="connsiteY3-162" fmla="*/ 6413863 h 6417144"/>
              <a:gd name="connsiteX4-163" fmla="*/ 0 w 7341326"/>
              <a:gd name="connsiteY4-164" fmla="*/ 4976949 h 6417144"/>
              <a:gd name="connsiteX5-165" fmla="*/ 13063 w 7341326"/>
              <a:gd name="connsiteY5-166" fmla="*/ 0 h 6417144"/>
              <a:gd name="connsiteX0-167" fmla="*/ 13063 w 7341326"/>
              <a:gd name="connsiteY0-168" fmla="*/ 0 h 6422423"/>
              <a:gd name="connsiteX1-169" fmla="*/ 7341326 w 7341326"/>
              <a:gd name="connsiteY1-170" fmla="*/ 0 h 6422423"/>
              <a:gd name="connsiteX2-171" fmla="*/ 4349932 w 7341326"/>
              <a:gd name="connsiteY2-172" fmla="*/ 4794069 h 6422423"/>
              <a:gd name="connsiteX3-173" fmla="*/ 2651760 w 7341326"/>
              <a:gd name="connsiteY3-174" fmla="*/ 6413863 h 6422423"/>
              <a:gd name="connsiteX4-175" fmla="*/ 0 w 7341326"/>
              <a:gd name="connsiteY4-176" fmla="*/ 4976949 h 6422423"/>
              <a:gd name="connsiteX5-177" fmla="*/ 13063 w 7341326"/>
              <a:gd name="connsiteY5-178" fmla="*/ 0 h 6422423"/>
              <a:gd name="connsiteX0-179" fmla="*/ 13063 w 7341326"/>
              <a:gd name="connsiteY0-180" fmla="*/ 0 h 6422423"/>
              <a:gd name="connsiteX1-181" fmla="*/ 7341326 w 7341326"/>
              <a:gd name="connsiteY1-182" fmla="*/ 0 h 6422423"/>
              <a:gd name="connsiteX2-183" fmla="*/ 4349932 w 7341326"/>
              <a:gd name="connsiteY2-184" fmla="*/ 4794069 h 6422423"/>
              <a:gd name="connsiteX3-185" fmla="*/ 2651760 w 7341326"/>
              <a:gd name="connsiteY3-186" fmla="*/ 6413863 h 6422423"/>
              <a:gd name="connsiteX4-187" fmla="*/ 0 w 7341326"/>
              <a:gd name="connsiteY4-188" fmla="*/ 4976949 h 6422423"/>
              <a:gd name="connsiteX5-189" fmla="*/ 13063 w 7341326"/>
              <a:gd name="connsiteY5-190" fmla="*/ 0 h 6422423"/>
              <a:gd name="connsiteX0-191" fmla="*/ 13063 w 7341326"/>
              <a:gd name="connsiteY0-192" fmla="*/ 0 h 6422423"/>
              <a:gd name="connsiteX1-193" fmla="*/ 7341326 w 7341326"/>
              <a:gd name="connsiteY1-194" fmla="*/ 0 h 6422423"/>
              <a:gd name="connsiteX2-195" fmla="*/ 4349932 w 7341326"/>
              <a:gd name="connsiteY2-196" fmla="*/ 4794069 h 6422423"/>
              <a:gd name="connsiteX3-197" fmla="*/ 2651760 w 7341326"/>
              <a:gd name="connsiteY3-198" fmla="*/ 6413863 h 6422423"/>
              <a:gd name="connsiteX4-199" fmla="*/ 0 w 7341326"/>
              <a:gd name="connsiteY4-200" fmla="*/ 4976949 h 6422423"/>
              <a:gd name="connsiteX5-201" fmla="*/ 13063 w 7341326"/>
              <a:gd name="connsiteY5-202" fmla="*/ 0 h 6422423"/>
              <a:gd name="connsiteX0-203" fmla="*/ 13063 w 7341326"/>
              <a:gd name="connsiteY0-204" fmla="*/ 0 h 6422423"/>
              <a:gd name="connsiteX1-205" fmla="*/ 7341326 w 7341326"/>
              <a:gd name="connsiteY1-206" fmla="*/ 0 h 6422423"/>
              <a:gd name="connsiteX2-207" fmla="*/ 4349932 w 7341326"/>
              <a:gd name="connsiteY2-208" fmla="*/ 4794069 h 6422423"/>
              <a:gd name="connsiteX3-209" fmla="*/ 2651760 w 7341326"/>
              <a:gd name="connsiteY3-210" fmla="*/ 6413863 h 6422423"/>
              <a:gd name="connsiteX4-211" fmla="*/ 0 w 7341326"/>
              <a:gd name="connsiteY4-212" fmla="*/ 4976949 h 6422423"/>
              <a:gd name="connsiteX5-213" fmla="*/ 13063 w 7341326"/>
              <a:gd name="connsiteY5-214" fmla="*/ 0 h 6422423"/>
              <a:gd name="connsiteX0-215" fmla="*/ 13063 w 7593919"/>
              <a:gd name="connsiteY0-216" fmla="*/ 0 h 6422423"/>
              <a:gd name="connsiteX1-217" fmla="*/ 7341326 w 7593919"/>
              <a:gd name="connsiteY1-218" fmla="*/ 0 h 6422423"/>
              <a:gd name="connsiteX2-219" fmla="*/ 5760720 w 7593919"/>
              <a:gd name="connsiteY2-220" fmla="*/ 2364378 h 6422423"/>
              <a:gd name="connsiteX3-221" fmla="*/ 4349932 w 7593919"/>
              <a:gd name="connsiteY3-222" fmla="*/ 4794069 h 6422423"/>
              <a:gd name="connsiteX4-223" fmla="*/ 2651760 w 7593919"/>
              <a:gd name="connsiteY4-224" fmla="*/ 6413863 h 6422423"/>
              <a:gd name="connsiteX5-225" fmla="*/ 0 w 7593919"/>
              <a:gd name="connsiteY5-226" fmla="*/ 4976949 h 6422423"/>
              <a:gd name="connsiteX6" fmla="*/ 13063 w 7593919"/>
              <a:gd name="connsiteY6" fmla="*/ 0 h 6422423"/>
              <a:gd name="connsiteX0-227" fmla="*/ 13063 w 7541097"/>
              <a:gd name="connsiteY0-228" fmla="*/ 0 h 6422423"/>
              <a:gd name="connsiteX1-229" fmla="*/ 7341326 w 7541097"/>
              <a:gd name="connsiteY1-230" fmla="*/ 0 h 6422423"/>
              <a:gd name="connsiteX2-231" fmla="*/ 5029200 w 7541097"/>
              <a:gd name="connsiteY2-232" fmla="*/ 3148149 h 6422423"/>
              <a:gd name="connsiteX3-233" fmla="*/ 4349932 w 7541097"/>
              <a:gd name="connsiteY3-234" fmla="*/ 4794069 h 6422423"/>
              <a:gd name="connsiteX4-235" fmla="*/ 2651760 w 7541097"/>
              <a:gd name="connsiteY4-236" fmla="*/ 6413863 h 6422423"/>
              <a:gd name="connsiteX5-237" fmla="*/ 0 w 7541097"/>
              <a:gd name="connsiteY5-238" fmla="*/ 4976949 h 6422423"/>
              <a:gd name="connsiteX6-239" fmla="*/ 13063 w 7541097"/>
              <a:gd name="connsiteY6-240" fmla="*/ 0 h 6422423"/>
              <a:gd name="connsiteX0-241" fmla="*/ 13063 w 7541097"/>
              <a:gd name="connsiteY0-242" fmla="*/ 0 h 6422423"/>
              <a:gd name="connsiteX1-243" fmla="*/ 7341326 w 7541097"/>
              <a:gd name="connsiteY1-244" fmla="*/ 0 h 6422423"/>
              <a:gd name="connsiteX2-245" fmla="*/ 5029200 w 7541097"/>
              <a:gd name="connsiteY2-246" fmla="*/ 3148149 h 6422423"/>
              <a:gd name="connsiteX3-247" fmla="*/ 4349932 w 7541097"/>
              <a:gd name="connsiteY3-248" fmla="*/ 4794069 h 6422423"/>
              <a:gd name="connsiteX4-249" fmla="*/ 2651760 w 7541097"/>
              <a:gd name="connsiteY4-250" fmla="*/ 6413863 h 6422423"/>
              <a:gd name="connsiteX5-251" fmla="*/ 0 w 7541097"/>
              <a:gd name="connsiteY5-252" fmla="*/ 4976949 h 6422423"/>
              <a:gd name="connsiteX6-253" fmla="*/ 13063 w 7541097"/>
              <a:gd name="connsiteY6-254" fmla="*/ 0 h 6422423"/>
              <a:gd name="connsiteX0-255" fmla="*/ 13063 w 7541097"/>
              <a:gd name="connsiteY0-256" fmla="*/ 0 h 6422423"/>
              <a:gd name="connsiteX1-257" fmla="*/ 7341326 w 7541097"/>
              <a:gd name="connsiteY1-258" fmla="*/ 0 h 6422423"/>
              <a:gd name="connsiteX2-259" fmla="*/ 5029200 w 7541097"/>
              <a:gd name="connsiteY2-260" fmla="*/ 3148149 h 6422423"/>
              <a:gd name="connsiteX3-261" fmla="*/ 4349932 w 7541097"/>
              <a:gd name="connsiteY3-262" fmla="*/ 4794069 h 6422423"/>
              <a:gd name="connsiteX4-263" fmla="*/ 2651760 w 7541097"/>
              <a:gd name="connsiteY4-264" fmla="*/ 6413863 h 6422423"/>
              <a:gd name="connsiteX5-265" fmla="*/ 0 w 7541097"/>
              <a:gd name="connsiteY5-266" fmla="*/ 4976949 h 6422423"/>
              <a:gd name="connsiteX6-267" fmla="*/ 13063 w 7541097"/>
              <a:gd name="connsiteY6-268" fmla="*/ 0 h 6422423"/>
              <a:gd name="connsiteX0-269" fmla="*/ 13063 w 7597530"/>
              <a:gd name="connsiteY0-270" fmla="*/ 0 h 6422423"/>
              <a:gd name="connsiteX1-271" fmla="*/ 7341326 w 7597530"/>
              <a:gd name="connsiteY1-272" fmla="*/ 0 h 6422423"/>
              <a:gd name="connsiteX2-273" fmla="*/ 5799908 w 7597530"/>
              <a:gd name="connsiteY2-274" fmla="*/ 3004457 h 6422423"/>
              <a:gd name="connsiteX3-275" fmla="*/ 4349932 w 7597530"/>
              <a:gd name="connsiteY3-276" fmla="*/ 4794069 h 6422423"/>
              <a:gd name="connsiteX4-277" fmla="*/ 2651760 w 7597530"/>
              <a:gd name="connsiteY4-278" fmla="*/ 6413863 h 6422423"/>
              <a:gd name="connsiteX5-279" fmla="*/ 0 w 7597530"/>
              <a:gd name="connsiteY5-280" fmla="*/ 4976949 h 6422423"/>
              <a:gd name="connsiteX6-281" fmla="*/ 13063 w 7597530"/>
              <a:gd name="connsiteY6-282" fmla="*/ 0 h 6422423"/>
              <a:gd name="connsiteX0-283" fmla="*/ 13063 w 7599965"/>
              <a:gd name="connsiteY0-284" fmla="*/ 0 h 6422423"/>
              <a:gd name="connsiteX1-285" fmla="*/ 7341326 w 7599965"/>
              <a:gd name="connsiteY1-286" fmla="*/ 0 h 6422423"/>
              <a:gd name="connsiteX2-287" fmla="*/ 5799908 w 7599965"/>
              <a:gd name="connsiteY2-288" fmla="*/ 3004457 h 6422423"/>
              <a:gd name="connsiteX3-289" fmla="*/ 4349932 w 7599965"/>
              <a:gd name="connsiteY3-290" fmla="*/ 4794069 h 6422423"/>
              <a:gd name="connsiteX4-291" fmla="*/ 2651760 w 7599965"/>
              <a:gd name="connsiteY4-292" fmla="*/ 6413863 h 6422423"/>
              <a:gd name="connsiteX5-293" fmla="*/ 0 w 7599965"/>
              <a:gd name="connsiteY5-294" fmla="*/ 4976949 h 6422423"/>
              <a:gd name="connsiteX6-295" fmla="*/ 13063 w 7599965"/>
              <a:gd name="connsiteY6-296" fmla="*/ 0 h 6422423"/>
              <a:gd name="connsiteX0-297" fmla="*/ 13063 w 7618328"/>
              <a:gd name="connsiteY0-298" fmla="*/ 0 h 6422423"/>
              <a:gd name="connsiteX1-299" fmla="*/ 7341326 w 7618328"/>
              <a:gd name="connsiteY1-300" fmla="*/ 0 h 6422423"/>
              <a:gd name="connsiteX2-301" fmla="*/ 5982788 w 7618328"/>
              <a:gd name="connsiteY2-302" fmla="*/ 2860766 h 6422423"/>
              <a:gd name="connsiteX3-303" fmla="*/ 4349932 w 7618328"/>
              <a:gd name="connsiteY3-304" fmla="*/ 4794069 h 6422423"/>
              <a:gd name="connsiteX4-305" fmla="*/ 2651760 w 7618328"/>
              <a:gd name="connsiteY4-306" fmla="*/ 6413863 h 6422423"/>
              <a:gd name="connsiteX5-307" fmla="*/ 0 w 7618328"/>
              <a:gd name="connsiteY5-308" fmla="*/ 4976949 h 6422423"/>
              <a:gd name="connsiteX6-309" fmla="*/ 13063 w 7618328"/>
              <a:gd name="connsiteY6-310" fmla="*/ 0 h 6422423"/>
              <a:gd name="connsiteX0-311" fmla="*/ 13063 w 7777702"/>
              <a:gd name="connsiteY0-312" fmla="*/ 0 h 6422423"/>
              <a:gd name="connsiteX1-313" fmla="*/ 7341326 w 7777702"/>
              <a:gd name="connsiteY1-314" fmla="*/ 0 h 6422423"/>
              <a:gd name="connsiteX2-315" fmla="*/ 5982788 w 7777702"/>
              <a:gd name="connsiteY2-316" fmla="*/ 2860766 h 6422423"/>
              <a:gd name="connsiteX3-317" fmla="*/ 4349932 w 7777702"/>
              <a:gd name="connsiteY3-318" fmla="*/ 4794069 h 6422423"/>
              <a:gd name="connsiteX4-319" fmla="*/ 2651760 w 7777702"/>
              <a:gd name="connsiteY4-320" fmla="*/ 6413863 h 6422423"/>
              <a:gd name="connsiteX5-321" fmla="*/ 0 w 7777702"/>
              <a:gd name="connsiteY5-322" fmla="*/ 4976949 h 6422423"/>
              <a:gd name="connsiteX6-323" fmla="*/ 13063 w 7777702"/>
              <a:gd name="connsiteY6-324" fmla="*/ 0 h 6422423"/>
              <a:gd name="connsiteX0-325" fmla="*/ 13063 w 7777702"/>
              <a:gd name="connsiteY0-326" fmla="*/ 0 h 6422423"/>
              <a:gd name="connsiteX1-327" fmla="*/ 7341326 w 7777702"/>
              <a:gd name="connsiteY1-328" fmla="*/ 0 h 6422423"/>
              <a:gd name="connsiteX2-329" fmla="*/ 5982788 w 7777702"/>
              <a:gd name="connsiteY2-330" fmla="*/ 2860766 h 6422423"/>
              <a:gd name="connsiteX3-331" fmla="*/ 4349932 w 7777702"/>
              <a:gd name="connsiteY3-332" fmla="*/ 4794069 h 6422423"/>
              <a:gd name="connsiteX4-333" fmla="*/ 2651760 w 7777702"/>
              <a:gd name="connsiteY4-334" fmla="*/ 6413863 h 6422423"/>
              <a:gd name="connsiteX5-335" fmla="*/ 0 w 7777702"/>
              <a:gd name="connsiteY5-336" fmla="*/ 4976949 h 6422423"/>
              <a:gd name="connsiteX6-337" fmla="*/ 13063 w 7777702"/>
              <a:gd name="connsiteY6-338" fmla="*/ 0 h 6422423"/>
              <a:gd name="connsiteX0-339" fmla="*/ 13063 w 7777702"/>
              <a:gd name="connsiteY0-340" fmla="*/ 0 h 6422423"/>
              <a:gd name="connsiteX1-341" fmla="*/ 7341326 w 7777702"/>
              <a:gd name="connsiteY1-342" fmla="*/ 0 h 6422423"/>
              <a:gd name="connsiteX2-343" fmla="*/ 5982788 w 7777702"/>
              <a:gd name="connsiteY2-344" fmla="*/ 2860766 h 6422423"/>
              <a:gd name="connsiteX3-345" fmla="*/ 4349932 w 7777702"/>
              <a:gd name="connsiteY3-346" fmla="*/ 4794069 h 6422423"/>
              <a:gd name="connsiteX4-347" fmla="*/ 2651760 w 7777702"/>
              <a:gd name="connsiteY4-348" fmla="*/ 6413863 h 6422423"/>
              <a:gd name="connsiteX5-349" fmla="*/ 0 w 7777702"/>
              <a:gd name="connsiteY5-350" fmla="*/ 4976949 h 6422423"/>
              <a:gd name="connsiteX6-351" fmla="*/ 13063 w 7777702"/>
              <a:gd name="connsiteY6-352" fmla="*/ 0 h 6422423"/>
              <a:gd name="connsiteX0-353" fmla="*/ 13063 w 7777702"/>
              <a:gd name="connsiteY0-354" fmla="*/ 0 h 6422423"/>
              <a:gd name="connsiteX1-355" fmla="*/ 7341326 w 7777702"/>
              <a:gd name="connsiteY1-356" fmla="*/ 0 h 6422423"/>
              <a:gd name="connsiteX2-357" fmla="*/ 5982788 w 7777702"/>
              <a:gd name="connsiteY2-358" fmla="*/ 2860766 h 6422423"/>
              <a:gd name="connsiteX3-359" fmla="*/ 4349932 w 7777702"/>
              <a:gd name="connsiteY3-360" fmla="*/ 4794069 h 6422423"/>
              <a:gd name="connsiteX4-361" fmla="*/ 2651760 w 7777702"/>
              <a:gd name="connsiteY4-362" fmla="*/ 6413863 h 6422423"/>
              <a:gd name="connsiteX5-363" fmla="*/ 0 w 7777702"/>
              <a:gd name="connsiteY5-364" fmla="*/ 4976949 h 6422423"/>
              <a:gd name="connsiteX6-365" fmla="*/ 13063 w 7777702"/>
              <a:gd name="connsiteY6-366" fmla="*/ 0 h 6422423"/>
              <a:gd name="connsiteX0-367" fmla="*/ 13063 w 7750337"/>
              <a:gd name="connsiteY0-368" fmla="*/ 0 h 6422423"/>
              <a:gd name="connsiteX1-369" fmla="*/ 7341326 w 7750337"/>
              <a:gd name="connsiteY1-370" fmla="*/ 0 h 6422423"/>
              <a:gd name="connsiteX2-371" fmla="*/ 5982788 w 7750337"/>
              <a:gd name="connsiteY2-372" fmla="*/ 2860766 h 6422423"/>
              <a:gd name="connsiteX3-373" fmla="*/ 4349932 w 7750337"/>
              <a:gd name="connsiteY3-374" fmla="*/ 4794069 h 6422423"/>
              <a:gd name="connsiteX4-375" fmla="*/ 2651760 w 7750337"/>
              <a:gd name="connsiteY4-376" fmla="*/ 6413863 h 6422423"/>
              <a:gd name="connsiteX5-377" fmla="*/ 0 w 7750337"/>
              <a:gd name="connsiteY5-378" fmla="*/ 4976949 h 6422423"/>
              <a:gd name="connsiteX6-379" fmla="*/ 13063 w 7750337"/>
              <a:gd name="connsiteY6-380" fmla="*/ 0 h 6422423"/>
              <a:gd name="connsiteX0-381" fmla="*/ 13063 w 7750337"/>
              <a:gd name="connsiteY0-382" fmla="*/ 0 h 6422423"/>
              <a:gd name="connsiteX1-383" fmla="*/ 7341326 w 7750337"/>
              <a:gd name="connsiteY1-384" fmla="*/ 0 h 6422423"/>
              <a:gd name="connsiteX2-385" fmla="*/ 5982788 w 7750337"/>
              <a:gd name="connsiteY2-386" fmla="*/ 2860766 h 6422423"/>
              <a:gd name="connsiteX3-387" fmla="*/ 4349932 w 7750337"/>
              <a:gd name="connsiteY3-388" fmla="*/ 4794069 h 6422423"/>
              <a:gd name="connsiteX4-389" fmla="*/ 2651760 w 7750337"/>
              <a:gd name="connsiteY4-390" fmla="*/ 6413863 h 6422423"/>
              <a:gd name="connsiteX5-391" fmla="*/ 0 w 7750337"/>
              <a:gd name="connsiteY5-392" fmla="*/ 4976949 h 6422423"/>
              <a:gd name="connsiteX6-393" fmla="*/ 13063 w 7750337"/>
              <a:gd name="connsiteY6-394" fmla="*/ 0 h 6422423"/>
              <a:gd name="connsiteX0-395" fmla="*/ 13063 w 7750337"/>
              <a:gd name="connsiteY0-396" fmla="*/ 0 h 6414207"/>
              <a:gd name="connsiteX1-397" fmla="*/ 7341326 w 7750337"/>
              <a:gd name="connsiteY1-398" fmla="*/ 0 h 6414207"/>
              <a:gd name="connsiteX2-399" fmla="*/ 5982788 w 7750337"/>
              <a:gd name="connsiteY2-400" fmla="*/ 2860766 h 6414207"/>
              <a:gd name="connsiteX3-401" fmla="*/ 4349932 w 7750337"/>
              <a:gd name="connsiteY3-402" fmla="*/ 4794069 h 6414207"/>
              <a:gd name="connsiteX4-403" fmla="*/ 2651760 w 7750337"/>
              <a:gd name="connsiteY4-404" fmla="*/ 6413863 h 6414207"/>
              <a:gd name="connsiteX5-405" fmla="*/ 0 w 7750337"/>
              <a:gd name="connsiteY5-406" fmla="*/ 4976949 h 6414207"/>
              <a:gd name="connsiteX6-407" fmla="*/ 13063 w 7750337"/>
              <a:gd name="connsiteY6-408" fmla="*/ 0 h 641420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239" y="connsiteY6-240"/>
              </a:cxn>
            </a:cxnLst>
            <a:rect l="l" t="t" r="r" b="b"/>
            <a:pathLst>
              <a:path w="7750337" h="6414207">
                <a:moveTo>
                  <a:pt x="13063" y="0"/>
                </a:moveTo>
                <a:lnTo>
                  <a:pt x="7341326" y="0"/>
                </a:lnTo>
                <a:cubicBezTo>
                  <a:pt x="8305800" y="487680"/>
                  <a:pt x="7448005" y="2584269"/>
                  <a:pt x="5982788" y="2860766"/>
                </a:cubicBezTo>
                <a:cubicBezTo>
                  <a:pt x="4517571" y="3137263"/>
                  <a:pt x="4513217" y="3731623"/>
                  <a:pt x="4349932" y="4794069"/>
                </a:cubicBezTo>
                <a:cubicBezTo>
                  <a:pt x="4186647" y="5856515"/>
                  <a:pt x="3376748" y="6396446"/>
                  <a:pt x="2651760" y="6413863"/>
                </a:cubicBezTo>
                <a:cubicBezTo>
                  <a:pt x="1926772" y="6431280"/>
                  <a:pt x="457199" y="5786846"/>
                  <a:pt x="0" y="4976949"/>
                </a:cubicBezTo>
                <a:cubicBezTo>
                  <a:pt x="4354" y="3317966"/>
                  <a:pt x="8709" y="1658983"/>
                  <a:pt x="13063" y="0"/>
                </a:cubicBezTo>
                <a:close/>
              </a:path>
            </a:pathLst>
          </a:custGeom>
          <a:blipFill dpi="0" rotWithShape="1">
            <a:blip r:embed="rId3" cstate="screen"/>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21"/>
          <p:cNvSpPr txBox="1"/>
          <p:nvPr/>
        </p:nvSpPr>
        <p:spPr>
          <a:xfrm>
            <a:off x="4155841" y="2628042"/>
            <a:ext cx="6944988" cy="3159519"/>
          </a:xfrm>
          <a:prstGeom prst="rect">
            <a:avLst/>
          </a:prstGeom>
          <a:noFill/>
        </p:spPr>
        <p:txBody>
          <a:bodyPr wrap="square" lIns="0" tIns="0" rIns="0" bIns="0" rtlCol="0">
            <a:spAutoFit/>
          </a:bodyPr>
          <a:lstStyle/>
          <a:p>
            <a:pPr>
              <a:lnSpc>
                <a:spcPct val="150000"/>
              </a:lnSpc>
              <a:spcBef>
                <a:spcPct val="0"/>
              </a:spcBef>
              <a:buFontTx/>
              <a:buNone/>
            </a:pPr>
            <a:r>
              <a:rPr lang="zh-CN" altLang="en-US" sz="2000" dirty="0">
                <a:latin typeface="仿宋" panose="02010609060101010101" charset="-122"/>
                <a:ea typeface="仿宋" panose="02010609060101010101" charset="-122"/>
                <a:cs typeface="仿宋" panose="02010609060101010101" charset="-122"/>
                <a:sym typeface="微软雅黑" panose="020B0503020204020204" charset="-122"/>
              </a:rPr>
              <a:t>   </a:t>
            </a:r>
            <a:r>
              <a:rPr lang="en-US" altLang="zh-CN" sz="2000" dirty="0">
                <a:latin typeface="仿宋" panose="02010609060101010101" charset="-122"/>
                <a:ea typeface="仿宋" panose="02010609060101010101" charset="-122"/>
                <a:cs typeface="仿宋" panose="02010609060101010101" charset="-122"/>
                <a:sym typeface="微软雅黑" panose="020B0503020204020204" charset="-122"/>
              </a:rPr>
              <a:t>1985</a:t>
            </a:r>
            <a:r>
              <a:rPr lang="zh-CN" altLang="en-US" sz="2000" dirty="0">
                <a:latin typeface="仿宋" panose="02010609060101010101" charset="-122"/>
                <a:ea typeface="仿宋" panose="02010609060101010101" charset="-122"/>
                <a:cs typeface="仿宋" panose="02010609060101010101" charset="-122"/>
                <a:sym typeface="微软雅黑" panose="020B0503020204020204" charset="-122"/>
              </a:rPr>
              <a:t>年。地点是英国。从</a:t>
            </a:r>
            <a:r>
              <a:rPr lang="en-US" altLang="zh-CN" sz="2000" dirty="0">
                <a:latin typeface="仿宋" panose="02010609060101010101" charset="-122"/>
                <a:ea typeface="仿宋" panose="02010609060101010101" charset="-122"/>
                <a:cs typeface="仿宋" panose="02010609060101010101" charset="-122"/>
                <a:sym typeface="微软雅黑" panose="020B0503020204020204" charset="-122"/>
              </a:rPr>
              <a:t>1983</a:t>
            </a:r>
            <a:r>
              <a:rPr lang="zh-CN" altLang="en-US" sz="2000" dirty="0">
                <a:latin typeface="仿宋" panose="02010609060101010101" charset="-122"/>
                <a:ea typeface="仿宋" panose="02010609060101010101" charset="-122"/>
                <a:cs typeface="仿宋" panose="02010609060101010101" charset="-122"/>
                <a:sym typeface="微软雅黑" panose="020B0503020204020204" charset="-122"/>
              </a:rPr>
              <a:t>年</a:t>
            </a:r>
            <a:r>
              <a:rPr lang="en-US" altLang="zh-CN" sz="2000" dirty="0">
                <a:latin typeface="仿宋" panose="02010609060101010101" charset="-122"/>
                <a:ea typeface="仿宋" panose="02010609060101010101" charset="-122"/>
                <a:cs typeface="仿宋" panose="02010609060101010101" charset="-122"/>
                <a:sym typeface="微软雅黑" panose="020B0503020204020204" charset="-122"/>
              </a:rPr>
              <a:t>1</a:t>
            </a:r>
            <a:r>
              <a:rPr lang="zh-CN" altLang="en-US" sz="2000" dirty="0">
                <a:latin typeface="仿宋" panose="02010609060101010101" charset="-122"/>
                <a:ea typeface="仿宋" panose="02010609060101010101" charset="-122"/>
                <a:cs typeface="仿宋" panose="02010609060101010101" charset="-122"/>
                <a:sym typeface="微软雅黑" panose="020B0503020204020204" charset="-122"/>
              </a:rPr>
              <a:t>月</a:t>
            </a:r>
            <a:r>
              <a:rPr lang="en-US" altLang="zh-CN" sz="2000" dirty="0">
                <a:latin typeface="仿宋" panose="02010609060101010101" charset="-122"/>
                <a:ea typeface="仿宋" panose="02010609060101010101" charset="-122"/>
                <a:cs typeface="仿宋" panose="02010609060101010101" charset="-122"/>
                <a:sym typeface="微软雅黑" panose="020B0503020204020204" charset="-122"/>
              </a:rPr>
              <a:t>31</a:t>
            </a:r>
            <a:r>
              <a:rPr lang="zh-CN" altLang="en-US" sz="2000" dirty="0">
                <a:latin typeface="仿宋" panose="02010609060101010101" charset="-122"/>
                <a:ea typeface="仿宋" panose="02010609060101010101" charset="-122"/>
                <a:cs typeface="仿宋" panose="02010609060101010101" charset="-122"/>
                <a:sym typeface="微软雅黑" panose="020B0503020204020204" charset="-122"/>
              </a:rPr>
              <a:t>日起，颁布了一项临时法律，规定所有机动车辆驾驶员和乘客必须系安全带</a:t>
            </a:r>
            <a:r>
              <a:rPr lang="en-US" altLang="zh-CN" sz="2000" dirty="0">
                <a:latin typeface="仿宋" panose="02010609060101010101" charset="-122"/>
                <a:ea typeface="仿宋" panose="02010609060101010101" charset="-122"/>
                <a:cs typeface="仿宋" panose="02010609060101010101" charset="-122"/>
                <a:sym typeface="微软雅黑" panose="020B0503020204020204" charset="-122"/>
              </a:rPr>
              <a:t>3</a:t>
            </a:r>
            <a:r>
              <a:rPr lang="zh-CN" altLang="en-US" sz="2000" dirty="0">
                <a:latin typeface="仿宋" panose="02010609060101010101" charset="-122"/>
                <a:ea typeface="仿宋" panose="02010609060101010101" charset="-122"/>
                <a:cs typeface="仿宋" panose="02010609060101010101" charset="-122"/>
                <a:sym typeface="微软雅黑" panose="020B0503020204020204" charset="-122"/>
              </a:rPr>
              <a:t>年。为了确定该法律的效力，以确定该法律是否应在</a:t>
            </a:r>
            <a:r>
              <a:rPr lang="en-US" altLang="zh-CN" sz="2000" dirty="0">
                <a:latin typeface="仿宋" panose="02010609060101010101" charset="-122"/>
                <a:ea typeface="仿宋" panose="02010609060101010101" charset="-122"/>
                <a:cs typeface="仿宋" panose="02010609060101010101" charset="-122"/>
                <a:sym typeface="微软雅黑" panose="020B0503020204020204" charset="-122"/>
              </a:rPr>
              <a:t>1986</a:t>
            </a:r>
            <a:r>
              <a:rPr lang="zh-CN" altLang="en-US" sz="2000" dirty="0">
                <a:latin typeface="仿宋" panose="02010609060101010101" charset="-122"/>
                <a:ea typeface="仿宋" panose="02010609060101010101" charset="-122"/>
                <a:cs typeface="仿宋" panose="02010609060101010101" charset="-122"/>
                <a:sym typeface="微软雅黑" panose="020B0503020204020204" charset="-122"/>
              </a:rPr>
              <a:t>年以前永久生效。该法律的支持者说，该法律减少了被杀害的驾驶员和乘客的数量（从</a:t>
            </a:r>
            <a:r>
              <a:rPr lang="en-US" altLang="zh-CN" sz="2000" dirty="0">
                <a:latin typeface="仿宋" panose="02010609060101010101" charset="-122"/>
                <a:ea typeface="仿宋" panose="02010609060101010101" charset="-122"/>
                <a:cs typeface="仿宋" panose="02010609060101010101" charset="-122"/>
                <a:sym typeface="微软雅黑" panose="020B0503020204020204" charset="-122"/>
              </a:rPr>
              <a:t>1982</a:t>
            </a:r>
            <a:r>
              <a:rPr lang="zh-CN" altLang="en-US" sz="2000" dirty="0">
                <a:latin typeface="仿宋" panose="02010609060101010101" charset="-122"/>
                <a:ea typeface="仿宋" panose="02010609060101010101" charset="-122"/>
                <a:cs typeface="仿宋" panose="02010609060101010101" charset="-122"/>
                <a:sym typeface="微软雅黑" panose="020B0503020204020204" charset="-122"/>
              </a:rPr>
              <a:t>年的</a:t>
            </a:r>
            <a:r>
              <a:rPr lang="en-US" altLang="zh-CN" sz="2000" dirty="0">
                <a:latin typeface="仿宋" panose="02010609060101010101" charset="-122"/>
                <a:ea typeface="仿宋" panose="02010609060101010101" charset="-122"/>
                <a:cs typeface="仿宋" panose="02010609060101010101" charset="-122"/>
                <a:sym typeface="微软雅黑" panose="020B0503020204020204" charset="-122"/>
              </a:rPr>
              <a:t>1,472</a:t>
            </a:r>
            <a:r>
              <a:rPr lang="zh-CN" altLang="en-US" sz="2000" dirty="0">
                <a:latin typeface="仿宋" panose="02010609060101010101" charset="-122"/>
                <a:ea typeface="仿宋" panose="02010609060101010101" charset="-122"/>
                <a:cs typeface="仿宋" panose="02010609060101010101" charset="-122"/>
                <a:sym typeface="微软雅黑" panose="020B0503020204020204" charset="-122"/>
              </a:rPr>
              <a:t>人减少到</a:t>
            </a:r>
            <a:r>
              <a:rPr lang="en-US" altLang="zh-CN" sz="2000" dirty="0">
                <a:latin typeface="仿宋" panose="02010609060101010101" charset="-122"/>
                <a:ea typeface="仿宋" panose="02010609060101010101" charset="-122"/>
                <a:cs typeface="仿宋" panose="02010609060101010101" charset="-122"/>
                <a:sym typeface="微软雅黑" panose="020B0503020204020204" charset="-122"/>
              </a:rPr>
              <a:t>1984</a:t>
            </a:r>
            <a:r>
              <a:rPr lang="zh-CN" altLang="en-US" sz="2000" dirty="0">
                <a:latin typeface="仿宋" panose="02010609060101010101" charset="-122"/>
                <a:ea typeface="仿宋" panose="02010609060101010101" charset="-122"/>
                <a:cs typeface="仿宋" panose="02010609060101010101" charset="-122"/>
                <a:sym typeface="微软雅黑" panose="020B0503020204020204" charset="-122"/>
              </a:rPr>
              <a:t>年的</a:t>
            </a:r>
            <a:r>
              <a:rPr lang="en-US" altLang="zh-CN" sz="2000" dirty="0">
                <a:latin typeface="仿宋" panose="02010609060101010101" charset="-122"/>
                <a:ea typeface="仿宋" panose="02010609060101010101" charset="-122"/>
                <a:cs typeface="仿宋" panose="02010609060101010101" charset="-122"/>
                <a:sym typeface="微软雅黑" panose="020B0503020204020204" charset="-122"/>
              </a:rPr>
              <a:t>1,228</a:t>
            </a:r>
            <a:r>
              <a:rPr lang="zh-CN" altLang="en-US" sz="2000" dirty="0">
                <a:latin typeface="仿宋" panose="02010609060101010101" charset="-122"/>
                <a:ea typeface="仿宋" panose="02010609060101010101" charset="-122"/>
                <a:cs typeface="仿宋" panose="02010609060101010101" charset="-122"/>
                <a:sym typeface="微软雅黑" panose="020B0503020204020204" charset="-122"/>
              </a:rPr>
              <a:t>人）。反对法律的人士说，这些数字可能并不重要，因为近年来总的趋势是驾车者死亡人数有所减少。</a:t>
            </a:r>
            <a:endParaRPr lang="zh-CN" altLang="en-US" sz="2000" dirty="0">
              <a:latin typeface="仿宋" panose="02010609060101010101" charset="-122"/>
              <a:ea typeface="仿宋" panose="02010609060101010101" charset="-122"/>
              <a:cs typeface="仿宋" panose="02010609060101010101" charset="-122"/>
            </a:endParaRPr>
          </a:p>
        </p:txBody>
      </p:sp>
      <p:sp>
        <p:nvSpPr>
          <p:cNvPr id="6" name="Subtitle 2"/>
          <p:cNvSpPr txBox="1"/>
          <p:nvPr/>
        </p:nvSpPr>
        <p:spPr>
          <a:xfrm>
            <a:off x="7007165" y="1661158"/>
            <a:ext cx="3033470" cy="74794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30000"/>
              </a:lnSpc>
              <a:spcBef>
                <a:spcPts val="0"/>
              </a:spcBef>
              <a:defRPr/>
            </a:pPr>
            <a:r>
              <a:rPr lang="zh-CN" altLang="en-US" sz="2800" b="1" spc="300" dirty="0">
                <a:solidFill>
                  <a:srgbClr val="4F4D50"/>
                </a:solidFill>
                <a:ea typeface="Lato" panose="020F0502020204030203" pitchFamily="34" charset="0"/>
                <a:cs typeface="Lato" panose="020F0502020204030203" pitchFamily="34" charset="0"/>
              </a:rPr>
              <a:t>背景介绍</a:t>
            </a:r>
            <a:endParaRPr lang="id-ID" sz="2800" b="1" spc="300" dirty="0">
              <a:solidFill>
                <a:srgbClr val="4F4D50"/>
              </a:solidFill>
              <a:ea typeface="Lato" panose="020F0502020204030203" pitchFamily="34" charset="0"/>
              <a:cs typeface="Lato" panose="020F0502020204030203" pitchFamily="34" charset="0"/>
            </a:endParaRPr>
          </a:p>
        </p:txBody>
      </p:sp>
      <p:cxnSp>
        <p:nvCxnSpPr>
          <p:cNvPr id="8" name="直接连接符 7"/>
          <p:cNvCxnSpPr/>
          <p:nvPr/>
        </p:nvCxnSpPr>
        <p:spPr>
          <a:xfrm>
            <a:off x="9817416" y="2297770"/>
            <a:ext cx="680194"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8233630" y="648894"/>
            <a:ext cx="571463" cy="544765"/>
            <a:chOff x="1413117" y="4953618"/>
            <a:chExt cx="571463" cy="544765"/>
          </a:xfrm>
        </p:grpSpPr>
        <p:grpSp>
          <p:nvGrpSpPr>
            <p:cNvPr id="10" name="组合 9"/>
            <p:cNvGrpSpPr/>
            <p:nvPr/>
          </p:nvGrpSpPr>
          <p:grpSpPr>
            <a:xfrm>
              <a:off x="1413117" y="4953618"/>
              <a:ext cx="571463" cy="515236"/>
              <a:chOff x="4634991" y="2138335"/>
              <a:chExt cx="428348" cy="386204"/>
            </a:xfrm>
          </p:grpSpPr>
          <p:sp>
            <p:nvSpPr>
              <p:cNvPr id="12" name="Freeform 5"/>
              <p:cNvSpPr/>
              <p:nvPr/>
            </p:nvSpPr>
            <p:spPr bwMode="auto">
              <a:xfrm>
                <a:off x="4634991"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F4D50"/>
              </a:solidFill>
              <a:ln w="9525" cap="flat">
                <a:noFill/>
                <a:prstDash val="solid"/>
                <a:miter lim="800000"/>
              </a:ln>
              <a:effectLst>
                <a:outerShdw blurRad="254000" dist="63500" dir="2700000" algn="tl" rotWithShape="0">
                  <a:prstClr val="black">
                    <a:alpha val="30000"/>
                  </a:prstClr>
                </a:outerShdw>
              </a:effectLst>
            </p:spPr>
            <p:txBody>
              <a:bodyPr vert="horz" wrap="square" lIns="91440" tIns="45720" rIns="91440" bIns="45720" numCol="1" anchor="t" anchorCtr="0" compatLnSpc="1"/>
              <a:lstStyle/>
              <a:p>
                <a:pPr fontAlgn="auto">
                  <a:lnSpc>
                    <a:spcPct val="130000"/>
                  </a:lnSpc>
                  <a:buFontTx/>
                  <a:buNone/>
                </a:pPr>
                <a:endParaRPr lang="zh-CN" altLang="en-US" dirty="0">
                  <a:solidFill>
                    <a:prstClr val="black"/>
                  </a:solidFill>
                  <a:latin typeface="Calibri" panose="020F0502020204030204"/>
                  <a:ea typeface="微软雅黑" panose="020B0503020204020204" charset="-122"/>
                </a:endParaRPr>
              </a:p>
            </p:txBody>
          </p:sp>
          <p:sp>
            <p:nvSpPr>
              <p:cNvPr id="13" name="KSO_Shape"/>
              <p:cNvSpPr/>
              <p:nvPr/>
            </p:nvSpPr>
            <p:spPr bwMode="auto">
              <a:xfrm>
                <a:off x="4758562" y="2206773"/>
                <a:ext cx="188010" cy="129099"/>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lnSpc>
                    <a:spcPct val="130000"/>
                  </a:lnSpc>
                  <a:buFontTx/>
                  <a:buNone/>
                  <a:defRPr/>
                </a:pPr>
                <a:endParaRPr lang="zh-CN" altLang="en-US" dirty="0">
                  <a:solidFill>
                    <a:srgbClr val="FFFFFF"/>
                  </a:solidFill>
                  <a:latin typeface="Calibri" panose="020F0502020204030204"/>
                  <a:ea typeface="微软雅黑" panose="020B0503020204020204" charset="-122"/>
                </a:endParaRPr>
              </a:p>
            </p:txBody>
          </p:sp>
        </p:grpSp>
        <p:sp>
          <p:nvSpPr>
            <p:cNvPr id="11" name="前言"/>
            <p:cNvSpPr>
              <a:spLocks noChangeArrowheads="1"/>
            </p:cNvSpPr>
            <p:nvPr/>
          </p:nvSpPr>
          <p:spPr bwMode="auto">
            <a:xfrm>
              <a:off x="1434441" y="5167948"/>
              <a:ext cx="528269" cy="330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80" tIns="60940" rIns="121880" bIns="60940">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defTabSz="914400">
                <a:lnSpc>
                  <a:spcPct val="130000"/>
                </a:lnSpc>
                <a:spcBef>
                  <a:spcPct val="0"/>
                </a:spcBef>
                <a:buNone/>
              </a:pPr>
              <a:r>
                <a:rPr lang="zh-CN" altLang="en-US" sz="1100" dirty="0">
                  <a:solidFill>
                    <a:schemeClr val="bg1"/>
                  </a:solidFill>
                  <a:latin typeface="华文行楷" panose="02010800040101010101" pitchFamily="2" charset="-122"/>
                  <a:ea typeface="华文行楷" panose="02010800040101010101" pitchFamily="2" charset="-122"/>
                </a:rPr>
                <a:t>梦想</a:t>
              </a:r>
              <a:endParaRPr lang="zh-CN" altLang="en-US" sz="1100" dirty="0">
                <a:solidFill>
                  <a:schemeClr val="bg1"/>
                </a:solidFill>
                <a:latin typeface="华文行楷" panose="02010800040101010101" pitchFamily="2" charset="-122"/>
                <a:ea typeface="华文行楷" panose="02010800040101010101" pitchFamily="2" charset="-122"/>
                <a:sym typeface="Impact" panose="020B0806030902050204" pitchFamily="34" charset="0"/>
              </a:endParaRPr>
            </a:p>
          </p:txBody>
        </p:sp>
      </p:grpSp>
      <p:grpSp>
        <p:nvGrpSpPr>
          <p:cNvPr id="14" name="组合 13"/>
          <p:cNvGrpSpPr/>
          <p:nvPr/>
        </p:nvGrpSpPr>
        <p:grpSpPr>
          <a:xfrm>
            <a:off x="8977971" y="648894"/>
            <a:ext cx="571463" cy="544765"/>
            <a:chOff x="2157458" y="4953618"/>
            <a:chExt cx="571463" cy="544765"/>
          </a:xfrm>
        </p:grpSpPr>
        <p:grpSp>
          <p:nvGrpSpPr>
            <p:cNvPr id="15" name="组合 14"/>
            <p:cNvGrpSpPr/>
            <p:nvPr/>
          </p:nvGrpSpPr>
          <p:grpSpPr>
            <a:xfrm>
              <a:off x="2157458" y="4953618"/>
              <a:ext cx="571463" cy="515236"/>
              <a:chOff x="5076056" y="2138335"/>
              <a:chExt cx="428348" cy="386204"/>
            </a:xfrm>
          </p:grpSpPr>
          <p:sp>
            <p:nvSpPr>
              <p:cNvPr id="17" name="Freeform 5"/>
              <p:cNvSpPr/>
              <p:nvPr/>
            </p:nvSpPr>
            <p:spPr bwMode="auto">
              <a:xfrm>
                <a:off x="5076056"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FB8D6"/>
              </a:solidFill>
              <a:ln w="9525" cap="flat">
                <a:noFill/>
                <a:prstDash val="solid"/>
                <a:miter lim="800000"/>
              </a:ln>
              <a:effectLst>
                <a:outerShdw blurRad="254000" dist="63500" dir="2700000" algn="tl" rotWithShape="0">
                  <a:prstClr val="black">
                    <a:alpha val="30000"/>
                  </a:prstClr>
                </a:outerShdw>
              </a:effectLst>
            </p:spPr>
            <p:txBody>
              <a:bodyPr vert="horz" wrap="square" lIns="91440" tIns="45720" rIns="91440" bIns="45720" numCol="1" anchor="t" anchorCtr="0" compatLnSpc="1"/>
              <a:lstStyle/>
              <a:p>
                <a:pPr fontAlgn="auto">
                  <a:lnSpc>
                    <a:spcPct val="130000"/>
                  </a:lnSpc>
                  <a:buFontTx/>
                  <a:buNone/>
                </a:pPr>
                <a:endParaRPr lang="zh-CN" altLang="en-US" dirty="0">
                  <a:solidFill>
                    <a:prstClr val="black"/>
                  </a:solidFill>
                  <a:latin typeface="Calibri" panose="020F0502020204030204"/>
                  <a:ea typeface="微软雅黑" panose="020B0503020204020204" charset="-122"/>
                </a:endParaRPr>
              </a:p>
            </p:txBody>
          </p:sp>
          <p:sp>
            <p:nvSpPr>
              <p:cNvPr id="18" name="KSO_Shape"/>
              <p:cNvSpPr/>
              <p:nvPr/>
            </p:nvSpPr>
            <p:spPr bwMode="auto">
              <a:xfrm>
                <a:off x="5196307" y="2191017"/>
                <a:ext cx="182071" cy="15506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lnSpc>
                    <a:spcPct val="130000"/>
                  </a:lnSpc>
                  <a:buFontTx/>
                  <a:buNone/>
                  <a:defRPr/>
                </a:pPr>
                <a:endParaRPr lang="zh-CN" altLang="en-US" dirty="0">
                  <a:solidFill>
                    <a:srgbClr val="FFFFFF"/>
                  </a:solidFill>
                  <a:latin typeface="Calibri" panose="020F0502020204030204"/>
                  <a:ea typeface="微软雅黑" panose="020B0503020204020204" charset="-122"/>
                </a:endParaRPr>
              </a:p>
            </p:txBody>
          </p:sp>
        </p:grpSp>
        <p:sp>
          <p:nvSpPr>
            <p:cNvPr id="16" name="前言"/>
            <p:cNvSpPr>
              <a:spLocks noChangeArrowheads="1"/>
            </p:cNvSpPr>
            <p:nvPr/>
          </p:nvSpPr>
          <p:spPr bwMode="auto">
            <a:xfrm>
              <a:off x="2181993" y="5167948"/>
              <a:ext cx="528269" cy="330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80" tIns="60940" rIns="121880" bIns="60940">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defTabSz="914400">
                <a:lnSpc>
                  <a:spcPct val="130000"/>
                </a:lnSpc>
                <a:spcBef>
                  <a:spcPct val="0"/>
                </a:spcBef>
                <a:buNone/>
              </a:pPr>
              <a:r>
                <a:rPr lang="zh-CN" altLang="en-US" sz="1100" dirty="0">
                  <a:solidFill>
                    <a:schemeClr val="bg1"/>
                  </a:solidFill>
                  <a:latin typeface="华文行楷" panose="02010800040101010101" pitchFamily="2" charset="-122"/>
                  <a:ea typeface="华文行楷" panose="02010800040101010101" pitchFamily="2" charset="-122"/>
                  <a:sym typeface="Impact" panose="020B0806030902050204" pitchFamily="34" charset="0"/>
                </a:rPr>
                <a:t>诚信</a:t>
              </a:r>
            </a:p>
          </p:txBody>
        </p:sp>
      </p:grpSp>
      <p:grpSp>
        <p:nvGrpSpPr>
          <p:cNvPr id="19" name="组合 18"/>
          <p:cNvGrpSpPr/>
          <p:nvPr/>
        </p:nvGrpSpPr>
        <p:grpSpPr>
          <a:xfrm>
            <a:off x="9722312" y="648894"/>
            <a:ext cx="571463" cy="544765"/>
            <a:chOff x="2901799" y="4953618"/>
            <a:chExt cx="571463" cy="544765"/>
          </a:xfrm>
        </p:grpSpPr>
        <p:grpSp>
          <p:nvGrpSpPr>
            <p:cNvPr id="20" name="组合 19"/>
            <p:cNvGrpSpPr/>
            <p:nvPr/>
          </p:nvGrpSpPr>
          <p:grpSpPr>
            <a:xfrm>
              <a:off x="2901799" y="4953618"/>
              <a:ext cx="571463" cy="515236"/>
              <a:chOff x="7842587" y="4494001"/>
              <a:chExt cx="343825" cy="309997"/>
            </a:xfrm>
          </p:grpSpPr>
          <p:sp>
            <p:nvSpPr>
              <p:cNvPr id="22" name="Freeform 5"/>
              <p:cNvSpPr/>
              <p:nvPr/>
            </p:nvSpPr>
            <p:spPr bwMode="auto">
              <a:xfrm>
                <a:off x="7842587" y="4494001"/>
                <a:ext cx="343825" cy="30999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F4D50"/>
              </a:solidFill>
              <a:ln w="9525" cap="flat">
                <a:noFill/>
                <a:prstDash val="solid"/>
                <a:miter lim="800000"/>
              </a:ln>
              <a:effectLst>
                <a:outerShdw blurRad="254000" dist="63500" dir="2700000" algn="tl" rotWithShape="0">
                  <a:prstClr val="black">
                    <a:alpha val="30000"/>
                  </a:prstClr>
                </a:outerShdw>
              </a:effectLst>
            </p:spPr>
            <p:txBody>
              <a:bodyPr vert="horz" wrap="square" lIns="91440" tIns="45720" rIns="91440" bIns="45720" numCol="1" anchor="t" anchorCtr="0" compatLnSpc="1"/>
              <a:lstStyle/>
              <a:p>
                <a:pPr fontAlgn="auto">
                  <a:lnSpc>
                    <a:spcPct val="130000"/>
                  </a:lnSpc>
                  <a:buFontTx/>
                  <a:buNone/>
                </a:pPr>
                <a:endParaRPr lang="zh-CN" altLang="en-US" dirty="0">
                  <a:solidFill>
                    <a:srgbClr val="1C2D3D"/>
                  </a:solidFill>
                  <a:latin typeface="Calibri" panose="020F0502020204030204"/>
                  <a:ea typeface="微软雅黑" panose="020B0503020204020204" charset="-122"/>
                </a:endParaRPr>
              </a:p>
            </p:txBody>
          </p:sp>
          <p:sp>
            <p:nvSpPr>
              <p:cNvPr id="23" name="Freeform 12"/>
              <p:cNvSpPr>
                <a:spLocks noEditPoints="1"/>
              </p:cNvSpPr>
              <p:nvPr/>
            </p:nvSpPr>
            <p:spPr bwMode="auto">
              <a:xfrm>
                <a:off x="7948751" y="4540920"/>
                <a:ext cx="126640" cy="126156"/>
              </a:xfrm>
              <a:custGeom>
                <a:avLst/>
                <a:gdLst>
                  <a:gd name="T0" fmla="*/ 862 w 954"/>
                  <a:gd name="T1" fmla="*/ 813 h 944"/>
                  <a:gd name="T2" fmla="*/ 763 w 954"/>
                  <a:gd name="T3" fmla="*/ 813 h 944"/>
                  <a:gd name="T4" fmla="*/ 625 w 954"/>
                  <a:gd name="T5" fmla="*/ 549 h 944"/>
                  <a:gd name="T6" fmla="*/ 611 w 954"/>
                  <a:gd name="T7" fmla="*/ 601 h 944"/>
                  <a:gd name="T8" fmla="*/ 535 w 954"/>
                  <a:gd name="T9" fmla="*/ 658 h 944"/>
                  <a:gd name="T10" fmla="*/ 782 w 954"/>
                  <a:gd name="T11" fmla="*/ 932 h 944"/>
                  <a:gd name="T12" fmla="*/ 941 w 954"/>
                  <a:gd name="T13" fmla="*/ 826 h 944"/>
                  <a:gd name="T14" fmla="*/ 824 w 954"/>
                  <a:gd name="T15" fmla="*/ 704 h 944"/>
                  <a:gd name="T16" fmla="*/ 650 w 954"/>
                  <a:gd name="T17" fmla="*/ 561 h 944"/>
                  <a:gd name="T18" fmla="*/ 345 w 954"/>
                  <a:gd name="T19" fmla="*/ 335 h 944"/>
                  <a:gd name="T20" fmla="*/ 397 w 954"/>
                  <a:gd name="T21" fmla="*/ 321 h 944"/>
                  <a:gd name="T22" fmla="*/ 411 w 954"/>
                  <a:gd name="T23" fmla="*/ 269 h 944"/>
                  <a:gd name="T24" fmla="*/ 423 w 954"/>
                  <a:gd name="T25" fmla="*/ 221 h 944"/>
                  <a:gd name="T26" fmla="*/ 184 w 954"/>
                  <a:gd name="T27" fmla="*/ 21 h 944"/>
                  <a:gd name="T28" fmla="*/ 151 w 954"/>
                  <a:gd name="T29" fmla="*/ 267 h 944"/>
                  <a:gd name="T30" fmla="*/ 1 w 954"/>
                  <a:gd name="T31" fmla="*/ 204 h 944"/>
                  <a:gd name="T32" fmla="*/ 284 w 954"/>
                  <a:gd name="T33" fmla="*/ 406 h 944"/>
                  <a:gd name="T34" fmla="*/ 320 w 954"/>
                  <a:gd name="T35" fmla="*/ 360 h 944"/>
                  <a:gd name="T36" fmla="*/ 920 w 954"/>
                  <a:gd name="T37" fmla="*/ 91 h 944"/>
                  <a:gd name="T38" fmla="*/ 791 w 954"/>
                  <a:gd name="T39" fmla="*/ 0 h 944"/>
                  <a:gd name="T40" fmla="*/ 448 w 954"/>
                  <a:gd name="T41" fmla="*/ 306 h 944"/>
                  <a:gd name="T42" fmla="*/ 399 w 954"/>
                  <a:gd name="T43" fmla="*/ 376 h 944"/>
                  <a:gd name="T44" fmla="*/ 357 w 954"/>
                  <a:gd name="T45" fmla="*/ 397 h 944"/>
                  <a:gd name="T46" fmla="*/ 362 w 954"/>
                  <a:gd name="T47" fmla="*/ 527 h 944"/>
                  <a:gd name="T48" fmla="*/ 85 w 954"/>
                  <a:gd name="T49" fmla="*/ 768 h 944"/>
                  <a:gd name="T50" fmla="*/ 55 w 954"/>
                  <a:gd name="T51" fmla="*/ 944 h 944"/>
                  <a:gd name="T52" fmla="*/ 198 w 954"/>
                  <a:gd name="T53" fmla="*/ 800 h 944"/>
                  <a:gd name="T54" fmla="*/ 423 w 954"/>
                  <a:gd name="T55" fmla="*/ 588 h 944"/>
                  <a:gd name="T56" fmla="*/ 549 w 954"/>
                  <a:gd name="T57" fmla="*/ 588 h 944"/>
                  <a:gd name="T58" fmla="*/ 585 w 954"/>
                  <a:gd name="T59" fmla="*/ 509 h 944"/>
                  <a:gd name="T60" fmla="*/ 639 w 954"/>
                  <a:gd name="T61" fmla="*/ 498 h 944"/>
                  <a:gd name="T62" fmla="*/ 920 w 954"/>
                  <a:gd name="T63" fmla="*/ 91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4" h="944">
                    <a:moveTo>
                      <a:pt x="813" y="764"/>
                    </a:moveTo>
                    <a:cubicBezTo>
                      <a:pt x="840" y="764"/>
                      <a:pt x="862" y="786"/>
                      <a:pt x="862" y="813"/>
                    </a:cubicBezTo>
                    <a:cubicBezTo>
                      <a:pt x="862" y="841"/>
                      <a:pt x="840" y="863"/>
                      <a:pt x="813" y="863"/>
                    </a:cubicBezTo>
                    <a:cubicBezTo>
                      <a:pt x="786" y="863"/>
                      <a:pt x="763" y="841"/>
                      <a:pt x="763" y="813"/>
                    </a:cubicBezTo>
                    <a:cubicBezTo>
                      <a:pt x="763" y="786"/>
                      <a:pt x="786" y="764"/>
                      <a:pt x="813" y="764"/>
                    </a:cubicBezTo>
                    <a:close/>
                    <a:moveTo>
                      <a:pt x="625" y="549"/>
                    </a:moveTo>
                    <a:lnTo>
                      <a:pt x="637" y="574"/>
                    </a:lnTo>
                    <a:lnTo>
                      <a:pt x="611" y="601"/>
                    </a:lnTo>
                    <a:lnTo>
                      <a:pt x="586" y="625"/>
                    </a:lnTo>
                    <a:cubicBezTo>
                      <a:pt x="571" y="640"/>
                      <a:pt x="554" y="651"/>
                      <a:pt x="535" y="658"/>
                    </a:cubicBezTo>
                    <a:lnTo>
                      <a:pt x="703" y="826"/>
                    </a:lnTo>
                    <a:lnTo>
                      <a:pt x="782" y="932"/>
                    </a:lnTo>
                    <a:lnTo>
                      <a:pt x="824" y="943"/>
                    </a:lnTo>
                    <a:lnTo>
                      <a:pt x="941" y="826"/>
                    </a:lnTo>
                    <a:lnTo>
                      <a:pt x="930" y="783"/>
                    </a:lnTo>
                    <a:lnTo>
                      <a:pt x="824" y="704"/>
                    </a:lnTo>
                    <a:lnTo>
                      <a:pt x="666" y="546"/>
                    </a:lnTo>
                    <a:lnTo>
                      <a:pt x="650" y="561"/>
                    </a:lnTo>
                    <a:lnTo>
                      <a:pt x="625" y="549"/>
                    </a:lnTo>
                    <a:close/>
                    <a:moveTo>
                      <a:pt x="345" y="335"/>
                    </a:moveTo>
                    <a:lnTo>
                      <a:pt x="372" y="308"/>
                    </a:lnTo>
                    <a:lnTo>
                      <a:pt x="397" y="321"/>
                    </a:lnTo>
                    <a:lnTo>
                      <a:pt x="384" y="296"/>
                    </a:lnTo>
                    <a:lnTo>
                      <a:pt x="411" y="269"/>
                    </a:lnTo>
                    <a:lnTo>
                      <a:pt x="414" y="266"/>
                    </a:lnTo>
                    <a:cubicBezTo>
                      <a:pt x="420" y="251"/>
                      <a:pt x="423" y="235"/>
                      <a:pt x="423" y="221"/>
                    </a:cubicBezTo>
                    <a:cubicBezTo>
                      <a:pt x="423" y="108"/>
                      <a:pt x="316" y="0"/>
                      <a:pt x="204" y="1"/>
                    </a:cubicBezTo>
                    <a:cubicBezTo>
                      <a:pt x="203" y="1"/>
                      <a:pt x="191" y="14"/>
                      <a:pt x="184" y="21"/>
                    </a:cubicBezTo>
                    <a:cubicBezTo>
                      <a:pt x="274" y="111"/>
                      <a:pt x="266" y="96"/>
                      <a:pt x="266" y="151"/>
                    </a:cubicBezTo>
                    <a:cubicBezTo>
                      <a:pt x="266" y="196"/>
                      <a:pt x="195" y="267"/>
                      <a:pt x="151" y="267"/>
                    </a:cubicBezTo>
                    <a:cubicBezTo>
                      <a:pt x="94" y="267"/>
                      <a:pt x="112" y="276"/>
                      <a:pt x="20" y="184"/>
                    </a:cubicBezTo>
                    <a:cubicBezTo>
                      <a:pt x="13" y="191"/>
                      <a:pt x="1" y="204"/>
                      <a:pt x="1" y="204"/>
                    </a:cubicBezTo>
                    <a:cubicBezTo>
                      <a:pt x="2" y="316"/>
                      <a:pt x="108" y="424"/>
                      <a:pt x="220" y="424"/>
                    </a:cubicBezTo>
                    <a:cubicBezTo>
                      <a:pt x="240" y="424"/>
                      <a:pt x="262" y="417"/>
                      <a:pt x="284" y="406"/>
                    </a:cubicBezTo>
                    <a:lnTo>
                      <a:pt x="288" y="411"/>
                    </a:lnTo>
                    <a:cubicBezTo>
                      <a:pt x="295" y="392"/>
                      <a:pt x="305" y="375"/>
                      <a:pt x="320" y="360"/>
                    </a:cubicBezTo>
                    <a:lnTo>
                      <a:pt x="345" y="335"/>
                    </a:lnTo>
                    <a:close/>
                    <a:moveTo>
                      <a:pt x="920" y="91"/>
                    </a:moveTo>
                    <a:lnTo>
                      <a:pt x="854" y="26"/>
                    </a:lnTo>
                    <a:cubicBezTo>
                      <a:pt x="837" y="9"/>
                      <a:pt x="814" y="0"/>
                      <a:pt x="791" y="0"/>
                    </a:cubicBezTo>
                    <a:cubicBezTo>
                      <a:pt x="768" y="0"/>
                      <a:pt x="746" y="9"/>
                      <a:pt x="728" y="26"/>
                    </a:cubicBezTo>
                    <a:lnTo>
                      <a:pt x="448" y="306"/>
                    </a:lnTo>
                    <a:cubicBezTo>
                      <a:pt x="457" y="323"/>
                      <a:pt x="450" y="348"/>
                      <a:pt x="437" y="361"/>
                    </a:cubicBezTo>
                    <a:cubicBezTo>
                      <a:pt x="428" y="370"/>
                      <a:pt x="413" y="376"/>
                      <a:pt x="399" y="376"/>
                    </a:cubicBezTo>
                    <a:cubicBezTo>
                      <a:pt x="393" y="376"/>
                      <a:pt x="387" y="375"/>
                      <a:pt x="382" y="372"/>
                    </a:cubicBezTo>
                    <a:lnTo>
                      <a:pt x="357" y="397"/>
                    </a:lnTo>
                    <a:cubicBezTo>
                      <a:pt x="323" y="432"/>
                      <a:pt x="323" y="488"/>
                      <a:pt x="357" y="523"/>
                    </a:cubicBezTo>
                    <a:lnTo>
                      <a:pt x="362" y="527"/>
                    </a:lnTo>
                    <a:lnTo>
                      <a:pt x="143" y="746"/>
                    </a:lnTo>
                    <a:lnTo>
                      <a:pt x="85" y="768"/>
                    </a:lnTo>
                    <a:lnTo>
                      <a:pt x="0" y="889"/>
                    </a:lnTo>
                    <a:lnTo>
                      <a:pt x="55" y="944"/>
                    </a:lnTo>
                    <a:lnTo>
                      <a:pt x="176" y="859"/>
                    </a:lnTo>
                    <a:lnTo>
                      <a:pt x="198" y="800"/>
                    </a:lnTo>
                    <a:lnTo>
                      <a:pt x="416" y="582"/>
                    </a:lnTo>
                    <a:lnTo>
                      <a:pt x="423" y="588"/>
                    </a:lnTo>
                    <a:cubicBezTo>
                      <a:pt x="440" y="606"/>
                      <a:pt x="463" y="614"/>
                      <a:pt x="486" y="614"/>
                    </a:cubicBezTo>
                    <a:cubicBezTo>
                      <a:pt x="509" y="614"/>
                      <a:pt x="531" y="606"/>
                      <a:pt x="549" y="588"/>
                    </a:cubicBezTo>
                    <a:lnTo>
                      <a:pt x="574" y="564"/>
                    </a:lnTo>
                    <a:cubicBezTo>
                      <a:pt x="565" y="547"/>
                      <a:pt x="572" y="522"/>
                      <a:pt x="585" y="509"/>
                    </a:cubicBezTo>
                    <a:cubicBezTo>
                      <a:pt x="594" y="500"/>
                      <a:pt x="609" y="494"/>
                      <a:pt x="622" y="494"/>
                    </a:cubicBezTo>
                    <a:cubicBezTo>
                      <a:pt x="629" y="494"/>
                      <a:pt x="634" y="495"/>
                      <a:pt x="639" y="498"/>
                    </a:cubicBezTo>
                    <a:lnTo>
                      <a:pt x="920" y="217"/>
                    </a:lnTo>
                    <a:cubicBezTo>
                      <a:pt x="954" y="183"/>
                      <a:pt x="954" y="126"/>
                      <a:pt x="920" y="9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sz="1100"/>
              </a:p>
            </p:txBody>
          </p:sp>
        </p:grpSp>
        <p:sp>
          <p:nvSpPr>
            <p:cNvPr id="21" name="前言"/>
            <p:cNvSpPr>
              <a:spLocks noChangeArrowheads="1"/>
            </p:cNvSpPr>
            <p:nvPr/>
          </p:nvSpPr>
          <p:spPr bwMode="auto">
            <a:xfrm>
              <a:off x="2929545" y="5167948"/>
              <a:ext cx="528269" cy="330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80" tIns="60940" rIns="121880" bIns="60940">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defTabSz="914400">
                <a:lnSpc>
                  <a:spcPct val="130000"/>
                </a:lnSpc>
                <a:spcBef>
                  <a:spcPct val="0"/>
                </a:spcBef>
                <a:buNone/>
              </a:pPr>
              <a:r>
                <a:rPr lang="zh-CN" altLang="en-US" sz="1100" dirty="0">
                  <a:solidFill>
                    <a:schemeClr val="bg1"/>
                  </a:solidFill>
                  <a:latin typeface="华文行楷" panose="02010800040101010101" pitchFamily="2" charset="-122"/>
                  <a:ea typeface="华文行楷" panose="02010800040101010101" pitchFamily="2" charset="-122"/>
                  <a:sym typeface="Impact" panose="020B0806030902050204" pitchFamily="34" charset="0"/>
                </a:rPr>
                <a:t>品质</a:t>
              </a:r>
            </a:p>
          </p:txBody>
        </p:sp>
      </p:grpSp>
      <p:grpSp>
        <p:nvGrpSpPr>
          <p:cNvPr id="24" name="组合 23"/>
          <p:cNvGrpSpPr/>
          <p:nvPr/>
        </p:nvGrpSpPr>
        <p:grpSpPr>
          <a:xfrm>
            <a:off x="10466653" y="648894"/>
            <a:ext cx="571463" cy="544765"/>
            <a:chOff x="3646140" y="4953618"/>
            <a:chExt cx="571463" cy="544765"/>
          </a:xfrm>
        </p:grpSpPr>
        <p:grpSp>
          <p:nvGrpSpPr>
            <p:cNvPr id="25" name="组合 24"/>
            <p:cNvGrpSpPr/>
            <p:nvPr/>
          </p:nvGrpSpPr>
          <p:grpSpPr>
            <a:xfrm>
              <a:off x="3646140" y="4953618"/>
              <a:ext cx="571463" cy="515236"/>
              <a:chOff x="8201826" y="4494001"/>
              <a:chExt cx="343825" cy="309997"/>
            </a:xfrm>
          </p:grpSpPr>
          <p:sp>
            <p:nvSpPr>
              <p:cNvPr id="27" name="Freeform 5"/>
              <p:cNvSpPr/>
              <p:nvPr/>
            </p:nvSpPr>
            <p:spPr bwMode="auto">
              <a:xfrm flipV="1">
                <a:off x="8201826" y="4494001"/>
                <a:ext cx="343825" cy="30999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FB8D6"/>
              </a:solidFill>
              <a:ln w="9525" cap="flat">
                <a:noFill/>
                <a:prstDash val="solid"/>
                <a:miter lim="800000"/>
              </a:ln>
              <a:effectLst>
                <a:outerShdw blurRad="254000" dist="63500" dir="2700000" algn="tl" rotWithShape="0">
                  <a:prstClr val="black">
                    <a:alpha val="30000"/>
                  </a:prstClr>
                </a:outerShdw>
              </a:effectLst>
            </p:spPr>
            <p:txBody>
              <a:bodyPr vert="horz" wrap="square" lIns="91440" tIns="45720" rIns="91440" bIns="45720" numCol="1" anchor="t" anchorCtr="0" compatLnSpc="1"/>
              <a:lstStyle/>
              <a:p>
                <a:pPr fontAlgn="auto">
                  <a:lnSpc>
                    <a:spcPct val="130000"/>
                  </a:lnSpc>
                  <a:buFontTx/>
                  <a:buNone/>
                </a:pPr>
                <a:endParaRPr lang="zh-CN" altLang="en-US" dirty="0">
                  <a:solidFill>
                    <a:prstClr val="black"/>
                  </a:solidFill>
                  <a:latin typeface="Calibri" panose="020F0502020204030204"/>
                  <a:ea typeface="微软雅黑" panose="020B0503020204020204" charset="-122"/>
                </a:endParaRPr>
              </a:p>
            </p:txBody>
          </p:sp>
          <p:sp>
            <p:nvSpPr>
              <p:cNvPr id="28" name="Freeform 13"/>
              <p:cNvSpPr>
                <a:spLocks noEditPoints="1"/>
              </p:cNvSpPr>
              <p:nvPr/>
            </p:nvSpPr>
            <p:spPr bwMode="auto">
              <a:xfrm>
                <a:off x="8315962" y="4536286"/>
                <a:ext cx="126733" cy="136419"/>
              </a:xfrm>
              <a:custGeom>
                <a:avLst/>
                <a:gdLst>
                  <a:gd name="T0" fmla="*/ 255 w 847"/>
                  <a:gd name="T1" fmla="*/ 138 h 903"/>
                  <a:gd name="T2" fmla="*/ 555 w 847"/>
                  <a:gd name="T3" fmla="*/ 100 h 903"/>
                  <a:gd name="T4" fmla="*/ 448 w 847"/>
                  <a:gd name="T5" fmla="*/ 61 h 903"/>
                  <a:gd name="T6" fmla="*/ 324 w 847"/>
                  <a:gd name="T7" fmla="*/ 61 h 903"/>
                  <a:gd name="T8" fmla="*/ 217 w 847"/>
                  <a:gd name="T9" fmla="*/ 100 h 903"/>
                  <a:gd name="T10" fmla="*/ 697 w 847"/>
                  <a:gd name="T11" fmla="*/ 782 h 903"/>
                  <a:gd name="T12" fmla="*/ 709 w 847"/>
                  <a:gd name="T13" fmla="*/ 755 h 903"/>
                  <a:gd name="T14" fmla="*/ 660 w 847"/>
                  <a:gd name="T15" fmla="*/ 586 h 903"/>
                  <a:gd name="T16" fmla="*/ 629 w 847"/>
                  <a:gd name="T17" fmla="*/ 586 h 903"/>
                  <a:gd name="T18" fmla="*/ 629 w 847"/>
                  <a:gd name="T19" fmla="*/ 716 h 903"/>
                  <a:gd name="T20" fmla="*/ 630 w 847"/>
                  <a:gd name="T21" fmla="*/ 719 h 903"/>
                  <a:gd name="T22" fmla="*/ 631 w 847"/>
                  <a:gd name="T23" fmla="*/ 722 h 903"/>
                  <a:gd name="T24" fmla="*/ 633 w 847"/>
                  <a:gd name="T25" fmla="*/ 724 h 903"/>
                  <a:gd name="T26" fmla="*/ 807 w 847"/>
                  <a:gd name="T27" fmla="*/ 596 h 903"/>
                  <a:gd name="T28" fmla="*/ 644 w 847"/>
                  <a:gd name="T29" fmla="*/ 510 h 903"/>
                  <a:gd name="T30" fmla="*/ 607 w 847"/>
                  <a:gd name="T31" fmla="*/ 899 h 903"/>
                  <a:gd name="T32" fmla="*/ 837 w 847"/>
                  <a:gd name="T33" fmla="*/ 743 h 903"/>
                  <a:gd name="T34" fmla="*/ 808 w 847"/>
                  <a:gd name="T35" fmla="*/ 737 h 903"/>
                  <a:gd name="T36" fmla="*/ 645 w 847"/>
                  <a:gd name="T37" fmla="*/ 872 h 903"/>
                  <a:gd name="T38" fmla="*/ 481 w 847"/>
                  <a:gd name="T39" fmla="*/ 675 h 903"/>
                  <a:gd name="T40" fmla="*/ 676 w 847"/>
                  <a:gd name="T41" fmla="*/ 543 h 903"/>
                  <a:gd name="T42" fmla="*/ 808 w 847"/>
                  <a:gd name="T43" fmla="*/ 737 h 903"/>
                  <a:gd name="T44" fmla="*/ 284 w 847"/>
                  <a:gd name="T45" fmla="*/ 736 h 903"/>
                  <a:gd name="T46" fmla="*/ 485 w 847"/>
                  <a:gd name="T47" fmla="*/ 536 h 903"/>
                  <a:gd name="T48" fmla="*/ 526 w 847"/>
                  <a:gd name="T49" fmla="*/ 505 h 903"/>
                  <a:gd name="T50" fmla="*/ 732 w 847"/>
                  <a:gd name="T51" fmla="*/ 306 h 903"/>
                  <a:gd name="T52" fmla="*/ 740 w 847"/>
                  <a:gd name="T53" fmla="*/ 494 h 903"/>
                  <a:gd name="T54" fmla="*/ 772 w 847"/>
                  <a:gd name="T55" fmla="*/ 505 h 903"/>
                  <a:gd name="T56" fmla="*/ 772 w 847"/>
                  <a:gd name="T57" fmla="*/ 208 h 903"/>
                  <a:gd name="T58" fmla="*/ 40 w 847"/>
                  <a:gd name="T59" fmla="*/ 167 h 903"/>
                  <a:gd name="T60" fmla="*/ 0 w 847"/>
                  <a:gd name="T61" fmla="*/ 314 h 903"/>
                  <a:gd name="T62" fmla="*/ 0 w 847"/>
                  <a:gd name="T63" fmla="*/ 536 h 903"/>
                  <a:gd name="T64" fmla="*/ 0 w 847"/>
                  <a:gd name="T65" fmla="*/ 751 h 903"/>
                  <a:gd name="T66" fmla="*/ 427 w 847"/>
                  <a:gd name="T67" fmla="*/ 791 h 903"/>
                  <a:gd name="T68" fmla="*/ 32 w 847"/>
                  <a:gd name="T69" fmla="*/ 314 h 903"/>
                  <a:gd name="T70" fmla="*/ 40 w 847"/>
                  <a:gd name="T71" fmla="*/ 306 h 903"/>
                  <a:gd name="T72" fmla="*/ 252 w 847"/>
                  <a:gd name="T73" fmla="*/ 505 h 903"/>
                  <a:gd name="T74" fmla="*/ 32 w 847"/>
                  <a:gd name="T75" fmla="*/ 314 h 903"/>
                  <a:gd name="T76" fmla="*/ 252 w 847"/>
                  <a:gd name="T77" fmla="*/ 536 h 903"/>
                  <a:gd name="T78" fmla="*/ 40 w 847"/>
                  <a:gd name="T79" fmla="*/ 736 h 903"/>
                  <a:gd name="T80" fmla="*/ 32 w 847"/>
                  <a:gd name="T81" fmla="*/ 536 h 903"/>
                  <a:gd name="T82" fmla="*/ 284 w 847"/>
                  <a:gd name="T83" fmla="*/ 505 h 903"/>
                  <a:gd name="T84" fmla="*/ 284 w 847"/>
                  <a:gd name="T85" fmla="*/ 306 h 903"/>
                  <a:gd name="T86" fmla="*/ 495 w 847"/>
                  <a:gd name="T87" fmla="*/ 505 h 903"/>
                  <a:gd name="T88" fmla="*/ 511 w 847"/>
                  <a:gd name="T89" fmla="*/ 207 h 903"/>
                  <a:gd name="T90" fmla="*/ 538 w 847"/>
                  <a:gd name="T91" fmla="*/ 235 h 903"/>
                  <a:gd name="T92" fmla="*/ 483 w 847"/>
                  <a:gd name="T93" fmla="*/ 235 h 903"/>
                  <a:gd name="T94" fmla="*/ 268 w 847"/>
                  <a:gd name="T95" fmla="*/ 207 h 903"/>
                  <a:gd name="T96" fmla="*/ 295 w 847"/>
                  <a:gd name="T97" fmla="*/ 235 h 903"/>
                  <a:gd name="T98" fmla="*/ 241 w 847"/>
                  <a:gd name="T99" fmla="*/ 23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47" h="903">
                    <a:moveTo>
                      <a:pt x="217" y="100"/>
                    </a:moveTo>
                    <a:cubicBezTo>
                      <a:pt x="217" y="121"/>
                      <a:pt x="234" y="138"/>
                      <a:pt x="255" y="138"/>
                    </a:cubicBezTo>
                    <a:lnTo>
                      <a:pt x="517" y="138"/>
                    </a:lnTo>
                    <a:cubicBezTo>
                      <a:pt x="538" y="138"/>
                      <a:pt x="555" y="121"/>
                      <a:pt x="555" y="100"/>
                    </a:cubicBezTo>
                    <a:cubicBezTo>
                      <a:pt x="555" y="79"/>
                      <a:pt x="538" y="61"/>
                      <a:pt x="517" y="61"/>
                    </a:cubicBezTo>
                    <a:lnTo>
                      <a:pt x="448" y="61"/>
                    </a:lnTo>
                    <a:cubicBezTo>
                      <a:pt x="448" y="27"/>
                      <a:pt x="420" y="0"/>
                      <a:pt x="386" y="0"/>
                    </a:cubicBezTo>
                    <a:cubicBezTo>
                      <a:pt x="352" y="0"/>
                      <a:pt x="324" y="27"/>
                      <a:pt x="324" y="61"/>
                    </a:cubicBezTo>
                    <a:lnTo>
                      <a:pt x="255" y="61"/>
                    </a:lnTo>
                    <a:cubicBezTo>
                      <a:pt x="234" y="61"/>
                      <a:pt x="217" y="79"/>
                      <a:pt x="217" y="100"/>
                    </a:cubicBezTo>
                    <a:close/>
                    <a:moveTo>
                      <a:pt x="686" y="777"/>
                    </a:moveTo>
                    <a:cubicBezTo>
                      <a:pt x="689" y="780"/>
                      <a:pt x="693" y="782"/>
                      <a:pt x="697" y="782"/>
                    </a:cubicBezTo>
                    <a:cubicBezTo>
                      <a:pt x="702" y="782"/>
                      <a:pt x="706" y="780"/>
                      <a:pt x="709" y="777"/>
                    </a:cubicBezTo>
                    <a:cubicBezTo>
                      <a:pt x="715" y="771"/>
                      <a:pt x="715" y="761"/>
                      <a:pt x="709" y="755"/>
                    </a:cubicBezTo>
                    <a:lnTo>
                      <a:pt x="660" y="706"/>
                    </a:lnTo>
                    <a:lnTo>
                      <a:pt x="660" y="586"/>
                    </a:lnTo>
                    <a:cubicBezTo>
                      <a:pt x="660" y="577"/>
                      <a:pt x="653" y="570"/>
                      <a:pt x="644" y="570"/>
                    </a:cubicBezTo>
                    <a:cubicBezTo>
                      <a:pt x="636" y="570"/>
                      <a:pt x="629" y="577"/>
                      <a:pt x="629" y="586"/>
                    </a:cubicBezTo>
                    <a:lnTo>
                      <a:pt x="629" y="713"/>
                    </a:lnTo>
                    <a:cubicBezTo>
                      <a:pt x="629" y="714"/>
                      <a:pt x="629" y="715"/>
                      <a:pt x="629" y="716"/>
                    </a:cubicBezTo>
                    <a:cubicBezTo>
                      <a:pt x="629" y="716"/>
                      <a:pt x="629" y="717"/>
                      <a:pt x="629" y="717"/>
                    </a:cubicBezTo>
                    <a:cubicBezTo>
                      <a:pt x="629" y="718"/>
                      <a:pt x="630" y="718"/>
                      <a:pt x="630" y="719"/>
                    </a:cubicBezTo>
                    <a:cubicBezTo>
                      <a:pt x="630" y="719"/>
                      <a:pt x="630" y="720"/>
                      <a:pt x="631" y="720"/>
                    </a:cubicBezTo>
                    <a:cubicBezTo>
                      <a:pt x="631" y="721"/>
                      <a:pt x="631" y="721"/>
                      <a:pt x="631" y="722"/>
                    </a:cubicBezTo>
                    <a:cubicBezTo>
                      <a:pt x="632" y="722"/>
                      <a:pt x="632" y="723"/>
                      <a:pt x="633" y="724"/>
                    </a:cubicBezTo>
                    <a:cubicBezTo>
                      <a:pt x="633" y="724"/>
                      <a:pt x="633" y="724"/>
                      <a:pt x="633" y="724"/>
                    </a:cubicBezTo>
                    <a:lnTo>
                      <a:pt x="686" y="777"/>
                    </a:lnTo>
                    <a:close/>
                    <a:moveTo>
                      <a:pt x="807" y="596"/>
                    </a:moveTo>
                    <a:cubicBezTo>
                      <a:pt x="777" y="552"/>
                      <a:pt x="733" y="523"/>
                      <a:pt x="681" y="513"/>
                    </a:cubicBezTo>
                    <a:cubicBezTo>
                      <a:pt x="669" y="511"/>
                      <a:pt x="657" y="510"/>
                      <a:pt x="644" y="510"/>
                    </a:cubicBezTo>
                    <a:cubicBezTo>
                      <a:pt x="550" y="510"/>
                      <a:pt x="469" y="577"/>
                      <a:pt x="451" y="669"/>
                    </a:cubicBezTo>
                    <a:cubicBezTo>
                      <a:pt x="431" y="776"/>
                      <a:pt x="501" y="879"/>
                      <a:pt x="607" y="899"/>
                    </a:cubicBezTo>
                    <a:cubicBezTo>
                      <a:pt x="620" y="902"/>
                      <a:pt x="632" y="903"/>
                      <a:pt x="645" y="903"/>
                    </a:cubicBezTo>
                    <a:cubicBezTo>
                      <a:pt x="739" y="903"/>
                      <a:pt x="820" y="836"/>
                      <a:pt x="837" y="743"/>
                    </a:cubicBezTo>
                    <a:cubicBezTo>
                      <a:pt x="847" y="692"/>
                      <a:pt x="836" y="639"/>
                      <a:pt x="807" y="596"/>
                    </a:cubicBezTo>
                    <a:close/>
                    <a:moveTo>
                      <a:pt x="808" y="737"/>
                    </a:moveTo>
                    <a:lnTo>
                      <a:pt x="808" y="737"/>
                    </a:lnTo>
                    <a:cubicBezTo>
                      <a:pt x="793" y="816"/>
                      <a:pt x="724" y="872"/>
                      <a:pt x="645" y="872"/>
                    </a:cubicBezTo>
                    <a:cubicBezTo>
                      <a:pt x="634" y="872"/>
                      <a:pt x="624" y="871"/>
                      <a:pt x="613" y="869"/>
                    </a:cubicBezTo>
                    <a:cubicBezTo>
                      <a:pt x="523" y="852"/>
                      <a:pt x="464" y="765"/>
                      <a:pt x="481" y="675"/>
                    </a:cubicBezTo>
                    <a:cubicBezTo>
                      <a:pt x="496" y="597"/>
                      <a:pt x="565" y="540"/>
                      <a:pt x="644" y="540"/>
                    </a:cubicBezTo>
                    <a:cubicBezTo>
                      <a:pt x="655" y="540"/>
                      <a:pt x="665" y="541"/>
                      <a:pt x="676" y="543"/>
                    </a:cubicBezTo>
                    <a:cubicBezTo>
                      <a:pt x="719" y="551"/>
                      <a:pt x="757" y="576"/>
                      <a:pt x="782" y="613"/>
                    </a:cubicBezTo>
                    <a:cubicBezTo>
                      <a:pt x="807" y="650"/>
                      <a:pt x="816" y="694"/>
                      <a:pt x="808" y="737"/>
                    </a:cubicBezTo>
                    <a:close/>
                    <a:moveTo>
                      <a:pt x="413" y="736"/>
                    </a:moveTo>
                    <a:lnTo>
                      <a:pt x="284" y="736"/>
                    </a:lnTo>
                    <a:lnTo>
                      <a:pt x="284" y="536"/>
                    </a:lnTo>
                    <a:lnTo>
                      <a:pt x="485" y="536"/>
                    </a:lnTo>
                    <a:cubicBezTo>
                      <a:pt x="497" y="524"/>
                      <a:pt x="512" y="514"/>
                      <a:pt x="527" y="505"/>
                    </a:cubicBezTo>
                    <a:lnTo>
                      <a:pt x="526" y="505"/>
                    </a:lnTo>
                    <a:lnTo>
                      <a:pt x="526" y="306"/>
                    </a:lnTo>
                    <a:lnTo>
                      <a:pt x="732" y="306"/>
                    </a:lnTo>
                    <a:cubicBezTo>
                      <a:pt x="736" y="306"/>
                      <a:pt x="740" y="309"/>
                      <a:pt x="740" y="314"/>
                    </a:cubicBezTo>
                    <a:lnTo>
                      <a:pt x="740" y="494"/>
                    </a:lnTo>
                    <a:cubicBezTo>
                      <a:pt x="751" y="499"/>
                      <a:pt x="762" y="505"/>
                      <a:pt x="772" y="511"/>
                    </a:cubicBezTo>
                    <a:lnTo>
                      <a:pt x="772" y="505"/>
                    </a:lnTo>
                    <a:lnTo>
                      <a:pt x="772" y="314"/>
                    </a:lnTo>
                    <a:lnTo>
                      <a:pt x="772" y="208"/>
                    </a:lnTo>
                    <a:cubicBezTo>
                      <a:pt x="772" y="185"/>
                      <a:pt x="754" y="167"/>
                      <a:pt x="732" y="167"/>
                    </a:cubicBezTo>
                    <a:lnTo>
                      <a:pt x="40" y="167"/>
                    </a:lnTo>
                    <a:cubicBezTo>
                      <a:pt x="18" y="167"/>
                      <a:pt x="0" y="185"/>
                      <a:pt x="0" y="208"/>
                    </a:cubicBezTo>
                    <a:lnTo>
                      <a:pt x="0" y="314"/>
                    </a:lnTo>
                    <a:lnTo>
                      <a:pt x="0" y="505"/>
                    </a:lnTo>
                    <a:lnTo>
                      <a:pt x="0" y="536"/>
                    </a:lnTo>
                    <a:lnTo>
                      <a:pt x="0" y="727"/>
                    </a:lnTo>
                    <a:lnTo>
                      <a:pt x="0" y="751"/>
                    </a:lnTo>
                    <a:cubicBezTo>
                      <a:pt x="0" y="773"/>
                      <a:pt x="18" y="791"/>
                      <a:pt x="40" y="791"/>
                    </a:cubicBezTo>
                    <a:lnTo>
                      <a:pt x="427" y="791"/>
                    </a:lnTo>
                    <a:cubicBezTo>
                      <a:pt x="420" y="773"/>
                      <a:pt x="415" y="755"/>
                      <a:pt x="413" y="736"/>
                    </a:cubicBezTo>
                    <a:close/>
                    <a:moveTo>
                      <a:pt x="32" y="314"/>
                    </a:moveTo>
                    <a:lnTo>
                      <a:pt x="32" y="314"/>
                    </a:lnTo>
                    <a:cubicBezTo>
                      <a:pt x="32" y="309"/>
                      <a:pt x="36" y="306"/>
                      <a:pt x="40" y="306"/>
                    </a:cubicBezTo>
                    <a:lnTo>
                      <a:pt x="252" y="306"/>
                    </a:lnTo>
                    <a:lnTo>
                      <a:pt x="252" y="505"/>
                    </a:lnTo>
                    <a:lnTo>
                      <a:pt x="32" y="505"/>
                    </a:lnTo>
                    <a:lnTo>
                      <a:pt x="32" y="314"/>
                    </a:lnTo>
                    <a:close/>
                    <a:moveTo>
                      <a:pt x="252" y="536"/>
                    </a:moveTo>
                    <a:lnTo>
                      <a:pt x="252" y="536"/>
                    </a:lnTo>
                    <a:lnTo>
                      <a:pt x="252" y="736"/>
                    </a:lnTo>
                    <a:lnTo>
                      <a:pt x="40" y="736"/>
                    </a:lnTo>
                    <a:cubicBezTo>
                      <a:pt x="36" y="736"/>
                      <a:pt x="32" y="732"/>
                      <a:pt x="32" y="727"/>
                    </a:cubicBezTo>
                    <a:lnTo>
                      <a:pt x="32" y="536"/>
                    </a:lnTo>
                    <a:lnTo>
                      <a:pt x="252" y="536"/>
                    </a:lnTo>
                    <a:close/>
                    <a:moveTo>
                      <a:pt x="284" y="505"/>
                    </a:moveTo>
                    <a:lnTo>
                      <a:pt x="284" y="505"/>
                    </a:lnTo>
                    <a:lnTo>
                      <a:pt x="284" y="306"/>
                    </a:lnTo>
                    <a:lnTo>
                      <a:pt x="495" y="306"/>
                    </a:lnTo>
                    <a:lnTo>
                      <a:pt x="495" y="505"/>
                    </a:lnTo>
                    <a:lnTo>
                      <a:pt x="284" y="505"/>
                    </a:lnTo>
                    <a:close/>
                    <a:moveTo>
                      <a:pt x="511" y="207"/>
                    </a:moveTo>
                    <a:lnTo>
                      <a:pt x="511" y="207"/>
                    </a:lnTo>
                    <a:cubicBezTo>
                      <a:pt x="526" y="207"/>
                      <a:pt x="538" y="219"/>
                      <a:pt x="538" y="235"/>
                    </a:cubicBezTo>
                    <a:cubicBezTo>
                      <a:pt x="538" y="250"/>
                      <a:pt x="526" y="262"/>
                      <a:pt x="511" y="262"/>
                    </a:cubicBezTo>
                    <a:cubicBezTo>
                      <a:pt x="496" y="262"/>
                      <a:pt x="483" y="250"/>
                      <a:pt x="483" y="235"/>
                    </a:cubicBezTo>
                    <a:cubicBezTo>
                      <a:pt x="483" y="219"/>
                      <a:pt x="496" y="207"/>
                      <a:pt x="511" y="207"/>
                    </a:cubicBezTo>
                    <a:close/>
                    <a:moveTo>
                      <a:pt x="268" y="207"/>
                    </a:moveTo>
                    <a:lnTo>
                      <a:pt x="268" y="207"/>
                    </a:lnTo>
                    <a:cubicBezTo>
                      <a:pt x="283" y="207"/>
                      <a:pt x="295" y="219"/>
                      <a:pt x="295" y="235"/>
                    </a:cubicBezTo>
                    <a:cubicBezTo>
                      <a:pt x="295" y="250"/>
                      <a:pt x="283" y="262"/>
                      <a:pt x="268" y="262"/>
                    </a:cubicBezTo>
                    <a:cubicBezTo>
                      <a:pt x="253" y="262"/>
                      <a:pt x="241" y="250"/>
                      <a:pt x="241" y="235"/>
                    </a:cubicBezTo>
                    <a:cubicBezTo>
                      <a:pt x="241" y="219"/>
                      <a:pt x="253" y="207"/>
                      <a:pt x="268" y="20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sz="1100"/>
              </a:p>
            </p:txBody>
          </p:sp>
        </p:grpSp>
        <p:sp>
          <p:nvSpPr>
            <p:cNvPr id="26" name="前言"/>
            <p:cNvSpPr>
              <a:spLocks noChangeArrowheads="1"/>
            </p:cNvSpPr>
            <p:nvPr/>
          </p:nvSpPr>
          <p:spPr bwMode="auto">
            <a:xfrm>
              <a:off x="3677097" y="5167948"/>
              <a:ext cx="528269" cy="330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80" tIns="60940" rIns="121880" bIns="60940">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defTabSz="914400">
                <a:lnSpc>
                  <a:spcPct val="130000"/>
                </a:lnSpc>
                <a:spcBef>
                  <a:spcPct val="0"/>
                </a:spcBef>
                <a:buNone/>
              </a:pPr>
              <a:r>
                <a:rPr lang="zh-CN" altLang="en-US" sz="1100" dirty="0">
                  <a:solidFill>
                    <a:schemeClr val="bg1"/>
                  </a:solidFill>
                  <a:latin typeface="华文行楷" panose="02010800040101010101" pitchFamily="2" charset="-122"/>
                  <a:ea typeface="华文行楷" panose="02010800040101010101" pitchFamily="2" charset="-122"/>
                  <a:sym typeface="Impact" panose="020B0806030902050204" pitchFamily="34" charset="0"/>
                </a:rPr>
                <a:t>务实</a:t>
              </a:r>
            </a:p>
          </p:txBody>
        </p:sp>
      </p:gr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26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26000">
                                          <p:cBhvr additive="base">
                                            <p:cTn id="7" dur="750" fill="hold"/>
                                            <p:tgtEl>
                                              <p:spTgt spid="3"/>
                                            </p:tgtEl>
                                            <p:attrNameLst>
                                              <p:attrName>ppt_x</p:attrName>
                                            </p:attrNameLst>
                                          </p:cBhvr>
                                          <p:tavLst>
                                            <p:tav tm="0">
                                              <p:val>
                                                <p:strVal val="0-#ppt_w/2"/>
                                              </p:val>
                                            </p:tav>
                                            <p:tav tm="100000">
                                              <p:val>
                                                <p:strVal val="#ppt_x"/>
                                              </p:val>
                                            </p:tav>
                                          </p:tavLst>
                                        </p:anim>
                                        <p:anim calcmode="lin" valueType="num" p14:bounceEnd="26000">
                                          <p:cBhvr additive="base">
                                            <p:cTn id="8" dur="75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1500"/>
                                </p:stCondLst>
                                <p:childTnLst>
                                  <p:par>
                                    <p:cTn id="14" presetID="41"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3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7" dur="300" fill="hold"/>
                                            <p:tgtEl>
                                              <p:spTgt spid="4"/>
                                            </p:tgtEl>
                                            <p:attrNameLst>
                                              <p:attrName>ppt_y</p:attrName>
                                            </p:attrNameLst>
                                          </p:cBhvr>
                                          <p:tavLst>
                                            <p:tav tm="0">
                                              <p:val>
                                                <p:strVal val="#ppt_y"/>
                                              </p:val>
                                            </p:tav>
                                            <p:tav tm="100000">
                                              <p:val>
                                                <p:strVal val="#ppt_y"/>
                                              </p:val>
                                            </p:tav>
                                          </p:tavLst>
                                        </p:anim>
                                        <p:anim calcmode="lin" valueType="num">
                                          <p:cBhvr>
                                            <p:cTn id="18" dur="3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9" dur="3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0" dur="300" tmFilter="0,0; .5, 1; 1, 1"/>
                                            <p:tgtEl>
                                              <p:spTgt spid="4"/>
                                            </p:tgtEl>
                                          </p:cBhvr>
                                        </p:animEffect>
                                      </p:childTnLst>
                                    </p:cTn>
                                  </p:par>
                                  <p:par>
                                    <p:cTn id="21" presetID="2" presetClass="entr" presetSubtype="2" fill="hold" nodeType="withEffect" p14:presetBounceEnd="40000">
                                      <p:stCondLst>
                                        <p:cond delay="250"/>
                                      </p:stCondLst>
                                      <p:childTnLst>
                                        <p:set>
                                          <p:cBhvr>
                                            <p:cTn id="22" dur="1" fill="hold">
                                              <p:stCondLst>
                                                <p:cond delay="0"/>
                                              </p:stCondLst>
                                            </p:cTn>
                                            <p:tgtEl>
                                              <p:spTgt spid="9"/>
                                            </p:tgtEl>
                                            <p:attrNameLst>
                                              <p:attrName>style.visibility</p:attrName>
                                            </p:attrNameLst>
                                          </p:cBhvr>
                                          <p:to>
                                            <p:strVal val="visible"/>
                                          </p:to>
                                        </p:set>
                                        <p:anim calcmode="lin" valueType="num" p14:bounceEnd="40000">
                                          <p:cBhvr additive="base">
                                            <p:cTn id="23" dur="750" fill="hold"/>
                                            <p:tgtEl>
                                              <p:spTgt spid="9"/>
                                            </p:tgtEl>
                                            <p:attrNameLst>
                                              <p:attrName>ppt_x</p:attrName>
                                            </p:attrNameLst>
                                          </p:cBhvr>
                                          <p:tavLst>
                                            <p:tav tm="0">
                                              <p:val>
                                                <p:strVal val="1+#ppt_w/2"/>
                                              </p:val>
                                            </p:tav>
                                            <p:tav tm="100000">
                                              <p:val>
                                                <p:strVal val="#ppt_x"/>
                                              </p:val>
                                            </p:tav>
                                          </p:tavLst>
                                        </p:anim>
                                        <p:anim calcmode="lin" valueType="num" p14:bounceEnd="40000">
                                          <p:cBhvr additive="base">
                                            <p:cTn id="24" dur="75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14:presetBounceEnd="40000">
                                      <p:stCondLst>
                                        <p:cond delay="500"/>
                                      </p:stCondLst>
                                      <p:childTnLst>
                                        <p:set>
                                          <p:cBhvr>
                                            <p:cTn id="26" dur="1" fill="hold">
                                              <p:stCondLst>
                                                <p:cond delay="0"/>
                                              </p:stCondLst>
                                            </p:cTn>
                                            <p:tgtEl>
                                              <p:spTgt spid="14"/>
                                            </p:tgtEl>
                                            <p:attrNameLst>
                                              <p:attrName>style.visibility</p:attrName>
                                            </p:attrNameLst>
                                          </p:cBhvr>
                                          <p:to>
                                            <p:strVal val="visible"/>
                                          </p:to>
                                        </p:set>
                                        <p:anim calcmode="lin" valueType="num" p14:bounceEnd="40000">
                                          <p:cBhvr additive="base">
                                            <p:cTn id="27" dur="750" fill="hold"/>
                                            <p:tgtEl>
                                              <p:spTgt spid="14"/>
                                            </p:tgtEl>
                                            <p:attrNameLst>
                                              <p:attrName>ppt_x</p:attrName>
                                            </p:attrNameLst>
                                          </p:cBhvr>
                                          <p:tavLst>
                                            <p:tav tm="0">
                                              <p:val>
                                                <p:strVal val="1+#ppt_w/2"/>
                                              </p:val>
                                            </p:tav>
                                            <p:tav tm="100000">
                                              <p:val>
                                                <p:strVal val="#ppt_x"/>
                                              </p:val>
                                            </p:tav>
                                          </p:tavLst>
                                        </p:anim>
                                        <p:anim calcmode="lin" valueType="num" p14:bounceEnd="40000">
                                          <p:cBhvr additive="base">
                                            <p:cTn id="28" dur="75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14:presetBounceEnd="40000">
                                      <p:stCondLst>
                                        <p:cond delay="750"/>
                                      </p:stCondLst>
                                      <p:childTnLst>
                                        <p:set>
                                          <p:cBhvr>
                                            <p:cTn id="30" dur="1" fill="hold">
                                              <p:stCondLst>
                                                <p:cond delay="0"/>
                                              </p:stCondLst>
                                            </p:cTn>
                                            <p:tgtEl>
                                              <p:spTgt spid="19"/>
                                            </p:tgtEl>
                                            <p:attrNameLst>
                                              <p:attrName>style.visibility</p:attrName>
                                            </p:attrNameLst>
                                          </p:cBhvr>
                                          <p:to>
                                            <p:strVal val="visible"/>
                                          </p:to>
                                        </p:set>
                                        <p:anim calcmode="lin" valueType="num" p14:bounceEnd="40000">
                                          <p:cBhvr additive="base">
                                            <p:cTn id="31" dur="750" fill="hold"/>
                                            <p:tgtEl>
                                              <p:spTgt spid="19"/>
                                            </p:tgtEl>
                                            <p:attrNameLst>
                                              <p:attrName>ppt_x</p:attrName>
                                            </p:attrNameLst>
                                          </p:cBhvr>
                                          <p:tavLst>
                                            <p:tav tm="0">
                                              <p:val>
                                                <p:strVal val="1+#ppt_w/2"/>
                                              </p:val>
                                            </p:tav>
                                            <p:tav tm="100000">
                                              <p:val>
                                                <p:strVal val="#ppt_x"/>
                                              </p:val>
                                            </p:tav>
                                          </p:tavLst>
                                        </p:anim>
                                        <p:anim calcmode="lin" valueType="num" p14:bounceEnd="40000">
                                          <p:cBhvr additive="base">
                                            <p:cTn id="32" dur="750" fill="hold"/>
                                            <p:tgtEl>
                                              <p:spTgt spid="19"/>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14:presetBounceEnd="40000">
                                      <p:stCondLst>
                                        <p:cond delay="1000"/>
                                      </p:stCondLst>
                                      <p:childTnLst>
                                        <p:set>
                                          <p:cBhvr>
                                            <p:cTn id="34" dur="1" fill="hold">
                                              <p:stCondLst>
                                                <p:cond delay="0"/>
                                              </p:stCondLst>
                                            </p:cTn>
                                            <p:tgtEl>
                                              <p:spTgt spid="24"/>
                                            </p:tgtEl>
                                            <p:attrNameLst>
                                              <p:attrName>style.visibility</p:attrName>
                                            </p:attrNameLst>
                                          </p:cBhvr>
                                          <p:to>
                                            <p:strVal val="visible"/>
                                          </p:to>
                                        </p:set>
                                        <p:anim calcmode="lin" valueType="num" p14:bounceEnd="40000">
                                          <p:cBhvr additive="base">
                                            <p:cTn id="35" dur="750" fill="hold"/>
                                            <p:tgtEl>
                                              <p:spTgt spid="24"/>
                                            </p:tgtEl>
                                            <p:attrNameLst>
                                              <p:attrName>ppt_x</p:attrName>
                                            </p:attrNameLst>
                                          </p:cBhvr>
                                          <p:tavLst>
                                            <p:tav tm="0">
                                              <p:val>
                                                <p:strVal val="1+#ppt_w/2"/>
                                              </p:val>
                                            </p:tav>
                                            <p:tav tm="100000">
                                              <p:val>
                                                <p:strVal val="#ppt_x"/>
                                              </p:val>
                                            </p:tav>
                                          </p:tavLst>
                                        </p:anim>
                                        <p:anim calcmode="lin" valueType="num" p14:bounceEnd="40000">
                                          <p:cBhvr additive="base">
                                            <p:cTn id="36" dur="75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1500"/>
                                </p:stCondLst>
                                <p:childTnLst>
                                  <p:par>
                                    <p:cTn id="14" presetID="41"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3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7" dur="300" fill="hold"/>
                                            <p:tgtEl>
                                              <p:spTgt spid="4"/>
                                            </p:tgtEl>
                                            <p:attrNameLst>
                                              <p:attrName>ppt_y</p:attrName>
                                            </p:attrNameLst>
                                          </p:cBhvr>
                                          <p:tavLst>
                                            <p:tav tm="0">
                                              <p:val>
                                                <p:strVal val="#ppt_y"/>
                                              </p:val>
                                            </p:tav>
                                            <p:tav tm="100000">
                                              <p:val>
                                                <p:strVal val="#ppt_y"/>
                                              </p:val>
                                            </p:tav>
                                          </p:tavLst>
                                        </p:anim>
                                        <p:anim calcmode="lin" valueType="num">
                                          <p:cBhvr>
                                            <p:cTn id="18" dur="3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9" dur="3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0" dur="300" tmFilter="0,0; .5, 1; 1, 1"/>
                                            <p:tgtEl>
                                              <p:spTgt spid="4"/>
                                            </p:tgtEl>
                                          </p:cBhvr>
                                        </p:animEffect>
                                      </p:childTnLst>
                                    </p:cTn>
                                  </p:par>
                                  <p:par>
                                    <p:cTn id="21" presetID="2" presetClass="entr" presetSubtype="2" fill="hold" nodeType="withEffect">
                                      <p:stCondLst>
                                        <p:cond delay="25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750" fill="hold"/>
                                            <p:tgtEl>
                                              <p:spTgt spid="9"/>
                                            </p:tgtEl>
                                            <p:attrNameLst>
                                              <p:attrName>ppt_x</p:attrName>
                                            </p:attrNameLst>
                                          </p:cBhvr>
                                          <p:tavLst>
                                            <p:tav tm="0">
                                              <p:val>
                                                <p:strVal val="1+#ppt_w/2"/>
                                              </p:val>
                                            </p:tav>
                                            <p:tav tm="100000">
                                              <p:val>
                                                <p:strVal val="#ppt_x"/>
                                              </p:val>
                                            </p:tav>
                                          </p:tavLst>
                                        </p:anim>
                                        <p:anim calcmode="lin" valueType="num">
                                          <p:cBhvr additive="base">
                                            <p:cTn id="24" dur="75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5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750" fill="hold"/>
                                            <p:tgtEl>
                                              <p:spTgt spid="14"/>
                                            </p:tgtEl>
                                            <p:attrNameLst>
                                              <p:attrName>ppt_x</p:attrName>
                                            </p:attrNameLst>
                                          </p:cBhvr>
                                          <p:tavLst>
                                            <p:tav tm="0">
                                              <p:val>
                                                <p:strVal val="1+#ppt_w/2"/>
                                              </p:val>
                                            </p:tav>
                                            <p:tav tm="100000">
                                              <p:val>
                                                <p:strVal val="#ppt_x"/>
                                              </p:val>
                                            </p:tav>
                                          </p:tavLst>
                                        </p:anim>
                                        <p:anim calcmode="lin" valueType="num">
                                          <p:cBhvr additive="base">
                                            <p:cTn id="28" dur="75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75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750" fill="hold"/>
                                            <p:tgtEl>
                                              <p:spTgt spid="19"/>
                                            </p:tgtEl>
                                            <p:attrNameLst>
                                              <p:attrName>ppt_x</p:attrName>
                                            </p:attrNameLst>
                                          </p:cBhvr>
                                          <p:tavLst>
                                            <p:tav tm="0">
                                              <p:val>
                                                <p:strVal val="1+#ppt_w/2"/>
                                              </p:val>
                                            </p:tav>
                                            <p:tav tm="100000">
                                              <p:val>
                                                <p:strVal val="#ppt_x"/>
                                              </p:val>
                                            </p:tav>
                                          </p:tavLst>
                                        </p:anim>
                                        <p:anim calcmode="lin" valueType="num">
                                          <p:cBhvr additive="base">
                                            <p:cTn id="32" dur="750" fill="hold"/>
                                            <p:tgtEl>
                                              <p:spTgt spid="19"/>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100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750" fill="hold"/>
                                            <p:tgtEl>
                                              <p:spTgt spid="24"/>
                                            </p:tgtEl>
                                            <p:attrNameLst>
                                              <p:attrName>ppt_x</p:attrName>
                                            </p:attrNameLst>
                                          </p:cBhvr>
                                          <p:tavLst>
                                            <p:tav tm="0">
                                              <p:val>
                                                <p:strVal val="1+#ppt_w/2"/>
                                              </p:val>
                                            </p:tav>
                                            <p:tav tm="100000">
                                              <p:val>
                                                <p:strVal val="#ppt_x"/>
                                              </p:val>
                                            </p:tav>
                                          </p:tavLst>
                                        </p:anim>
                                        <p:anim calcmode="lin" valueType="num">
                                          <p:cBhvr additive="base">
                                            <p:cTn id="36" dur="75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a:off x="6067984" y="2883878"/>
            <a:ext cx="0" cy="42320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10675" y="1459230"/>
            <a:ext cx="4761007" cy="5098512"/>
          </a:xfrm>
          <a:prstGeom prst="rect">
            <a:avLst/>
          </a:prstGeom>
          <a:noFill/>
        </p:spPr>
        <p:txBody>
          <a:bodyPr wrap="square" rtlCol="0">
            <a:spAutoFit/>
          </a:bodyPr>
          <a:lstStyle/>
          <a:p>
            <a:pPr>
              <a:lnSpc>
                <a:spcPct val="150000"/>
              </a:lnSpc>
            </a:pPr>
            <a:r>
              <a:rPr lang="zh-CN" altLang="en-US" sz="2000" dirty="0">
                <a:solidFill>
                  <a:srgbClr val="686769"/>
                </a:solidFill>
                <a:latin typeface="仿宋" panose="02010609060101010101" charset="-122"/>
                <a:ea typeface="仿宋" panose="02010609060101010101" charset="-122"/>
                <a:cs typeface="+mn-ea"/>
                <a:sym typeface="+mn-lt"/>
              </a:rPr>
              <a:t>他们说，这项法律反而使驾驶员不太小心，理由是行人和骑自行车的人死亡或受重伤的人数有所增加（从</a:t>
            </a:r>
            <a:r>
              <a:rPr lang="en-US" altLang="zh-CN" sz="2000" dirty="0">
                <a:solidFill>
                  <a:srgbClr val="686769"/>
                </a:solidFill>
                <a:latin typeface="仿宋" panose="02010609060101010101" charset="-122"/>
                <a:ea typeface="仿宋" panose="02010609060101010101" charset="-122"/>
                <a:cs typeface="+mn-ea"/>
                <a:sym typeface="+mn-lt"/>
              </a:rPr>
              <a:t>1982</a:t>
            </a:r>
            <a:r>
              <a:rPr lang="zh-CN" altLang="en-US" sz="2000" dirty="0">
                <a:solidFill>
                  <a:srgbClr val="686769"/>
                </a:solidFill>
                <a:latin typeface="仿宋" panose="02010609060101010101" charset="-122"/>
                <a:ea typeface="仿宋" panose="02010609060101010101" charset="-122"/>
                <a:cs typeface="+mn-ea"/>
                <a:sym typeface="+mn-lt"/>
              </a:rPr>
              <a:t>年到</a:t>
            </a:r>
            <a:r>
              <a:rPr lang="en-US" altLang="zh-CN" sz="2000" dirty="0">
                <a:solidFill>
                  <a:srgbClr val="686769"/>
                </a:solidFill>
                <a:latin typeface="仿宋" panose="02010609060101010101" charset="-122"/>
                <a:ea typeface="仿宋" panose="02010609060101010101" charset="-122"/>
                <a:cs typeface="+mn-ea"/>
                <a:sym typeface="+mn-lt"/>
              </a:rPr>
              <a:t>1984</a:t>
            </a:r>
            <a:r>
              <a:rPr lang="zh-CN" altLang="en-US" sz="2000" dirty="0">
                <a:solidFill>
                  <a:srgbClr val="686769"/>
                </a:solidFill>
                <a:latin typeface="仿宋" panose="02010609060101010101" charset="-122"/>
                <a:ea typeface="仿宋" panose="02010609060101010101" charset="-122"/>
                <a:cs typeface="+mn-ea"/>
                <a:sym typeface="+mn-lt"/>
              </a:rPr>
              <a:t>年，行人和骑自行车者的人数从</a:t>
            </a:r>
            <a:r>
              <a:rPr lang="en-US" altLang="zh-CN" sz="2000" dirty="0">
                <a:solidFill>
                  <a:srgbClr val="686769"/>
                </a:solidFill>
                <a:latin typeface="仿宋" panose="02010609060101010101" charset="-122"/>
                <a:ea typeface="仿宋" panose="02010609060101010101" charset="-122"/>
                <a:cs typeface="+mn-ea"/>
                <a:sym typeface="+mn-lt"/>
              </a:rPr>
              <a:t>18,963</a:t>
            </a:r>
            <a:r>
              <a:rPr lang="zh-CN" altLang="en-US" sz="2000" dirty="0">
                <a:solidFill>
                  <a:srgbClr val="686769"/>
                </a:solidFill>
                <a:latin typeface="仿宋" panose="02010609060101010101" charset="-122"/>
                <a:ea typeface="仿宋" panose="02010609060101010101" charset="-122"/>
                <a:cs typeface="+mn-ea"/>
                <a:sym typeface="+mn-lt"/>
              </a:rPr>
              <a:t>人增加到</a:t>
            </a:r>
            <a:r>
              <a:rPr lang="en-US" altLang="zh-CN" sz="2000" dirty="0">
                <a:solidFill>
                  <a:srgbClr val="686769"/>
                </a:solidFill>
                <a:latin typeface="仿宋" panose="02010609060101010101" charset="-122"/>
                <a:ea typeface="仿宋" panose="02010609060101010101" charset="-122"/>
                <a:cs typeface="+mn-ea"/>
                <a:sym typeface="+mn-lt"/>
              </a:rPr>
              <a:t>19,168</a:t>
            </a:r>
            <a:r>
              <a:rPr lang="zh-CN" altLang="en-US" sz="2000" dirty="0">
                <a:solidFill>
                  <a:srgbClr val="686769"/>
                </a:solidFill>
                <a:latin typeface="仿宋" panose="02010609060101010101" charset="-122"/>
                <a:ea typeface="仿宋" panose="02010609060101010101" charset="-122"/>
                <a:cs typeface="+mn-ea"/>
                <a:sym typeface="+mn-lt"/>
              </a:rPr>
              <a:t>人，（骑单车的人数则从</a:t>
            </a:r>
            <a:r>
              <a:rPr lang="en-US" altLang="zh-CN" sz="2000" dirty="0">
                <a:solidFill>
                  <a:srgbClr val="686769"/>
                </a:solidFill>
                <a:latin typeface="仿宋" panose="02010609060101010101" charset="-122"/>
                <a:ea typeface="仿宋" panose="02010609060101010101" charset="-122"/>
                <a:cs typeface="+mn-ea"/>
                <a:sym typeface="+mn-lt"/>
              </a:rPr>
              <a:t>5967</a:t>
            </a:r>
            <a:r>
              <a:rPr lang="zh-CN" altLang="en-US" sz="2000" dirty="0">
                <a:solidFill>
                  <a:srgbClr val="686769"/>
                </a:solidFill>
                <a:latin typeface="仿宋" panose="02010609060101010101" charset="-122"/>
                <a:ea typeface="仿宋" panose="02010609060101010101" charset="-122"/>
                <a:cs typeface="+mn-ea"/>
                <a:sym typeface="+mn-lt"/>
              </a:rPr>
              <a:t>上升至</a:t>
            </a:r>
            <a:r>
              <a:rPr lang="en-US" altLang="zh-CN" sz="2000" dirty="0">
                <a:solidFill>
                  <a:srgbClr val="686769"/>
                </a:solidFill>
                <a:latin typeface="仿宋" panose="02010609060101010101" charset="-122"/>
                <a:ea typeface="仿宋" panose="02010609060101010101" charset="-122"/>
                <a:cs typeface="+mn-ea"/>
                <a:sym typeface="+mn-lt"/>
              </a:rPr>
              <a:t>6,506</a:t>
            </a:r>
            <a:r>
              <a:rPr lang="zh-CN" altLang="en-US" sz="2000" dirty="0">
                <a:solidFill>
                  <a:srgbClr val="686769"/>
                </a:solidFill>
                <a:latin typeface="仿宋" panose="02010609060101010101" charset="-122"/>
                <a:ea typeface="仿宋" panose="02010609060101010101" charset="-122"/>
                <a:cs typeface="+mn-ea"/>
                <a:sym typeface="+mn-lt"/>
              </a:rPr>
              <a:t>）。批评者还声称，后座安全带实际上不那么安全，因为后座乘客的死亡人数从</a:t>
            </a:r>
            <a:r>
              <a:rPr lang="en-US" altLang="zh-CN" sz="2000" dirty="0">
                <a:solidFill>
                  <a:srgbClr val="686769"/>
                </a:solidFill>
                <a:latin typeface="仿宋" panose="02010609060101010101" charset="-122"/>
                <a:ea typeface="仿宋" panose="02010609060101010101" charset="-122"/>
                <a:cs typeface="+mn-ea"/>
                <a:sym typeface="+mn-lt"/>
              </a:rPr>
              <a:t>1982</a:t>
            </a:r>
            <a:r>
              <a:rPr lang="zh-CN" altLang="en-US" sz="2000" dirty="0">
                <a:solidFill>
                  <a:srgbClr val="686769"/>
                </a:solidFill>
                <a:latin typeface="仿宋" panose="02010609060101010101" charset="-122"/>
                <a:ea typeface="仿宋" panose="02010609060101010101" charset="-122"/>
                <a:cs typeface="+mn-ea"/>
                <a:sym typeface="+mn-lt"/>
              </a:rPr>
              <a:t>年到</a:t>
            </a:r>
            <a:r>
              <a:rPr lang="en-US" altLang="zh-CN" sz="2000" dirty="0">
                <a:solidFill>
                  <a:srgbClr val="686769"/>
                </a:solidFill>
                <a:latin typeface="仿宋" panose="02010609060101010101" charset="-122"/>
                <a:ea typeface="仿宋" panose="02010609060101010101" charset="-122"/>
                <a:cs typeface="+mn-ea"/>
                <a:sym typeface="+mn-lt"/>
              </a:rPr>
              <a:t>1984</a:t>
            </a:r>
            <a:r>
              <a:rPr lang="zh-CN" altLang="en-US" sz="2000" dirty="0">
                <a:solidFill>
                  <a:srgbClr val="686769"/>
                </a:solidFill>
                <a:latin typeface="仿宋" panose="02010609060101010101" charset="-122"/>
                <a:ea typeface="仿宋" panose="02010609060101010101" charset="-122"/>
                <a:cs typeface="+mn-ea"/>
                <a:sym typeface="+mn-lt"/>
              </a:rPr>
              <a:t>年从</a:t>
            </a:r>
            <a:r>
              <a:rPr lang="en-US" altLang="zh-CN" sz="2000" dirty="0">
                <a:solidFill>
                  <a:srgbClr val="686769"/>
                </a:solidFill>
                <a:latin typeface="仿宋" panose="02010609060101010101" charset="-122"/>
                <a:ea typeface="仿宋" panose="02010609060101010101" charset="-122"/>
                <a:cs typeface="+mn-ea"/>
                <a:sym typeface="+mn-lt"/>
              </a:rPr>
              <a:t>297</a:t>
            </a:r>
            <a:r>
              <a:rPr lang="zh-CN" altLang="en-US" sz="2000" dirty="0">
                <a:solidFill>
                  <a:srgbClr val="686769"/>
                </a:solidFill>
                <a:latin typeface="仿宋" panose="02010609060101010101" charset="-122"/>
                <a:ea typeface="仿宋" panose="02010609060101010101" charset="-122"/>
                <a:cs typeface="+mn-ea"/>
                <a:sym typeface="+mn-lt"/>
              </a:rPr>
              <a:t>人增加到</a:t>
            </a:r>
            <a:r>
              <a:rPr lang="en-US" altLang="zh-CN" sz="2000" dirty="0">
                <a:solidFill>
                  <a:srgbClr val="686769"/>
                </a:solidFill>
                <a:latin typeface="仿宋" panose="02010609060101010101" charset="-122"/>
                <a:ea typeface="仿宋" panose="02010609060101010101" charset="-122"/>
                <a:cs typeface="+mn-ea"/>
                <a:sym typeface="+mn-lt"/>
              </a:rPr>
              <a:t>372</a:t>
            </a:r>
            <a:r>
              <a:rPr lang="zh-CN" altLang="en-US" sz="2000" dirty="0">
                <a:solidFill>
                  <a:srgbClr val="686769"/>
                </a:solidFill>
                <a:latin typeface="仿宋" panose="02010609060101010101" charset="-122"/>
                <a:ea typeface="仿宋" panose="02010609060101010101" charset="-122"/>
                <a:cs typeface="+mn-ea"/>
                <a:sym typeface="+mn-lt"/>
              </a:rPr>
              <a:t>人。法律支持者说，其中一些增加是由于道路上的人数增加。到底能否永久生效？且听下文分解。</a:t>
            </a:r>
            <a:endParaRPr lang="zh-CN" altLang="en-US" sz="4800" dirty="0">
              <a:solidFill>
                <a:srgbClr val="686769"/>
              </a:solidFill>
              <a:latin typeface="仿宋" panose="02010609060101010101" charset="-122"/>
              <a:ea typeface="仿宋" panose="02010609060101010101" charset="-122"/>
              <a:cs typeface="仿宋" panose="02010609060101010101" charset="-122"/>
              <a:sym typeface="+mn-lt"/>
            </a:endParaRPr>
          </a:p>
        </p:txBody>
      </p:sp>
      <p:grpSp>
        <p:nvGrpSpPr>
          <p:cNvPr id="15" name="组合 14"/>
          <p:cNvGrpSpPr/>
          <p:nvPr/>
        </p:nvGrpSpPr>
        <p:grpSpPr>
          <a:xfrm>
            <a:off x="5969722" y="3858389"/>
            <a:ext cx="234028" cy="234028"/>
            <a:chOff x="7927343" y="2668909"/>
            <a:chExt cx="268762" cy="268762"/>
          </a:xfrm>
        </p:grpSpPr>
        <p:sp>
          <p:nvSpPr>
            <p:cNvPr id="11" name="椭圆 10"/>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979663" y="2721229"/>
              <a:ext cx="164123" cy="164123"/>
            </a:xfrm>
            <a:prstGeom prst="ellipse">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481368" y="440281"/>
            <a:ext cx="1947607" cy="721485"/>
            <a:chOff x="481368" y="440281"/>
            <a:chExt cx="1947607" cy="721485"/>
          </a:xfrm>
        </p:grpSpPr>
        <p:sp>
          <p:nvSpPr>
            <p:cNvPr id="14" name="TextBox 6"/>
            <p:cNvSpPr txBox="1"/>
            <p:nvPr/>
          </p:nvSpPr>
          <p:spPr>
            <a:xfrm>
              <a:off x="924025" y="536291"/>
              <a:ext cx="1504950" cy="625475"/>
            </a:xfrm>
            <a:prstGeom prst="rect">
              <a:avLst/>
            </a:prstGeom>
            <a:noFill/>
          </p:spPr>
          <p:txBody>
            <a:bodyPr wrap="none" rtlCol="0">
              <a:spAutoFit/>
            </a:bodyPr>
            <a:lstStyle/>
            <a:p>
              <a:pPr>
                <a:lnSpc>
                  <a:spcPct val="130000"/>
                </a:lnSpc>
              </a:pPr>
              <a:r>
                <a:rPr lang="en-US" altLang="zh-CN" sz="2665" dirty="0">
                  <a:solidFill>
                    <a:srgbClr val="E1E0D8"/>
                  </a:solidFill>
                  <a:latin typeface="方正黑体简体" panose="02010601030101010101" pitchFamily="2" charset="-122"/>
                  <a:ea typeface="方正黑体简体" panose="02010601030101010101" pitchFamily="2" charset="-122"/>
                  <a:cs typeface="+mn-ea"/>
                  <a:sym typeface="+mn-lt"/>
                </a:rPr>
                <a:t>PART 02</a:t>
              </a:r>
              <a:endParaRPr lang="zh-CN" altLang="en-US" sz="2665"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17" name="TextBox 7"/>
            <p:cNvSpPr txBox="1"/>
            <p:nvPr/>
          </p:nvSpPr>
          <p:spPr>
            <a:xfrm>
              <a:off x="539983" y="440281"/>
              <a:ext cx="1402080" cy="570865"/>
            </a:xfrm>
            <a:prstGeom prst="rect">
              <a:avLst/>
            </a:prstGeom>
            <a:noFill/>
          </p:spPr>
          <p:txBody>
            <a:bodyPr wrap="none" rtlCol="0">
              <a:spAutoFit/>
            </a:bodyPr>
            <a:lstStyle/>
            <a:p>
              <a:pPr>
                <a:lnSpc>
                  <a:spcPct val="130000"/>
                </a:lnSpc>
              </a:pPr>
              <a:r>
                <a:rPr lang="zh-CN" altLang="en-US" sz="2400" dirty="0">
                  <a:solidFill>
                    <a:srgbClr val="4F4D50"/>
                  </a:solidFill>
                  <a:latin typeface="方正黑体简体" panose="02010601030101010101" pitchFamily="2" charset="-122"/>
                  <a:ea typeface="方正黑体简体" panose="02010601030101010101" pitchFamily="2" charset="-122"/>
                  <a:cs typeface="+mn-ea"/>
                  <a:sym typeface="+mn-lt"/>
                </a:rPr>
                <a:t>背景介绍</a:t>
              </a:r>
            </a:p>
          </p:txBody>
        </p:sp>
        <p:sp>
          <p:nvSpPr>
            <p:cNvPr id="18" name="矩形 17"/>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5498123" y="1570689"/>
            <a:ext cx="1160585" cy="1313189"/>
            <a:chOff x="5498123" y="1570689"/>
            <a:chExt cx="1160585" cy="1313189"/>
          </a:xfrm>
          <a:effectLst>
            <a:outerShdw blurRad="254000" dist="63500" dir="2700000" algn="tl" rotWithShape="0">
              <a:prstClr val="black">
                <a:alpha val="30000"/>
              </a:prstClr>
            </a:outerShdw>
          </a:effectLst>
        </p:grpSpPr>
        <p:sp>
          <p:nvSpPr>
            <p:cNvPr id="3" name="六边形 2"/>
            <p:cNvSpPr/>
            <p:nvPr/>
          </p:nvSpPr>
          <p:spPr>
            <a:xfrm rot="5400000">
              <a:off x="5421821" y="1646991"/>
              <a:ext cx="1313189" cy="1160585"/>
            </a:xfrm>
            <a:prstGeom prst="hexagon">
              <a:avLst>
                <a:gd name="adj" fmla="val 26010"/>
                <a:gd name="vf" fmla="val 115470"/>
              </a:avLst>
            </a:prstGeom>
            <a:blipFill dpi="0" rotWithShape="0">
              <a:blip r:embed="rId3"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rot="5400000">
              <a:off x="5768582" y="1939066"/>
              <a:ext cx="636307" cy="562363"/>
            </a:xfrm>
            <a:prstGeom prst="hexagon">
              <a:avLst>
                <a:gd name="adj" fmla="val 26010"/>
                <a:gd name="vf" fmla="val 115470"/>
              </a:avLst>
            </a:prstGeom>
            <a:solidFill>
              <a:srgbClr val="4F4D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AutoShape 59"/>
            <p:cNvSpPr/>
            <p:nvPr/>
          </p:nvSpPr>
          <p:spPr bwMode="auto">
            <a:xfrm>
              <a:off x="5937860" y="2102233"/>
              <a:ext cx="237073" cy="236029"/>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pic>
        <p:nvPicPr>
          <p:cNvPr id="5" name="图片 4" descr="2e2eb9389b504fc22b3851fbebeb421491ef6da1"/>
          <p:cNvPicPr>
            <a:picLocks noChangeAspect="1"/>
          </p:cNvPicPr>
          <p:nvPr/>
        </p:nvPicPr>
        <p:blipFill>
          <a:blip r:embed="rId4"/>
          <a:stretch>
            <a:fillRect/>
          </a:stretch>
        </p:blipFill>
        <p:spPr>
          <a:xfrm>
            <a:off x="7258050" y="1459230"/>
            <a:ext cx="3802380" cy="393954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up)">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fltVal val="0"/>
                                          </p:val>
                                        </p:tav>
                                        <p:tav tm="100000">
                                          <p:val>
                                            <p:strVal val="#ppt_h"/>
                                          </p:val>
                                        </p:tav>
                                      </p:tavLst>
                                    </p:anim>
                                    <p:animEffect transition="in" filter="fade">
                                      <p:cBhvr>
                                        <p:cTn id="20" dur="500"/>
                                        <p:tgtEl>
                                          <p:spTgt spid="15"/>
                                        </p:tgtEl>
                                      </p:cBhvr>
                                    </p:animEffect>
                                  </p:childTnLst>
                                </p:cTn>
                              </p:par>
                              <p:par>
                                <p:cTn id="21" presetID="42"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788020" y="-2244971"/>
            <a:ext cx="4630615" cy="4630615"/>
          </a:xfrm>
          <a:prstGeom prst="ellipse">
            <a:avLst/>
          </a:prstGeom>
          <a:blipFill dpi="0" rotWithShape="1">
            <a:blip r:embed="rId3" cstate="screen"/>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5" name="椭圆 4"/>
          <p:cNvSpPr/>
          <p:nvPr/>
        </p:nvSpPr>
        <p:spPr>
          <a:xfrm>
            <a:off x="2910254" y="-3122737"/>
            <a:ext cx="6386147" cy="6386147"/>
          </a:xfrm>
          <a:prstGeom prst="ellipse">
            <a:avLst/>
          </a:prstGeom>
          <a:noFill/>
          <a:ln w="57150">
            <a:solidFill>
              <a:schemeClr val="bg1">
                <a:lumMod val="75000"/>
              </a:schemeClr>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6" name="文本框 5"/>
          <p:cNvSpPr txBox="1"/>
          <p:nvPr/>
        </p:nvSpPr>
        <p:spPr>
          <a:xfrm>
            <a:off x="5186136" y="2355832"/>
            <a:ext cx="1819729" cy="2174185"/>
          </a:xfrm>
          <a:prstGeom prst="rect">
            <a:avLst/>
          </a:prstGeom>
          <a:noFill/>
          <a:ln>
            <a:noFill/>
          </a:ln>
          <a:effectLst>
            <a:outerShdw blurRad="254000" dist="63500" dir="2700000" algn="tl" rotWithShape="0">
              <a:prstClr val="black">
                <a:alpha val="30000"/>
              </a:prstClr>
            </a:outerShdw>
          </a:effectLst>
        </p:spPr>
        <p:txBody>
          <a:bodyPr wrap="none" rtlCol="0">
            <a:spAutoFit/>
          </a:bodyPr>
          <a:lstStyle/>
          <a:p>
            <a:pPr algn="ctr">
              <a:lnSpc>
                <a:spcPct val="130000"/>
              </a:lnSpc>
            </a:pPr>
            <a:r>
              <a:rPr lang="en-US" altLang="zh-CN" sz="11500" dirty="0">
                <a:solidFill>
                  <a:schemeClr val="tx1">
                    <a:lumMod val="75000"/>
                    <a:lumOff val="25000"/>
                  </a:schemeClr>
                </a:solidFill>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rPr>
              <a:t>02</a:t>
            </a:r>
            <a:endParaRPr lang="zh-CN" altLang="en-US" sz="11500" dirty="0">
              <a:solidFill>
                <a:schemeClr val="tx1">
                  <a:lumMod val="75000"/>
                  <a:lumOff val="25000"/>
                </a:schemeClr>
              </a:solidFill>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endParaRPr>
          </a:p>
        </p:txBody>
      </p:sp>
      <p:sp>
        <p:nvSpPr>
          <p:cNvPr id="7" name="椭圆 6"/>
          <p:cNvSpPr/>
          <p:nvPr/>
        </p:nvSpPr>
        <p:spPr>
          <a:xfrm>
            <a:off x="2157116" y="2233244"/>
            <a:ext cx="890953" cy="890953"/>
          </a:xfrm>
          <a:prstGeom prst="ellipse">
            <a:avLst/>
          </a:prstGeom>
          <a:solidFill>
            <a:srgbClr val="9FB8D6"/>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8" name="椭圆 7"/>
          <p:cNvSpPr/>
          <p:nvPr/>
        </p:nvSpPr>
        <p:spPr>
          <a:xfrm>
            <a:off x="8886611" y="2799399"/>
            <a:ext cx="257320" cy="257320"/>
          </a:xfrm>
          <a:prstGeom prst="ellipse">
            <a:avLst/>
          </a:prstGeom>
          <a:solidFill>
            <a:srgbClr val="EFEFEF"/>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9" name="椭圆 8"/>
          <p:cNvSpPr/>
          <p:nvPr/>
        </p:nvSpPr>
        <p:spPr>
          <a:xfrm>
            <a:off x="9547433" y="1731138"/>
            <a:ext cx="502106" cy="502106"/>
          </a:xfrm>
          <a:prstGeom prst="ellipse">
            <a:avLst/>
          </a:prstGeom>
          <a:solidFill>
            <a:srgbClr val="9FB8D6">
              <a:alpha val="45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11" name="文本框 10"/>
          <p:cNvSpPr txBox="1"/>
          <p:nvPr/>
        </p:nvSpPr>
        <p:spPr>
          <a:xfrm>
            <a:off x="4462096" y="4186515"/>
            <a:ext cx="3735136" cy="732508"/>
          </a:xfrm>
          <a:prstGeom prst="rect">
            <a:avLst/>
          </a:prstGeom>
          <a:noFill/>
          <a:effectLst>
            <a:outerShdw blurRad="254000" dist="63500" dir="2700000" algn="tl" rotWithShape="0">
              <a:prstClr val="black">
                <a:alpha val="30000"/>
              </a:prstClr>
            </a:outerShdw>
          </a:effectLst>
        </p:spPr>
        <p:txBody>
          <a:bodyPr wrap="square" rtlCol="0">
            <a:spAutoFit/>
          </a:bodyPr>
          <a:lstStyle/>
          <a:p>
            <a:pPr algn="ctr">
              <a:lnSpc>
                <a:spcPct val="130000"/>
              </a:lnSpc>
            </a:pPr>
            <a:r>
              <a:rPr lang="zh-CN" altLang="en-US" sz="3200" b="1" spc="300"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rPr>
              <a:t>数据获取与处理</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1" presetClass="entr" presetSubtype="1"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par>
                                    <p:cTn id="28" presetID="2" presetClass="entr" presetSubtype="1" fill="hold" grpId="0" nodeType="withEffect" p14:presetBounceEnd="40000">
                                      <p:stCondLst>
                                        <p:cond delay="500"/>
                                      </p:stCondLst>
                                      <p:childTnLst>
                                        <p:set>
                                          <p:cBhvr>
                                            <p:cTn id="29" dur="1" fill="hold">
                                              <p:stCondLst>
                                                <p:cond delay="0"/>
                                              </p:stCondLst>
                                            </p:cTn>
                                            <p:tgtEl>
                                              <p:spTgt spid="6"/>
                                            </p:tgtEl>
                                            <p:attrNameLst>
                                              <p:attrName>style.visibility</p:attrName>
                                            </p:attrNameLst>
                                          </p:cBhvr>
                                          <p:to>
                                            <p:strVal val="visible"/>
                                          </p:to>
                                        </p:set>
                                        <p:anim calcmode="lin" valueType="num" p14:bounceEnd="40000">
                                          <p:cBhvr additive="base">
                                            <p:cTn id="30" dur="750" fill="hold"/>
                                            <p:tgtEl>
                                              <p:spTgt spid="6"/>
                                            </p:tgtEl>
                                            <p:attrNameLst>
                                              <p:attrName>ppt_x</p:attrName>
                                            </p:attrNameLst>
                                          </p:cBhvr>
                                          <p:tavLst>
                                            <p:tav tm="0">
                                              <p:val>
                                                <p:strVal val="#ppt_x"/>
                                              </p:val>
                                            </p:tav>
                                            <p:tav tm="100000">
                                              <p:val>
                                                <p:strVal val="#ppt_x"/>
                                              </p:val>
                                            </p:tav>
                                          </p:tavLst>
                                        </p:anim>
                                        <p:anim calcmode="lin" valueType="num" p14:bounceEnd="40000">
                                          <p:cBhvr additive="base">
                                            <p:cTn id="31" dur="750" fill="hold"/>
                                            <p:tgtEl>
                                              <p:spTgt spid="6"/>
                                            </p:tgtEl>
                                            <p:attrNameLst>
                                              <p:attrName>ppt_y</p:attrName>
                                            </p:attrNameLst>
                                          </p:cBhvr>
                                          <p:tavLst>
                                            <p:tav tm="0">
                                              <p:val>
                                                <p:strVal val="0-#ppt_h/2"/>
                                              </p:val>
                                            </p:tav>
                                            <p:tav tm="100000">
                                              <p:val>
                                                <p:strVal val="#ppt_y"/>
                                              </p:val>
                                            </p:tav>
                                          </p:tavLst>
                                        </p:anim>
                                      </p:childTnLst>
                                    </p:cTn>
                                  </p:par>
                                </p:childTnLst>
                              </p:cTn>
                            </p:par>
                            <p:par>
                              <p:cTn id="32" fill="hold">
                                <p:stCondLst>
                                  <p:cond delay="50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1"/>
                                            </p:tgtEl>
                                            <p:attrNameLst>
                                              <p:attrName>ppt_y</p:attrName>
                                            </p:attrNameLst>
                                          </p:cBhvr>
                                          <p:tavLst>
                                            <p:tav tm="0">
                                              <p:val>
                                                <p:strVal val="#ppt_y"/>
                                              </p:val>
                                            </p:tav>
                                            <p:tav tm="100000">
                                              <p:val>
                                                <p:strVal val="#ppt_y"/>
                                              </p:val>
                                            </p:tav>
                                          </p:tavLst>
                                        </p:anim>
                                        <p:anim calcmode="lin" valueType="num">
                                          <p:cBhvr>
                                            <p:cTn id="37"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P spid="1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1" presetClass="entr" presetSubtype="1"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par>
                                    <p:cTn id="28" presetID="2" presetClass="entr" presetSubtype="1" fill="hold" grpId="0" nodeType="withEffect">
                                      <p:stCondLst>
                                        <p:cond delay="50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750" fill="hold"/>
                                            <p:tgtEl>
                                              <p:spTgt spid="6"/>
                                            </p:tgtEl>
                                            <p:attrNameLst>
                                              <p:attrName>ppt_x</p:attrName>
                                            </p:attrNameLst>
                                          </p:cBhvr>
                                          <p:tavLst>
                                            <p:tav tm="0">
                                              <p:val>
                                                <p:strVal val="#ppt_x"/>
                                              </p:val>
                                            </p:tav>
                                            <p:tav tm="100000">
                                              <p:val>
                                                <p:strVal val="#ppt_x"/>
                                              </p:val>
                                            </p:tav>
                                          </p:tavLst>
                                        </p:anim>
                                        <p:anim calcmode="lin" valueType="num">
                                          <p:cBhvr additive="base">
                                            <p:cTn id="31" dur="750" fill="hold"/>
                                            <p:tgtEl>
                                              <p:spTgt spid="6"/>
                                            </p:tgtEl>
                                            <p:attrNameLst>
                                              <p:attrName>ppt_y</p:attrName>
                                            </p:attrNameLst>
                                          </p:cBhvr>
                                          <p:tavLst>
                                            <p:tav tm="0">
                                              <p:val>
                                                <p:strVal val="0-#ppt_h/2"/>
                                              </p:val>
                                            </p:tav>
                                            <p:tav tm="100000">
                                              <p:val>
                                                <p:strVal val="#ppt_y"/>
                                              </p:val>
                                            </p:tav>
                                          </p:tavLst>
                                        </p:anim>
                                      </p:childTnLst>
                                    </p:cTn>
                                  </p:par>
                                </p:childTnLst>
                              </p:cTn>
                            </p:par>
                            <p:par>
                              <p:cTn id="32" fill="hold">
                                <p:stCondLst>
                                  <p:cond delay="50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1"/>
                                            </p:tgtEl>
                                            <p:attrNameLst>
                                              <p:attrName>ppt_y</p:attrName>
                                            </p:attrNameLst>
                                          </p:cBhvr>
                                          <p:tavLst>
                                            <p:tav tm="0">
                                              <p:val>
                                                <p:strVal val="#ppt_y"/>
                                              </p:val>
                                            </p:tav>
                                            <p:tav tm="100000">
                                              <p:val>
                                                <p:strVal val="#ppt_y"/>
                                              </p:val>
                                            </p:tav>
                                          </p:tavLst>
                                        </p:anim>
                                        <p:anim calcmode="lin" valueType="num">
                                          <p:cBhvr>
                                            <p:cTn id="37"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P spid="11"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6067984" y="0"/>
            <a:ext cx="0" cy="71159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5969722" y="1137355"/>
            <a:ext cx="234028" cy="234028"/>
            <a:chOff x="7927343" y="2668909"/>
            <a:chExt cx="268762" cy="268762"/>
          </a:xfrm>
        </p:grpSpPr>
        <p:sp>
          <p:nvSpPr>
            <p:cNvPr id="13" name="椭圆 12"/>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79663" y="2721229"/>
              <a:ext cx="164123" cy="164123"/>
            </a:xfrm>
            <a:prstGeom prst="ellipse">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5969722" y="3381505"/>
            <a:ext cx="234028" cy="234028"/>
            <a:chOff x="7927343" y="2668909"/>
            <a:chExt cx="268762" cy="268762"/>
          </a:xfrm>
        </p:grpSpPr>
        <p:sp>
          <p:nvSpPr>
            <p:cNvPr id="16" name="椭圆 15"/>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979663" y="2721229"/>
              <a:ext cx="164123" cy="164123"/>
            </a:xfrm>
            <a:prstGeom prst="ellipse">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5969722" y="5569900"/>
            <a:ext cx="234028" cy="234028"/>
            <a:chOff x="7927343" y="2668909"/>
            <a:chExt cx="268762" cy="268762"/>
          </a:xfrm>
        </p:grpSpPr>
        <p:sp>
          <p:nvSpPr>
            <p:cNvPr id="19" name="椭圆 18"/>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979663" y="2721229"/>
              <a:ext cx="164123" cy="164123"/>
            </a:xfrm>
            <a:prstGeom prst="ellipse">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TextBox 3"/>
          <p:cNvSpPr txBox="1"/>
          <p:nvPr/>
        </p:nvSpPr>
        <p:spPr>
          <a:xfrm>
            <a:off x="6552040" y="646975"/>
            <a:ext cx="5236051" cy="5560176"/>
          </a:xfrm>
          <a:prstGeom prst="rect">
            <a:avLst/>
          </a:prstGeom>
          <a:noFill/>
        </p:spPr>
        <p:txBody>
          <a:bodyPr wrap="square" rtlCol="0">
            <a:spAutoFit/>
          </a:bodyPr>
          <a:lstStyle/>
          <a:p>
            <a:pPr>
              <a:lnSpc>
                <a:spcPct val="150000"/>
              </a:lnSpc>
            </a:pPr>
            <a:r>
              <a:rPr lang="zh-CN" altLang="zh-CN" sz="2000" dirty="0">
                <a:latin typeface="仿宋" panose="02010609060101010101" charset="-122"/>
                <a:ea typeface="仿宋" panose="02010609060101010101" charset="-122"/>
                <a:cs typeface="仿宋" panose="02010609060101010101" charset="-122"/>
              </a:rPr>
              <a:t>数据来源于</a:t>
            </a:r>
            <a:r>
              <a:rPr lang="en-US" altLang="zh-CN" sz="2000" dirty="0">
                <a:latin typeface="仿宋" panose="02010609060101010101" charset="-122"/>
                <a:ea typeface="仿宋" panose="02010609060101010101" charset="-122"/>
                <a:cs typeface="仿宋" panose="02010609060101010101" charset="-122"/>
              </a:rPr>
              <a:t>R</a:t>
            </a:r>
            <a:r>
              <a:rPr lang="zh-CN" altLang="en-US" sz="2000" dirty="0">
                <a:latin typeface="仿宋" panose="02010609060101010101" charset="-122"/>
                <a:ea typeface="仿宋" panose="02010609060101010101" charset="-122"/>
                <a:cs typeface="仿宋" panose="02010609060101010101" charset="-122"/>
              </a:rPr>
              <a:t>自带的</a:t>
            </a:r>
            <a:r>
              <a:rPr lang="en-US" altLang="zh-CN" sz="2000" dirty="0">
                <a:latin typeface="仿宋" panose="02010609060101010101" charset="-122"/>
                <a:ea typeface="仿宋" panose="02010609060101010101" charset="-122"/>
                <a:cs typeface="仿宋" panose="02010609060101010101" charset="-122"/>
              </a:rPr>
              <a:t>Seatbelts</a:t>
            </a:r>
            <a:r>
              <a:rPr lang="zh-CN" altLang="en-US" sz="2000" dirty="0">
                <a:latin typeface="仿宋" panose="02010609060101010101" charset="-122"/>
                <a:ea typeface="仿宋" panose="02010609060101010101" charset="-122"/>
                <a:cs typeface="仿宋" panose="02010609060101010101" charset="-122"/>
              </a:rPr>
              <a:t>数据集，记录了1969-1984年每月英国司机死亡或严重伤害的数目。</a:t>
            </a:r>
            <a:r>
              <a:rPr lang="en-US" altLang="zh-CN" sz="2000" dirty="0" err="1">
                <a:latin typeface="仿宋" panose="02010609060101010101" charset="-122"/>
                <a:ea typeface="仿宋" panose="02010609060101010101" charset="-122"/>
                <a:cs typeface="仿宋" panose="02010609060101010101" charset="-122"/>
              </a:rPr>
              <a:t>driverskilled</a:t>
            </a:r>
            <a:r>
              <a:rPr lang="zh-CN" altLang="en-US" sz="2000" dirty="0">
                <a:latin typeface="仿宋" panose="02010609060101010101" charset="-122"/>
                <a:ea typeface="仿宋" panose="02010609060101010101" charset="-122"/>
                <a:cs typeface="仿宋" panose="02010609060101010101" charset="-122"/>
              </a:rPr>
              <a:t>（驾驶员和乘客死亡人数</a:t>
            </a:r>
            <a:r>
              <a:rPr lang="en-US" altLang="zh-CN" sz="2000" dirty="0">
                <a:latin typeface="仿宋" panose="02010609060101010101" charset="-122"/>
                <a:ea typeface="仿宋" panose="02010609060101010101" charset="-122"/>
                <a:cs typeface="仿宋" panose="02010609060101010101" charset="-122"/>
              </a:rPr>
              <a:t>),drivers</a:t>
            </a:r>
            <a:r>
              <a:rPr lang="zh-CN" altLang="en-US" sz="2000" dirty="0">
                <a:latin typeface="仿宋" panose="02010609060101010101" charset="-122"/>
                <a:ea typeface="仿宋" panose="02010609060101010101" charset="-122"/>
                <a:cs typeface="仿宋" panose="02010609060101010101" charset="-122"/>
              </a:rPr>
              <a:t>（司机数量</a:t>
            </a:r>
            <a:r>
              <a:rPr lang="en-US" altLang="zh-CN" sz="2000" dirty="0">
                <a:latin typeface="仿宋" panose="02010609060101010101" charset="-122"/>
                <a:ea typeface="仿宋" panose="02010609060101010101" charset="-122"/>
                <a:cs typeface="仿宋" panose="02010609060101010101" charset="-122"/>
              </a:rPr>
              <a:t>),front(</a:t>
            </a:r>
            <a:r>
              <a:rPr lang="zh-CN" altLang="en-US" sz="2000" dirty="0">
                <a:latin typeface="仿宋" panose="02010609060101010101" charset="-122"/>
                <a:ea typeface="仿宋" panose="02010609060101010101" charset="-122"/>
                <a:cs typeface="仿宋" panose="02010609060101010101" charset="-122"/>
              </a:rPr>
              <a:t>前排安全带）</a:t>
            </a:r>
            <a:r>
              <a:rPr lang="en-US" altLang="zh-CN" sz="2000" dirty="0">
                <a:latin typeface="仿宋" panose="02010609060101010101" charset="-122"/>
                <a:ea typeface="仿宋" panose="02010609060101010101" charset="-122"/>
                <a:cs typeface="仿宋" panose="02010609060101010101" charset="-122"/>
              </a:rPr>
              <a:t>,rear(</a:t>
            </a:r>
            <a:r>
              <a:rPr lang="zh-CN" altLang="en-US" sz="2000" dirty="0">
                <a:latin typeface="仿宋" panose="02010609060101010101" charset="-122"/>
                <a:ea typeface="仿宋" panose="02010609060101010101" charset="-122"/>
                <a:cs typeface="仿宋" panose="02010609060101010101" charset="-122"/>
              </a:rPr>
              <a:t>后排安全带）。</a:t>
            </a:r>
          </a:p>
          <a:p>
            <a:pPr>
              <a:lnSpc>
                <a:spcPct val="150000"/>
              </a:lnSpc>
            </a:pPr>
            <a:endParaRPr lang="zh-CN" altLang="en-US" sz="2000" dirty="0">
              <a:latin typeface="仿宋" panose="02010609060101010101" charset="-122"/>
              <a:ea typeface="仿宋" panose="02010609060101010101" charset="-122"/>
              <a:cs typeface="仿宋" panose="02010609060101010101" charset="-122"/>
            </a:endParaRPr>
          </a:p>
          <a:p>
            <a:pPr>
              <a:lnSpc>
                <a:spcPct val="150000"/>
              </a:lnSpc>
            </a:pPr>
            <a:r>
              <a:rPr lang="zh-CN" altLang="en-US" sz="2000" dirty="0">
                <a:latin typeface="仿宋" panose="02010609060101010101" charset="-122"/>
                <a:ea typeface="仿宋" panose="02010609060101010101" charset="-122"/>
                <a:cs typeface="仿宋" panose="02010609060101010101" charset="-122"/>
              </a:rPr>
              <a:t>接下来我们将与驾驶员和乘客死亡人数的潜在变化因素进行比较，研究与安全带法相关的这些以及其他可能的正面和负面影响的有效性。借助误差范围，量化自安全带要求颁布以来死亡</a:t>
            </a:r>
            <a:r>
              <a:rPr lang="en-US" altLang="zh-CN" sz="2000" dirty="0">
                <a:latin typeface="仿宋" panose="02010609060101010101" charset="-122"/>
                <a:ea typeface="仿宋" panose="02010609060101010101" charset="-122"/>
                <a:cs typeface="仿宋" panose="02010609060101010101" charset="-122"/>
              </a:rPr>
              <a:t>/</a:t>
            </a:r>
            <a:r>
              <a:rPr lang="zh-CN" altLang="en-US" sz="2000" dirty="0">
                <a:latin typeface="仿宋" panose="02010609060101010101" charset="-122"/>
                <a:ea typeface="仿宋" panose="02010609060101010101" charset="-122"/>
                <a:cs typeface="仿宋" panose="02010609060101010101" charset="-122"/>
              </a:rPr>
              <a:t>严重伤害（前座，后座和总数）变化的数量。</a:t>
            </a:r>
          </a:p>
        </p:txBody>
      </p:sp>
      <p:sp>
        <p:nvSpPr>
          <p:cNvPr id="28" name="TextBox 7"/>
          <p:cNvSpPr txBox="1"/>
          <p:nvPr/>
        </p:nvSpPr>
        <p:spPr>
          <a:xfrm>
            <a:off x="539983" y="440281"/>
            <a:ext cx="1415772" cy="572464"/>
          </a:xfrm>
          <a:prstGeom prst="rect">
            <a:avLst/>
          </a:prstGeom>
          <a:noFill/>
        </p:spPr>
        <p:txBody>
          <a:bodyPr wrap="none" rtlCol="0">
            <a:spAutoFit/>
          </a:bodyPr>
          <a:lstStyle/>
          <a:p>
            <a:pPr>
              <a:lnSpc>
                <a:spcPct val="130000"/>
              </a:lnSpc>
            </a:pPr>
            <a:r>
              <a:rPr lang="zh-CN" altLang="en-US" sz="2400" dirty="0">
                <a:solidFill>
                  <a:srgbClr val="4F4D50"/>
                </a:solidFill>
                <a:latin typeface="方正黑体简体" panose="02010601030101010101" pitchFamily="2" charset="-122"/>
                <a:ea typeface="方正黑体简体" panose="02010601030101010101" pitchFamily="2" charset="-122"/>
                <a:cs typeface="+mn-ea"/>
                <a:sym typeface="+mn-lt"/>
              </a:rPr>
              <a:t>数据介绍</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grpSp>
        <p:nvGrpSpPr>
          <p:cNvPr id="29" name="组合 28"/>
          <p:cNvGrpSpPr/>
          <p:nvPr/>
        </p:nvGrpSpPr>
        <p:grpSpPr>
          <a:xfrm>
            <a:off x="481368" y="440281"/>
            <a:ext cx="1947607" cy="721485"/>
            <a:chOff x="481368" y="440281"/>
            <a:chExt cx="1947607" cy="721485"/>
          </a:xfrm>
        </p:grpSpPr>
        <p:sp>
          <p:nvSpPr>
            <p:cNvPr id="30" name="TextBox 6"/>
            <p:cNvSpPr txBox="1"/>
            <p:nvPr/>
          </p:nvSpPr>
          <p:spPr>
            <a:xfrm>
              <a:off x="924025" y="536291"/>
              <a:ext cx="1504950" cy="625475"/>
            </a:xfrm>
            <a:prstGeom prst="rect">
              <a:avLst/>
            </a:prstGeom>
            <a:noFill/>
          </p:spPr>
          <p:txBody>
            <a:bodyPr wrap="none" rtlCol="0">
              <a:spAutoFit/>
            </a:bodyPr>
            <a:lstStyle/>
            <a:p>
              <a:pPr>
                <a:lnSpc>
                  <a:spcPct val="130000"/>
                </a:lnSpc>
              </a:pPr>
              <a:r>
                <a:rPr lang="en-US" altLang="zh-CN" sz="2665" dirty="0">
                  <a:solidFill>
                    <a:srgbClr val="E1E0D8"/>
                  </a:solidFill>
                  <a:latin typeface="方正黑体简体" panose="02010601030101010101" pitchFamily="2" charset="-122"/>
                  <a:ea typeface="方正黑体简体" panose="02010601030101010101" pitchFamily="2" charset="-122"/>
                  <a:cs typeface="+mn-ea"/>
                  <a:sym typeface="+mn-lt"/>
                </a:rPr>
                <a:t>PART 02</a:t>
              </a:r>
              <a:endParaRPr lang="zh-CN" altLang="en-US" sz="2665"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31" name="TextBox 7"/>
            <p:cNvSpPr txBox="1"/>
            <p:nvPr/>
          </p:nvSpPr>
          <p:spPr>
            <a:xfrm>
              <a:off x="539983" y="440281"/>
              <a:ext cx="1415772" cy="572464"/>
            </a:xfrm>
            <a:prstGeom prst="rect">
              <a:avLst/>
            </a:prstGeom>
            <a:noFill/>
          </p:spPr>
          <p:txBody>
            <a:bodyPr wrap="none" rtlCol="0">
              <a:spAutoFit/>
            </a:bodyPr>
            <a:lstStyle/>
            <a:p>
              <a:pPr>
                <a:lnSpc>
                  <a:spcPct val="130000"/>
                </a:lnSpc>
              </a:pPr>
              <a:r>
                <a:rPr lang="zh-CN" altLang="en-US" sz="2400" dirty="0">
                  <a:solidFill>
                    <a:srgbClr val="4F4D50"/>
                  </a:solidFill>
                  <a:latin typeface="方正黑体简体" panose="02010601030101010101" pitchFamily="2" charset="-122"/>
                  <a:ea typeface="方正黑体简体" panose="02010601030101010101" pitchFamily="2" charset="-122"/>
                  <a:cs typeface="+mn-ea"/>
                  <a:sym typeface="+mn-lt"/>
                </a:rPr>
                <a:t>数据介绍</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32" name="矩形 31"/>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descr="6b2bd5905bd9f47a8cab6612b176c69"/>
          <p:cNvPicPr>
            <a:picLocks noChangeAspect="1"/>
          </p:cNvPicPr>
          <p:nvPr/>
        </p:nvPicPr>
        <p:blipFill>
          <a:blip r:embed="rId3"/>
          <a:stretch>
            <a:fillRect/>
          </a:stretch>
        </p:blipFill>
        <p:spPr>
          <a:xfrm>
            <a:off x="481330" y="2362200"/>
            <a:ext cx="5099050" cy="21336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p:cNvCxnSpPr/>
          <p:nvPr/>
        </p:nvCxnSpPr>
        <p:spPr>
          <a:xfrm>
            <a:off x="1386590" y="0"/>
            <a:ext cx="0" cy="121025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481368" y="440281"/>
            <a:ext cx="1947607" cy="721485"/>
            <a:chOff x="481368" y="440281"/>
            <a:chExt cx="1947607" cy="721485"/>
          </a:xfrm>
        </p:grpSpPr>
        <p:sp>
          <p:nvSpPr>
            <p:cNvPr id="25" name="TextBox 6"/>
            <p:cNvSpPr txBox="1"/>
            <p:nvPr/>
          </p:nvSpPr>
          <p:spPr>
            <a:xfrm>
              <a:off x="924025" y="536291"/>
              <a:ext cx="1504950" cy="625475"/>
            </a:xfrm>
            <a:prstGeom prst="rect">
              <a:avLst/>
            </a:prstGeom>
            <a:noFill/>
          </p:spPr>
          <p:txBody>
            <a:bodyPr wrap="none" rtlCol="0">
              <a:spAutoFit/>
            </a:bodyPr>
            <a:lstStyle/>
            <a:p>
              <a:pPr>
                <a:lnSpc>
                  <a:spcPct val="130000"/>
                </a:lnSpc>
              </a:pPr>
              <a:r>
                <a:rPr lang="en-US" altLang="zh-CN" sz="2665" dirty="0">
                  <a:solidFill>
                    <a:srgbClr val="E1E0D8"/>
                  </a:solidFill>
                  <a:latin typeface="方正黑体简体" panose="02010601030101010101" pitchFamily="2" charset="-122"/>
                  <a:ea typeface="方正黑体简体" panose="02010601030101010101" pitchFamily="2" charset="-122"/>
                  <a:cs typeface="+mn-ea"/>
                  <a:sym typeface="+mn-lt"/>
                </a:rPr>
                <a:t>PART 02</a:t>
              </a:r>
              <a:endParaRPr lang="zh-CN" altLang="en-US" sz="2665"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26" name="TextBox 7"/>
            <p:cNvSpPr txBox="1"/>
            <p:nvPr/>
          </p:nvSpPr>
          <p:spPr>
            <a:xfrm>
              <a:off x="539983" y="440281"/>
              <a:ext cx="1415772" cy="504369"/>
            </a:xfrm>
            <a:prstGeom prst="rect">
              <a:avLst/>
            </a:prstGeom>
            <a:noFill/>
          </p:spPr>
          <p:txBody>
            <a:bodyPr wrap="none" rtlCol="0">
              <a:spAutoFit/>
            </a:bodyPr>
            <a:lstStyle/>
            <a:p>
              <a:pPr>
                <a:lnSpc>
                  <a:spcPct val="130000"/>
                </a:lnSpc>
              </a:pPr>
              <a:r>
                <a:rPr lang="zh-CN" altLang="en-US" sz="2400" dirty="0">
                  <a:solidFill>
                    <a:srgbClr val="4F4D50"/>
                  </a:solidFill>
                  <a:latin typeface="方正黑体简体" panose="02010601030101010101" pitchFamily="2" charset="-122"/>
                  <a:ea typeface="方正黑体简体" panose="02010601030101010101" pitchFamily="2" charset="-122"/>
                  <a:cs typeface="+mn-ea"/>
                  <a:sym typeface="+mn-lt"/>
                </a:rPr>
                <a:t>数据介绍</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27" name="矩形 26"/>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p:cNvSpPr/>
          <p:nvPr/>
        </p:nvSpPr>
        <p:spPr>
          <a:xfrm>
            <a:off x="679265" y="1323855"/>
            <a:ext cx="5583504" cy="553085"/>
          </a:xfrm>
          <a:prstGeom prst="rect">
            <a:avLst/>
          </a:prstGeom>
        </p:spPr>
        <p:txBody>
          <a:bodyPr wrap="square">
            <a:spAutoFit/>
          </a:bodyPr>
          <a:lstStyle/>
          <a:p>
            <a:pPr>
              <a:lnSpc>
                <a:spcPct val="150000"/>
              </a:lnSpc>
            </a:pPr>
            <a:r>
              <a:rPr lang="zh-CN" altLang="en-US" sz="2000" dirty="0">
                <a:latin typeface="仿宋" panose="02010609060101010101" charset="-122"/>
                <a:ea typeface="仿宋" panose="02010609060101010101" charset="-122"/>
              </a:rPr>
              <a:t>四个时间序列的时序图展示：</a:t>
            </a:r>
          </a:p>
        </p:txBody>
      </p:sp>
      <p:pic>
        <p:nvPicPr>
          <p:cNvPr id="2" name="图片 1" descr="e8d33b3e682518d3481260073a26b86"/>
          <p:cNvPicPr>
            <a:picLocks noChangeAspect="1"/>
          </p:cNvPicPr>
          <p:nvPr/>
        </p:nvPicPr>
        <p:blipFill>
          <a:blip r:embed="rId3"/>
          <a:stretch>
            <a:fillRect/>
          </a:stretch>
        </p:blipFill>
        <p:spPr>
          <a:xfrm>
            <a:off x="2954655" y="2015490"/>
            <a:ext cx="5976620" cy="4145915"/>
          </a:xfrm>
          <a:prstGeom prst="rect">
            <a:avLst/>
          </a:prstGeom>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788020" y="-2244971"/>
            <a:ext cx="4630615" cy="4630615"/>
          </a:xfrm>
          <a:prstGeom prst="ellipse">
            <a:avLst/>
          </a:prstGeom>
          <a:blipFill dpi="0" rotWithShape="1">
            <a:blip r:embed="rId3" cstate="screen"/>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5" name="椭圆 4"/>
          <p:cNvSpPr/>
          <p:nvPr/>
        </p:nvSpPr>
        <p:spPr>
          <a:xfrm>
            <a:off x="2910254" y="-3122737"/>
            <a:ext cx="6386147" cy="6386147"/>
          </a:xfrm>
          <a:prstGeom prst="ellipse">
            <a:avLst/>
          </a:prstGeom>
          <a:noFill/>
          <a:ln w="57150">
            <a:solidFill>
              <a:schemeClr val="bg1">
                <a:lumMod val="75000"/>
              </a:schemeClr>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6" name="文本框 5"/>
          <p:cNvSpPr txBox="1"/>
          <p:nvPr/>
        </p:nvSpPr>
        <p:spPr>
          <a:xfrm>
            <a:off x="5186136" y="2355832"/>
            <a:ext cx="1819729" cy="2174185"/>
          </a:xfrm>
          <a:prstGeom prst="rect">
            <a:avLst/>
          </a:prstGeom>
          <a:noFill/>
          <a:ln>
            <a:noFill/>
          </a:ln>
          <a:effectLst>
            <a:outerShdw blurRad="254000" dist="63500" dir="2700000" algn="tl" rotWithShape="0">
              <a:prstClr val="black">
                <a:alpha val="30000"/>
              </a:prstClr>
            </a:outerShdw>
          </a:effectLst>
        </p:spPr>
        <p:txBody>
          <a:bodyPr wrap="none" rtlCol="0">
            <a:spAutoFit/>
          </a:bodyPr>
          <a:lstStyle/>
          <a:p>
            <a:pPr algn="ctr">
              <a:lnSpc>
                <a:spcPct val="130000"/>
              </a:lnSpc>
            </a:pPr>
            <a:r>
              <a:rPr lang="en-US" altLang="zh-CN" sz="11500" dirty="0">
                <a:solidFill>
                  <a:schemeClr val="tx1">
                    <a:lumMod val="75000"/>
                    <a:lumOff val="25000"/>
                  </a:schemeClr>
                </a:solidFill>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rPr>
              <a:t>03</a:t>
            </a:r>
            <a:endParaRPr lang="zh-CN" altLang="en-US" sz="11500" dirty="0">
              <a:solidFill>
                <a:schemeClr val="tx1">
                  <a:lumMod val="75000"/>
                  <a:lumOff val="25000"/>
                </a:schemeClr>
              </a:solidFill>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endParaRPr>
          </a:p>
        </p:txBody>
      </p:sp>
      <p:sp>
        <p:nvSpPr>
          <p:cNvPr id="7" name="椭圆 6"/>
          <p:cNvSpPr/>
          <p:nvPr/>
        </p:nvSpPr>
        <p:spPr>
          <a:xfrm>
            <a:off x="2157116" y="2233244"/>
            <a:ext cx="890953" cy="890953"/>
          </a:xfrm>
          <a:prstGeom prst="ellipse">
            <a:avLst/>
          </a:prstGeom>
          <a:solidFill>
            <a:srgbClr val="9FB8D6"/>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8" name="椭圆 7"/>
          <p:cNvSpPr/>
          <p:nvPr/>
        </p:nvSpPr>
        <p:spPr>
          <a:xfrm>
            <a:off x="8886611" y="2799399"/>
            <a:ext cx="257320" cy="257320"/>
          </a:xfrm>
          <a:prstGeom prst="ellipse">
            <a:avLst/>
          </a:prstGeom>
          <a:solidFill>
            <a:srgbClr val="EFEFEF"/>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9" name="椭圆 8"/>
          <p:cNvSpPr/>
          <p:nvPr/>
        </p:nvSpPr>
        <p:spPr>
          <a:xfrm>
            <a:off x="9547433" y="1731138"/>
            <a:ext cx="502106" cy="502106"/>
          </a:xfrm>
          <a:prstGeom prst="ellipse">
            <a:avLst/>
          </a:prstGeom>
          <a:solidFill>
            <a:srgbClr val="9FB8D6">
              <a:alpha val="45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11" name="文本框 10"/>
          <p:cNvSpPr txBox="1"/>
          <p:nvPr/>
        </p:nvSpPr>
        <p:spPr>
          <a:xfrm>
            <a:off x="4462096" y="4186515"/>
            <a:ext cx="3267808" cy="641714"/>
          </a:xfrm>
          <a:prstGeom prst="rect">
            <a:avLst/>
          </a:prstGeom>
          <a:noFill/>
          <a:effectLst>
            <a:outerShdw blurRad="254000" dist="63500" dir="2700000" algn="tl" rotWithShape="0">
              <a:prstClr val="black">
                <a:alpha val="30000"/>
              </a:prstClr>
            </a:outerShdw>
          </a:effectLst>
        </p:spPr>
        <p:txBody>
          <a:bodyPr wrap="square" rtlCol="0">
            <a:spAutoFit/>
          </a:bodyPr>
          <a:lstStyle/>
          <a:p>
            <a:pPr algn="ctr">
              <a:lnSpc>
                <a:spcPct val="130000"/>
              </a:lnSpc>
            </a:pPr>
            <a:r>
              <a:rPr lang="zh-CN" altLang="en-US" sz="3200" b="1" spc="300"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rPr>
              <a:t>建模分析</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1" presetClass="entr" presetSubtype="1"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par>
                                    <p:cTn id="28" presetID="2" presetClass="entr" presetSubtype="1" fill="hold" grpId="0" nodeType="withEffect" p14:presetBounceEnd="40000">
                                      <p:stCondLst>
                                        <p:cond delay="500"/>
                                      </p:stCondLst>
                                      <p:childTnLst>
                                        <p:set>
                                          <p:cBhvr>
                                            <p:cTn id="29" dur="1" fill="hold">
                                              <p:stCondLst>
                                                <p:cond delay="0"/>
                                              </p:stCondLst>
                                            </p:cTn>
                                            <p:tgtEl>
                                              <p:spTgt spid="6"/>
                                            </p:tgtEl>
                                            <p:attrNameLst>
                                              <p:attrName>style.visibility</p:attrName>
                                            </p:attrNameLst>
                                          </p:cBhvr>
                                          <p:to>
                                            <p:strVal val="visible"/>
                                          </p:to>
                                        </p:set>
                                        <p:anim calcmode="lin" valueType="num" p14:bounceEnd="40000">
                                          <p:cBhvr additive="base">
                                            <p:cTn id="30" dur="750" fill="hold"/>
                                            <p:tgtEl>
                                              <p:spTgt spid="6"/>
                                            </p:tgtEl>
                                            <p:attrNameLst>
                                              <p:attrName>ppt_x</p:attrName>
                                            </p:attrNameLst>
                                          </p:cBhvr>
                                          <p:tavLst>
                                            <p:tav tm="0">
                                              <p:val>
                                                <p:strVal val="#ppt_x"/>
                                              </p:val>
                                            </p:tav>
                                            <p:tav tm="100000">
                                              <p:val>
                                                <p:strVal val="#ppt_x"/>
                                              </p:val>
                                            </p:tav>
                                          </p:tavLst>
                                        </p:anim>
                                        <p:anim calcmode="lin" valueType="num" p14:bounceEnd="40000">
                                          <p:cBhvr additive="base">
                                            <p:cTn id="31" dur="750" fill="hold"/>
                                            <p:tgtEl>
                                              <p:spTgt spid="6"/>
                                            </p:tgtEl>
                                            <p:attrNameLst>
                                              <p:attrName>ppt_y</p:attrName>
                                            </p:attrNameLst>
                                          </p:cBhvr>
                                          <p:tavLst>
                                            <p:tav tm="0">
                                              <p:val>
                                                <p:strVal val="0-#ppt_h/2"/>
                                              </p:val>
                                            </p:tav>
                                            <p:tav tm="100000">
                                              <p:val>
                                                <p:strVal val="#ppt_y"/>
                                              </p:val>
                                            </p:tav>
                                          </p:tavLst>
                                        </p:anim>
                                      </p:childTnLst>
                                    </p:cTn>
                                  </p:par>
                                </p:childTnLst>
                              </p:cTn>
                            </p:par>
                            <p:par>
                              <p:cTn id="32" fill="hold">
                                <p:stCondLst>
                                  <p:cond delay="50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1"/>
                                            </p:tgtEl>
                                            <p:attrNameLst>
                                              <p:attrName>ppt_y</p:attrName>
                                            </p:attrNameLst>
                                          </p:cBhvr>
                                          <p:tavLst>
                                            <p:tav tm="0">
                                              <p:val>
                                                <p:strVal val="#ppt_y"/>
                                              </p:val>
                                            </p:tav>
                                            <p:tav tm="100000">
                                              <p:val>
                                                <p:strVal val="#ppt_y"/>
                                              </p:val>
                                            </p:tav>
                                          </p:tavLst>
                                        </p:anim>
                                        <p:anim calcmode="lin" valueType="num">
                                          <p:cBhvr>
                                            <p:cTn id="37"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P spid="1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1" presetClass="entr" presetSubtype="1"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par>
                                    <p:cTn id="28" presetID="2" presetClass="entr" presetSubtype="1" fill="hold" grpId="0" nodeType="withEffect">
                                      <p:stCondLst>
                                        <p:cond delay="50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750" fill="hold"/>
                                            <p:tgtEl>
                                              <p:spTgt spid="6"/>
                                            </p:tgtEl>
                                            <p:attrNameLst>
                                              <p:attrName>ppt_x</p:attrName>
                                            </p:attrNameLst>
                                          </p:cBhvr>
                                          <p:tavLst>
                                            <p:tav tm="0">
                                              <p:val>
                                                <p:strVal val="#ppt_x"/>
                                              </p:val>
                                            </p:tav>
                                            <p:tav tm="100000">
                                              <p:val>
                                                <p:strVal val="#ppt_x"/>
                                              </p:val>
                                            </p:tav>
                                          </p:tavLst>
                                        </p:anim>
                                        <p:anim calcmode="lin" valueType="num">
                                          <p:cBhvr additive="base">
                                            <p:cTn id="31" dur="750" fill="hold"/>
                                            <p:tgtEl>
                                              <p:spTgt spid="6"/>
                                            </p:tgtEl>
                                            <p:attrNameLst>
                                              <p:attrName>ppt_y</p:attrName>
                                            </p:attrNameLst>
                                          </p:cBhvr>
                                          <p:tavLst>
                                            <p:tav tm="0">
                                              <p:val>
                                                <p:strVal val="0-#ppt_h/2"/>
                                              </p:val>
                                            </p:tav>
                                            <p:tav tm="100000">
                                              <p:val>
                                                <p:strVal val="#ppt_y"/>
                                              </p:val>
                                            </p:tav>
                                          </p:tavLst>
                                        </p:anim>
                                      </p:childTnLst>
                                    </p:cTn>
                                  </p:par>
                                </p:childTnLst>
                              </p:cTn>
                            </p:par>
                            <p:par>
                              <p:cTn id="32" fill="hold">
                                <p:stCondLst>
                                  <p:cond delay="50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1"/>
                                            </p:tgtEl>
                                            <p:attrNameLst>
                                              <p:attrName>ppt_y</p:attrName>
                                            </p:attrNameLst>
                                          </p:cBhvr>
                                          <p:tavLst>
                                            <p:tav tm="0">
                                              <p:val>
                                                <p:strVal val="#ppt_y"/>
                                              </p:val>
                                            </p:tav>
                                            <p:tav tm="100000">
                                              <p:val>
                                                <p:strVal val="#ppt_y"/>
                                              </p:val>
                                            </p:tav>
                                          </p:tavLst>
                                        </p:anim>
                                        <p:anim calcmode="lin" valueType="num">
                                          <p:cBhvr>
                                            <p:cTn id="37"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P spid="11"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259BE2E3-349E-4873-9AC9-DC53C50C646F"/>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计划书"/>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820,&quot;width&quot;:7275}"/>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disywck">
      <a:majorFont>
        <a:latin typeface="FZHei-B01S"/>
        <a:ea typeface="FZHei-B01S"/>
        <a:cs typeface=""/>
      </a:majorFont>
      <a:minorFont>
        <a:latin typeface="FZHei-B01S"/>
        <a:ea typeface="FZHei-B01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1112</Words>
  <Application>Microsoft Office PowerPoint</Application>
  <PresentationFormat>宽屏</PresentationFormat>
  <Paragraphs>144</Paragraphs>
  <Slides>27</Slides>
  <Notes>27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FZHei-B01S</vt:lpstr>
      <vt:lpstr>Gill Sans</vt:lpstr>
      <vt:lpstr>Roboto Medium</vt:lpstr>
      <vt:lpstr>Roboto Thin</vt:lpstr>
      <vt:lpstr>方正黑体简体</vt:lpstr>
      <vt:lpstr>仿宋</vt:lpstr>
      <vt:lpstr>黑体</vt:lpstr>
      <vt:lpstr>华文行楷</vt:lpstr>
      <vt:lpstr>微软雅黑</vt:lpstr>
      <vt:lpstr>Arial</vt:lpstr>
      <vt:lpstr>Calibri</vt:lpstr>
      <vt:lpstr>Source Sans Pro</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极简公司简介</dc:title>
  <dc:creator/>
  <cp:keywords>www.1ppt.com</cp:keywords>
  <dc:description>www.1ppt.com</dc:description>
  <cp:lastModifiedBy/>
  <cp:revision>6</cp:revision>
  <dcterms:created xsi:type="dcterms:W3CDTF">2018-11-07T07:24:00Z</dcterms:created>
  <dcterms:modified xsi:type="dcterms:W3CDTF">2021-04-14T03:51:33Z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