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5B46C-437A-4150-8415-7CFEA2745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38AD89-3C6F-4D9F-9A4B-9418350D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44AEB-547F-4FE6-9DE8-B4A4825D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3A0FB-E659-42EF-B7DD-3008B2B5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3A93E-B86D-48F0-A79E-A85CD6E2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E3FAF-D753-47A0-8A6C-3E8363CB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4C8D5-4F65-47A0-B6BC-9DED049F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92BD0-7595-4320-9D85-0EB1E221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19B37-567D-4882-BACD-4F2A3AD8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124D8-1D9E-4BD0-ABD1-B1E40479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3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F54740-F72C-4E12-8D64-5E320C70F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C62A8-E90F-4A45-A3E9-1ECDD47E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859B3-6A83-4472-9A69-F3CD7C3B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C6E1A-040B-4FB4-A50A-8CF030E0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A8614-9922-4EF6-9D8C-5F3D3FE5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29DD2-73DE-410A-834C-04DEE190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36351-5C6D-457A-B5DD-E342EAD7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F52DC-D606-4D45-BB94-CF7940B7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D3B90-8409-43F2-AA0E-1EFF0A80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3EA91-0233-4E31-BD1D-8E4EF58E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7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3680-22DF-4211-8917-CB331BA4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A09B2-A962-42B8-A62A-00D0B5C47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FA9D0-D582-442B-A846-5205F30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12243-78D1-4360-95B4-CACE2E1B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55794-E936-4196-A23F-CAF8C4D7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6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A48A0-5A77-48B3-B86C-D5B0F51D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E9898-A82F-4D6C-B9B6-D8F15907E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6C6F7-DB6B-40C5-B276-1840781C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8ADF8-C3F9-4788-AFC8-864C4194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E5321-FFD9-45EC-8230-D7A668F6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97AAB-251D-43E3-A1DB-4625732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3848B-FBD0-48EE-9928-ED16D924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9445F-03FF-4A86-9F89-8D2CFF55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E66C4-5B68-476B-B585-A7C68E1F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B1B71-FCF0-4074-8CB6-C26429407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237FC-5DA5-4944-AC1B-DBD622E37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A196B-6BFF-421A-B674-B53135EA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3E346-4E85-4DB8-9541-BC2D651C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657545-A015-489D-925D-EF7C811C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E40F0-03F4-46E2-AA1E-9FFEB857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DB33D2-E144-4C99-B122-2DDDB88E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CF0F6D-B1C4-43BA-9EA7-E664F9DB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59F40-7F1C-4977-8BB9-0D1846B0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8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2B3750-B39D-44A2-9F57-265D15EF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498D92-31A7-44FC-85F7-3AF8B3D6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79BB1-34C4-4986-B6CA-09E2A175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3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8308-4680-4EE2-B4DC-F96A5F11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AE4EC-6AB4-4760-B18B-85B1A884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AB16A-E180-462E-9FA9-AF06A8A0A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98FB2-D067-45F9-8A0E-ED9C9CBA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F9945-724D-410E-9E52-B1B5F35C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BEAF8-DD11-4927-9711-2780862C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0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FC562-24AE-4FC4-B923-2B0ED77F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56A62B-8B04-415B-8E1C-203CA549D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B88C2-DA51-4F9C-945B-DD84B590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50CBC-5506-451D-9DD4-47985B35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A6270-6596-4FCD-A2AB-9C092EA8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01F0D-59A6-44DA-B36C-32422DA2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67141D-74C5-4D95-95D3-23700F57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790F1-CD41-467C-9DA3-AD6839F3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53A13-B5DC-4ED0-90F0-61E4A268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9761-17DD-49F3-9EC9-89374964C8C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8739A-1A5F-4884-8B31-5E0C16D8B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A1DF5-FFE9-4E3E-8135-2EA34FBED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CC3-3B4B-4707-8588-588F7CC3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1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34A5169A-7AB4-4B2A-A068-7EABC6E74A6C}"/>
              </a:ext>
            </a:extLst>
          </p:cNvPr>
          <p:cNvSpPr/>
          <p:nvPr/>
        </p:nvSpPr>
        <p:spPr>
          <a:xfrm rot="11277376">
            <a:off x="6757456" y="725586"/>
            <a:ext cx="1033190" cy="2031216"/>
          </a:xfrm>
          <a:prstGeom prst="cube">
            <a:avLst>
              <a:gd name="adj" fmla="val 82571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sx="1000" sy="1000" kx="1200000" algn="br" rotWithShape="0">
              <a:schemeClr val="bg2">
                <a:lumMod val="90000"/>
              </a:schemeClr>
            </a:outerShdw>
          </a:effectLst>
          <a:scene3d>
            <a:camera prst="orthographicFront">
              <a:rot lat="12600000" lon="198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人脸 的图像结果">
            <a:extLst>
              <a:ext uri="{FF2B5EF4-FFF2-40B4-BE49-F238E27FC236}">
                <a16:creationId xmlns:a16="http://schemas.microsoft.com/office/drawing/2014/main" id="{9303AD3A-281A-45FF-8827-9C3793B0C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99" y="511457"/>
            <a:ext cx="1344155" cy="13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人脸 的图像结果">
            <a:extLst>
              <a:ext uri="{FF2B5EF4-FFF2-40B4-BE49-F238E27FC236}">
                <a16:creationId xmlns:a16="http://schemas.microsoft.com/office/drawing/2014/main" id="{3F21FA73-E216-4200-B48C-7D9EB9DA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99" y="663857"/>
            <a:ext cx="1344155" cy="13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人脸 的图像结果">
            <a:extLst>
              <a:ext uri="{FF2B5EF4-FFF2-40B4-BE49-F238E27FC236}">
                <a16:creationId xmlns:a16="http://schemas.microsoft.com/office/drawing/2014/main" id="{AD723FA1-8FE9-4BE5-B001-5ECD41D2D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99" y="816257"/>
            <a:ext cx="1344155" cy="13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人脸 的图像结果">
            <a:extLst>
              <a:ext uri="{FF2B5EF4-FFF2-40B4-BE49-F238E27FC236}">
                <a16:creationId xmlns:a16="http://schemas.microsoft.com/office/drawing/2014/main" id="{BE810D7C-22BC-42CD-A2DB-31F9D6B4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99" y="968657"/>
            <a:ext cx="1344155" cy="13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人脸 的图像结果">
            <a:extLst>
              <a:ext uri="{FF2B5EF4-FFF2-40B4-BE49-F238E27FC236}">
                <a16:creationId xmlns:a16="http://schemas.microsoft.com/office/drawing/2014/main" id="{FB82FDC8-1C71-4014-9C61-ED8BFFE65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99" y="1121057"/>
            <a:ext cx="1344155" cy="13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立方体 9">
            <a:extLst>
              <a:ext uri="{FF2B5EF4-FFF2-40B4-BE49-F238E27FC236}">
                <a16:creationId xmlns:a16="http://schemas.microsoft.com/office/drawing/2014/main" id="{4B69B8AB-D4E8-4E1B-8CB2-61C4351FC95A}"/>
              </a:ext>
            </a:extLst>
          </p:cNvPr>
          <p:cNvSpPr/>
          <p:nvPr/>
        </p:nvSpPr>
        <p:spPr>
          <a:xfrm rot="10800000">
            <a:off x="4346651" y="302085"/>
            <a:ext cx="1323333" cy="2447394"/>
          </a:xfrm>
          <a:prstGeom prst="cube">
            <a:avLst>
              <a:gd name="adj" fmla="val 69043"/>
            </a:avLst>
          </a:prstGeom>
          <a:solidFill>
            <a:srgbClr val="D1ECC1"/>
          </a:solidFill>
          <a:ln>
            <a:solidFill>
              <a:srgbClr val="F6CAAF"/>
            </a:solidFill>
          </a:ln>
          <a:effectLst>
            <a:outerShdw sx="1000" sy="1000" kx="1200000" algn="br" rotWithShape="0">
              <a:schemeClr val="bg2">
                <a:lumMod val="90000"/>
              </a:schemeClr>
            </a:outerShdw>
          </a:effectLst>
          <a:scene3d>
            <a:camera prst="orthographicFront">
              <a:rot lat="12600000" lon="198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1E02C987-0C3D-4D39-A62A-A4D97560E931}"/>
              </a:ext>
            </a:extLst>
          </p:cNvPr>
          <p:cNvSpPr/>
          <p:nvPr/>
        </p:nvSpPr>
        <p:spPr>
          <a:xfrm rot="10800000">
            <a:off x="4161811" y="788738"/>
            <a:ext cx="1001950" cy="1638374"/>
          </a:xfrm>
          <a:prstGeom prst="cube">
            <a:avLst>
              <a:gd name="adj" fmla="val 64212"/>
            </a:avLst>
          </a:prstGeom>
          <a:solidFill>
            <a:srgbClr val="D1ECC1"/>
          </a:solidFill>
          <a:ln>
            <a:solidFill>
              <a:srgbClr val="F6CAAF"/>
            </a:solidFill>
          </a:ln>
          <a:effectLst>
            <a:outerShdw sx="1000" sy="1000" kx="1200000" algn="br" rotWithShape="0">
              <a:schemeClr val="bg2">
                <a:lumMod val="90000"/>
              </a:schemeClr>
            </a:outerShdw>
          </a:effectLst>
          <a:scene3d>
            <a:camera prst="orthographicFront">
              <a:rot lat="12600000" lon="198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F20AC8AB-7824-41B7-ACC3-3E68A5A30FF5}"/>
              </a:ext>
            </a:extLst>
          </p:cNvPr>
          <p:cNvSpPr/>
          <p:nvPr/>
        </p:nvSpPr>
        <p:spPr>
          <a:xfrm rot="10800000">
            <a:off x="3884566" y="1218190"/>
            <a:ext cx="774606" cy="1067452"/>
          </a:xfrm>
          <a:prstGeom prst="cube">
            <a:avLst>
              <a:gd name="adj" fmla="val 53637"/>
            </a:avLst>
          </a:prstGeom>
          <a:solidFill>
            <a:srgbClr val="D1ECC1"/>
          </a:solidFill>
          <a:ln>
            <a:solidFill>
              <a:srgbClr val="F6CAAF"/>
            </a:solidFill>
          </a:ln>
          <a:effectLst>
            <a:outerShdw sx="1000" sy="1000" kx="1200000" algn="br" rotWithShape="0">
              <a:schemeClr val="bg2">
                <a:lumMod val="90000"/>
              </a:schemeClr>
            </a:outerShdw>
          </a:effectLst>
          <a:scene3d>
            <a:camera prst="orthographicFront">
              <a:rot lat="12600000" lon="198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2BA65D4-92B0-4CA0-9789-1E2708F24C16}"/>
              </a:ext>
            </a:extLst>
          </p:cNvPr>
          <p:cNvCxnSpPr>
            <a:cxnSpLocks/>
          </p:cNvCxnSpPr>
          <p:nvPr/>
        </p:nvCxnSpPr>
        <p:spPr>
          <a:xfrm>
            <a:off x="2800954" y="1793134"/>
            <a:ext cx="130059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C70CF2-E2DF-4587-8598-CA38DECF2617}"/>
              </a:ext>
            </a:extLst>
          </p:cNvPr>
          <p:cNvCxnSpPr>
            <a:cxnSpLocks/>
          </p:cNvCxnSpPr>
          <p:nvPr/>
        </p:nvCxnSpPr>
        <p:spPr>
          <a:xfrm>
            <a:off x="5569493" y="1777045"/>
            <a:ext cx="166623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C03FDE77-206D-44AC-8F79-C2145E08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653" y="1086477"/>
            <a:ext cx="1323985" cy="138113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CA7A62-92A3-4B2E-BD6A-F3DD260C7D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769663" y="1777045"/>
            <a:ext cx="976990" cy="160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C17DFD33-DE63-4398-89D6-CC792A849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73" y="4246653"/>
            <a:ext cx="9758718" cy="163181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4FA6C09-C3CD-414E-B340-05DFBA34473C}"/>
              </a:ext>
            </a:extLst>
          </p:cNvPr>
          <p:cNvSpPr/>
          <p:nvPr/>
        </p:nvSpPr>
        <p:spPr>
          <a:xfrm>
            <a:off x="782989" y="3884762"/>
            <a:ext cx="7610875" cy="24826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239DC1-37AA-42E0-A774-2E00503BA1D5}"/>
              </a:ext>
            </a:extLst>
          </p:cNvPr>
          <p:cNvSpPr/>
          <p:nvPr/>
        </p:nvSpPr>
        <p:spPr>
          <a:xfrm>
            <a:off x="630857" y="3735356"/>
            <a:ext cx="10254336" cy="28329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39FD6E-CBA1-482F-A9DB-466E6916A540}"/>
              </a:ext>
            </a:extLst>
          </p:cNvPr>
          <p:cNvSpPr txBox="1"/>
          <p:nvPr/>
        </p:nvSpPr>
        <p:spPr>
          <a:xfrm>
            <a:off x="3564519" y="2549291"/>
            <a:ext cx="288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ResidualBlockNoBN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0B2FDE5F-69FF-48FB-85C8-7A545A5176D7}"/>
              </a:ext>
            </a:extLst>
          </p:cNvPr>
          <p:cNvSpPr/>
          <p:nvPr/>
        </p:nvSpPr>
        <p:spPr>
          <a:xfrm>
            <a:off x="4652412" y="2921946"/>
            <a:ext cx="355905" cy="71713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611B65-1CE7-4C9B-A4CA-BC74AFDE5BA0}"/>
              </a:ext>
            </a:extLst>
          </p:cNvPr>
          <p:cNvSpPr txBox="1"/>
          <p:nvPr/>
        </p:nvSpPr>
        <p:spPr>
          <a:xfrm>
            <a:off x="7769663" y="2991272"/>
            <a:ext cx="412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 pretrained 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1k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pretrained 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9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 Light</vt:lpstr>
      <vt:lpstr>Arial</vt:lpstr>
      <vt:lpstr>Times New Roman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超</dc:creator>
  <cp:lastModifiedBy>孙 超</cp:lastModifiedBy>
  <cp:revision>7</cp:revision>
  <dcterms:created xsi:type="dcterms:W3CDTF">2021-06-08T07:44:36Z</dcterms:created>
  <dcterms:modified xsi:type="dcterms:W3CDTF">2021-06-09T11:57:19Z</dcterms:modified>
</cp:coreProperties>
</file>