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99" r:id="rId3"/>
    <p:sldId id="314" r:id="rId4"/>
    <p:sldId id="315" r:id="rId5"/>
    <p:sldId id="309" r:id="rId6"/>
    <p:sldId id="317" r:id="rId7"/>
    <p:sldId id="316" r:id="rId8"/>
    <p:sldId id="318" r:id="rId9"/>
    <p:sldId id="321" r:id="rId10"/>
    <p:sldId id="319" r:id="rId11"/>
    <p:sldId id="320" r:id="rId12"/>
    <p:sldId id="324" r:id="rId13"/>
    <p:sldId id="322" r:id="rId14"/>
    <p:sldId id="323" r:id="rId15"/>
    <p:sldId id="325" r:id="rId16"/>
    <p:sldId id="313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5" autoAdjust="0"/>
    <p:restoredTop sz="90929"/>
  </p:normalViewPr>
  <p:slideViewPr>
    <p:cSldViewPr>
      <p:cViewPr varScale="1">
        <p:scale>
          <a:sx n="103" d="100"/>
          <a:sy n="103" d="100"/>
        </p:scale>
        <p:origin x="9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E6F4-81D5-46BE-B549-DF20DFEC6ABC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1A23-6309-4715-98CB-BA2374903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3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61A23-6309-4715-98CB-BA23749033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1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8077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032D890-7A48-4D82-94D5-ECAFB15B83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60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E727F-6C67-4152-9B47-52CD6E2E14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8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37375" y="152400"/>
            <a:ext cx="20066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5870575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3F027-5DD7-4C63-9FD2-4A5F914325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141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46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1C495-412E-4AD5-AAC9-F00B0D9212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70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4968B-F9A3-4D50-BE5A-20636E14E3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978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810000" cy="5105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3810000" cy="5105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FEFEE-6340-4156-B4FE-153A25C032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08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23606-A38B-491D-95D5-A4BD50BB1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61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D645B-5612-4C52-8DA5-9C7FB73863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23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9D799-4A90-49C2-8675-3ACAB6B22F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84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25D9E-2CEC-4B4B-B959-FD033E66B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9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9F0DF-07EF-4774-8EDB-A782A4567A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793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841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064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6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kumimoji="0" sz="1400">
                <a:latin typeface="+mn-lt"/>
              </a:defRPr>
            </a:lvl1pPr>
          </a:lstStyle>
          <a:p>
            <a:pPr>
              <a:defRPr/>
            </a:pPr>
            <a:fld id="{010FE3E6-F1FA-4359-9795-7F62D156D3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	VS Install</a:t>
            </a:r>
            <a:endParaRPr lang="ko-KR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24D8-D055-405F-878A-1318C9D2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Building a new project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6C7DF0-8853-4E44-A800-0A15A4C2DA6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9750" y="1822984"/>
            <a:ext cx="8208963" cy="4990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24EDF-B931-4333-A8D0-AE3E5A0AC9D1}"/>
              </a:ext>
            </a:extLst>
          </p:cNvPr>
          <p:cNvSpPr txBox="1"/>
          <p:nvPr/>
        </p:nvSpPr>
        <p:spPr>
          <a:xfrm>
            <a:off x="395484" y="1194904"/>
            <a:ext cx="90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Click RB on the Source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file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6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9B21-2A14-40A1-83A1-322962EA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68487"/>
            <a:ext cx="6840760" cy="548680"/>
          </a:xfrm>
        </p:spPr>
        <p:txBody>
          <a:bodyPr/>
          <a:lstStyle/>
          <a:p>
            <a:r>
              <a:rPr lang="en-US" altLang="ko-KR" dirty="0"/>
              <a:t>Building a new project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A84F67-4224-4E6D-B238-C32A45AE9F6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790880" y="1628725"/>
            <a:ext cx="7706703" cy="5400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297F1-5F85-4FCA-97DC-A27A98C56C00}"/>
              </a:ext>
            </a:extLst>
          </p:cNvPr>
          <p:cNvSpPr txBox="1"/>
          <p:nvPr/>
        </p:nvSpPr>
        <p:spPr>
          <a:xfrm>
            <a:off x="395484" y="1194904"/>
            <a:ext cx="90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Select C++ file, and name it main.cpp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7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9B21-2A14-40A1-83A1-322962EA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68487"/>
            <a:ext cx="6840760" cy="548680"/>
          </a:xfrm>
        </p:spPr>
        <p:txBody>
          <a:bodyPr/>
          <a:lstStyle/>
          <a:p>
            <a:r>
              <a:rPr lang="en-US" altLang="ko-KR" dirty="0"/>
              <a:t>Building a new project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297F1-5F85-4FCA-97DC-A27A98C56C00}"/>
              </a:ext>
            </a:extLst>
          </p:cNvPr>
          <p:cNvSpPr txBox="1"/>
          <p:nvPr/>
        </p:nvSpPr>
        <p:spPr>
          <a:xfrm>
            <a:off x="395484" y="1194904"/>
            <a:ext cx="90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Write down your codes for main.cpp, and save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909BD3-FDE1-4C71-8098-3B9D83F272E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95484" y="1844824"/>
            <a:ext cx="8208963" cy="49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9B21-2A14-40A1-83A1-322962EA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68487"/>
            <a:ext cx="6840760" cy="548680"/>
          </a:xfrm>
        </p:spPr>
        <p:txBody>
          <a:bodyPr/>
          <a:lstStyle/>
          <a:p>
            <a:r>
              <a:rPr lang="en-US" altLang="ko-KR" dirty="0"/>
              <a:t>Building a new project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A1764-6845-45A0-8892-346A7F9AA39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5536" y="1308325"/>
            <a:ext cx="8208912" cy="1400595"/>
          </a:xfrm>
        </p:spPr>
        <p:txBody>
          <a:bodyPr/>
          <a:lstStyle/>
          <a:p>
            <a:r>
              <a:rPr lang="en-US" altLang="ko-KR" sz="2400" dirty="0"/>
              <a:t>Check your folder under Codes</a:t>
            </a:r>
          </a:p>
          <a:p>
            <a:pPr lvl="1"/>
            <a:r>
              <a:rPr lang="en-US" altLang="ko-KR" sz="2000" dirty="0"/>
              <a:t>If you name a project as Project3</a:t>
            </a:r>
          </a:p>
          <a:p>
            <a:pPr lvl="1"/>
            <a:endParaRPr lang="en-US" altLang="ko-KR" sz="2000" dirty="0"/>
          </a:p>
          <a:p>
            <a:pPr lvl="2"/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2B6AB-D308-4A69-B8D6-5082A7C6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35238"/>
            <a:ext cx="2076450" cy="1085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DE0865-C8E7-4C94-A6E2-8C6147B9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939234"/>
            <a:ext cx="9144000" cy="650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5B6C0A-37AC-40FB-BCD8-39D4624FC765}"/>
              </a:ext>
            </a:extLst>
          </p:cNvPr>
          <p:cNvSpPr txBox="1"/>
          <p:nvPr/>
        </p:nvSpPr>
        <p:spPr>
          <a:xfrm>
            <a:off x="827584" y="431381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Under </a:t>
            </a:r>
            <a:r>
              <a:rPr lang="en-US" altLang="ko-KR" sz="2400" dirty="0"/>
              <a:t>Codes\Ch01\Project3\Projects </a:t>
            </a:r>
            <a:r>
              <a:rPr lang="en-US" altLang="ko-KR" sz="2400" dirty="0">
                <a:latin typeface="+mn-lt"/>
              </a:rPr>
              <a:t>folder</a:t>
            </a:r>
            <a:endParaRPr lang="ko-KR" altLang="en-US" sz="2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DF175-67A2-45FD-A875-042EDD368759}"/>
              </a:ext>
            </a:extLst>
          </p:cNvPr>
          <p:cNvSpPr txBox="1"/>
          <p:nvPr/>
        </p:nvSpPr>
        <p:spPr>
          <a:xfrm>
            <a:off x="755576" y="2580849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Under Codes\Ch01\Project3\ folder</a:t>
            </a:r>
            <a:endParaRPr lang="ko-KR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50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9B21-2A14-40A1-83A1-322962EA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68487"/>
            <a:ext cx="6840760" cy="548680"/>
          </a:xfrm>
        </p:spPr>
        <p:txBody>
          <a:bodyPr/>
          <a:lstStyle/>
          <a:p>
            <a:r>
              <a:rPr lang="en-US" altLang="ko-KR" dirty="0"/>
              <a:t>Compile and run the project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297F1-5F85-4FCA-97DC-A27A98C56C00}"/>
              </a:ext>
            </a:extLst>
          </p:cNvPr>
          <p:cNvSpPr txBox="1"/>
          <p:nvPr/>
        </p:nvSpPr>
        <p:spPr>
          <a:xfrm>
            <a:off x="539552" y="998883"/>
            <a:ext cx="9073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Click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“Rebuild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solution”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under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Build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menu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Click “Start w/o debugging” under Debug menu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Check success meaning no syntax error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9FE744-500E-4008-9ED1-260E8A07DE0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95536" y="2348880"/>
            <a:ext cx="8208963" cy="50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7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9B21-2A14-40A1-83A1-322962EA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68487"/>
            <a:ext cx="6840760" cy="548680"/>
          </a:xfrm>
        </p:spPr>
        <p:txBody>
          <a:bodyPr/>
          <a:lstStyle/>
          <a:p>
            <a:r>
              <a:rPr lang="en-US" altLang="ko-KR" dirty="0"/>
              <a:t>Building a new project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A1764-6845-45A0-8892-346A7F9AA39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5536" y="1308325"/>
            <a:ext cx="8208912" cy="1400595"/>
          </a:xfrm>
        </p:spPr>
        <p:txBody>
          <a:bodyPr/>
          <a:lstStyle/>
          <a:p>
            <a:r>
              <a:rPr lang="en-US" altLang="ko-KR" sz="2400" dirty="0"/>
              <a:t>Check your folder under Codes</a:t>
            </a:r>
          </a:p>
          <a:p>
            <a:pPr lvl="1"/>
            <a:r>
              <a:rPr lang="en-US" altLang="ko-KR" sz="2000" dirty="0"/>
              <a:t>If you name a project as Project3</a:t>
            </a:r>
          </a:p>
          <a:p>
            <a:pPr lvl="1"/>
            <a:endParaRPr lang="en-US" altLang="ko-KR" sz="2000" dirty="0"/>
          </a:p>
          <a:p>
            <a:pPr lvl="2"/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2B6AB-D308-4A69-B8D6-5082A7C6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35238"/>
            <a:ext cx="2076450" cy="1085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DE0865-C8E7-4C94-A6E2-8C6147B9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939234"/>
            <a:ext cx="9144000" cy="650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5B6C0A-37AC-40FB-BCD8-39D4624FC765}"/>
              </a:ext>
            </a:extLst>
          </p:cNvPr>
          <p:cNvSpPr txBox="1"/>
          <p:nvPr/>
        </p:nvSpPr>
        <p:spPr>
          <a:xfrm>
            <a:off x="827584" y="431381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Under </a:t>
            </a:r>
            <a:r>
              <a:rPr lang="en-US" altLang="ko-KR" sz="2400" dirty="0"/>
              <a:t>Codes\Ch01\Project3\Projects\</a:t>
            </a:r>
            <a:endParaRPr lang="ko-KR" altLang="en-US" sz="2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DF175-67A2-45FD-A875-042EDD368759}"/>
              </a:ext>
            </a:extLst>
          </p:cNvPr>
          <p:cNvSpPr txBox="1"/>
          <p:nvPr/>
        </p:nvSpPr>
        <p:spPr>
          <a:xfrm>
            <a:off x="755576" y="258084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Under</a:t>
            </a:r>
            <a:r>
              <a:rPr lang="en-US" altLang="ko-KR" sz="2400" dirty="0"/>
              <a:t> Codes\Ch01\Project3\ </a:t>
            </a:r>
            <a:endParaRPr lang="ko-KR" altLang="en-US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91365-5A89-48A4-96DA-5827831957EA}"/>
              </a:ext>
            </a:extLst>
          </p:cNvPr>
          <p:cNvSpPr txBox="1"/>
          <p:nvPr/>
        </p:nvSpPr>
        <p:spPr>
          <a:xfrm>
            <a:off x="827584" y="580634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Under </a:t>
            </a:r>
            <a:r>
              <a:rPr lang="en-US" altLang="ko-KR" sz="2400" dirty="0"/>
              <a:t>Codes\Ch01\Project3\Debug\</a:t>
            </a:r>
            <a:endParaRPr lang="ko-KR" altLang="en-US" sz="2400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443FF8-8321-458B-B06A-AF85ED391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8" y="6402900"/>
            <a:ext cx="9144000" cy="4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main components in main.cpp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/>
              <a:t>main.cpp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79" y="2116221"/>
            <a:ext cx="7120492" cy="311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869160"/>
            <a:ext cx="39338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50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   </a:t>
            </a:r>
            <a:r>
              <a:rPr lang="en-US" altLang="ko-KR" dirty="0"/>
              <a:t>Visual Studio Install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136904" cy="1584176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en-US" altLang="ko-KR" sz="2400" dirty="0"/>
              <a:t>Visual Studio Community 2019</a:t>
            </a:r>
          </a:p>
          <a:p>
            <a:pPr>
              <a:buClr>
                <a:srgbClr val="3C479D"/>
              </a:buClr>
            </a:pPr>
            <a:endParaRPr lang="en-US" altLang="ko-KR" sz="2400" dirty="0"/>
          </a:p>
          <a:p>
            <a:pPr>
              <a:buClr>
                <a:srgbClr val="3C479D"/>
              </a:buClr>
            </a:pPr>
            <a:r>
              <a:rPr lang="en-US" altLang="ko-KR" sz="2400" dirty="0"/>
              <a:t>IDE (Integrated Development Environment)</a:t>
            </a:r>
          </a:p>
          <a:p>
            <a:pPr>
              <a:buClr>
                <a:srgbClr val="3C479D"/>
              </a:buClr>
            </a:pPr>
            <a:endParaRPr lang="en-US" altLang="ko-KR" sz="2000" dirty="0"/>
          </a:p>
          <a:p>
            <a:pPr>
              <a:buClr>
                <a:srgbClr val="3C479D"/>
              </a:buClr>
            </a:pPr>
            <a:r>
              <a:rPr lang="en-US" altLang="ko-KR" sz="2000" dirty="0"/>
              <a:t> Download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27584" y="4221088"/>
            <a:ext cx="792088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2400" b="0" dirty="0"/>
              <a:t> </a:t>
            </a:r>
            <a:r>
              <a:rPr lang="en-US" altLang="ko-KR" sz="2400" b="0" dirty="0">
                <a:hlinkClick r:id="rId2"/>
              </a:rPr>
              <a:t>https://visualstudio.microsoft.com/downloads/</a:t>
            </a:r>
            <a:endParaRPr lang="en-US" altLang="ko-KR" sz="2400" b="0" dirty="0"/>
          </a:p>
          <a:p>
            <a:pPr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2400" b="0" dirty="0">
                <a:hlinkClick r:id="rId2"/>
              </a:rPr>
              <a:t>https://visualstudio.microsoft.com/downloads/</a:t>
            </a:r>
            <a:endParaRPr lang="en-US" altLang="ko-KR" sz="2400" b="0" dirty="0"/>
          </a:p>
          <a:p>
            <a:pPr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2400" b="0" dirty="0">
                <a:hlinkClick r:id="rId3"/>
              </a:rPr>
              <a:t>https://visualstudio.microsoft.com/</a:t>
            </a:r>
            <a:endParaRPr lang="en-US" altLang="ko-KR" sz="2400" b="0" dirty="0"/>
          </a:p>
          <a:p>
            <a:pPr>
              <a:buClr>
                <a:srgbClr val="3C479D"/>
              </a:buClr>
              <a:buFont typeface="+mj-ea"/>
              <a:buAutoNum type="circleNumDbPlain"/>
            </a:pPr>
            <a:endParaRPr lang="en-US" altLang="ko-KR" sz="1400" b="0" dirty="0"/>
          </a:p>
          <a:p>
            <a:pPr>
              <a:buClr>
                <a:srgbClr val="3C479D"/>
              </a:buClr>
              <a:buFont typeface="+mj-ea"/>
              <a:buAutoNum type="circleNumDbPlain"/>
            </a:pPr>
            <a:endParaRPr lang="en-US" altLang="ko-KR" sz="1400" b="0" dirty="0"/>
          </a:p>
          <a:p>
            <a:pPr>
              <a:buClr>
                <a:srgbClr val="3C479D"/>
              </a:buClr>
              <a:buFont typeface="+mj-ea"/>
              <a:buAutoNum type="circleNumDbPlain"/>
            </a:pPr>
            <a:endParaRPr lang="en-US" altLang="ko-KR" sz="1400" b="0" dirty="0"/>
          </a:p>
          <a:p>
            <a:pPr>
              <a:buClr>
                <a:srgbClr val="3C479D"/>
              </a:buClr>
              <a:buFont typeface="+mj-ea"/>
              <a:buAutoNum type="circleNumDbPlain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86279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Visual Studio Install </a:t>
            </a:r>
            <a:endParaRPr lang="ko-KR" altLang="en-US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2D02052F-75DB-409F-9023-E5B36FA0F8F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9960" y="1371771"/>
            <a:ext cx="8068503" cy="5277366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79961" y="1731700"/>
            <a:ext cx="792088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C479D"/>
              </a:buClr>
              <a:buNone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3518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Visual Studio Install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en-US" altLang="ko-KR" sz="2400" dirty="0"/>
              <a:t>Visual Studio Community 2019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6044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C479D"/>
              </a:buClr>
              <a:buNone/>
            </a:pPr>
            <a:endParaRPr lang="en-US" altLang="ko-KR" sz="1400" b="0" dirty="0"/>
          </a:p>
          <a:p>
            <a:pPr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it-IT" altLang="ko-KR" sz="2400" dirty="0"/>
              <a:t>Visual Studio 2019 version </a:t>
            </a:r>
            <a:r>
              <a:rPr lang="it-IT" altLang="ko-KR" sz="2400" dirty="0">
                <a:solidFill>
                  <a:srgbClr val="FF0000"/>
                </a:solidFill>
              </a:rPr>
              <a:t>16.8.6 (as of 2021.02.25 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If your version on your notebook is older than this version, 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2400" dirty="0"/>
              <a:t>    Uninstall first and install version of 16.8.6 or newer</a:t>
            </a:r>
            <a:endParaRPr lang="en-US" altLang="ko-KR" sz="2400" b="0" dirty="0"/>
          </a:p>
        </p:txBody>
      </p:sp>
    </p:spTree>
    <p:extLst>
      <p:ext uri="{BB962C8B-B14F-4D97-AF65-F5344CB8AC3E}">
        <p14:creationId xmlns:p14="http://schemas.microsoft.com/office/powerpoint/2010/main" val="65539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    Component</a:t>
            </a:r>
            <a:r>
              <a:rPr lang="ko-KR" altLang="en-US" dirty="0">
                <a:solidFill>
                  <a:srgbClr val="3C479D"/>
                </a:solidFill>
              </a:rPr>
              <a:t> </a:t>
            </a:r>
            <a:r>
              <a:rPr lang="en-US" altLang="ko-KR" dirty="0">
                <a:solidFill>
                  <a:srgbClr val="3C479D"/>
                </a:solidFill>
              </a:rPr>
              <a:t>files</a:t>
            </a:r>
            <a:r>
              <a:rPr lang="ko-KR" altLang="en-US" dirty="0">
                <a:solidFill>
                  <a:srgbClr val="3C479D"/>
                </a:solidFill>
              </a:rPr>
              <a:t> </a:t>
            </a:r>
            <a:r>
              <a:rPr lang="en-US" altLang="ko-KR" dirty="0">
                <a:solidFill>
                  <a:srgbClr val="3C479D"/>
                </a:solidFill>
              </a:rPr>
              <a:t>for</a:t>
            </a:r>
            <a:r>
              <a:rPr lang="ko-KR" altLang="en-US" dirty="0">
                <a:solidFill>
                  <a:srgbClr val="3C479D"/>
                </a:solidFill>
              </a:rPr>
              <a:t> </a:t>
            </a:r>
            <a:r>
              <a:rPr lang="en-US" altLang="ko-KR" dirty="0"/>
              <a:t>C++ project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544616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en-US" altLang="ko-KR" sz="2000" dirty="0"/>
              <a:t>Project is a unit </a:t>
            </a:r>
          </a:p>
          <a:p>
            <a:pPr marL="266700" lvl="1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>
              <a:buClr>
                <a:srgbClr val="3C479D"/>
              </a:buClr>
            </a:pPr>
            <a:r>
              <a:rPr lang="en-US" altLang="ko-KR" sz="2000" dirty="0"/>
              <a:t>Project file (*.</a:t>
            </a:r>
            <a:r>
              <a:rPr lang="en-US" altLang="ko-KR" sz="2000" dirty="0" err="1"/>
              <a:t>vcxproj</a:t>
            </a:r>
            <a:r>
              <a:rPr lang="en-US" altLang="ko-KR" sz="2000" dirty="0"/>
              <a:t>)</a:t>
            </a:r>
          </a:p>
          <a:p>
            <a:pPr lvl="1">
              <a:buClr>
                <a:srgbClr val="3C479D"/>
              </a:buClr>
            </a:pPr>
            <a:r>
              <a:rPr lang="en-US" altLang="ko-KR" sz="1600" dirty="0"/>
              <a:t>Can have multiple source files</a:t>
            </a:r>
          </a:p>
          <a:p>
            <a:pPr lvl="1">
              <a:buClr>
                <a:srgbClr val="3C479D"/>
              </a:buClr>
            </a:pPr>
            <a:r>
              <a:rPr lang="en-US" altLang="ko-KR" sz="1600" dirty="0"/>
              <a:t>Can have multiple header files</a:t>
            </a:r>
          </a:p>
          <a:p>
            <a:pPr>
              <a:buClr>
                <a:srgbClr val="3C479D"/>
              </a:buClr>
            </a:pPr>
            <a:r>
              <a:rPr lang="en-US" altLang="ko-KR" sz="2000" dirty="0"/>
              <a:t>Source</a:t>
            </a:r>
            <a:r>
              <a:rPr lang="ko-KR" altLang="en-US" sz="2000" dirty="0"/>
              <a:t> </a:t>
            </a:r>
            <a:r>
              <a:rPr lang="en-US" altLang="ko-KR" sz="2000" dirty="0"/>
              <a:t>file</a:t>
            </a:r>
            <a:r>
              <a:rPr lang="ko-KR" altLang="en-US" sz="2000" dirty="0"/>
              <a:t> </a:t>
            </a:r>
            <a:r>
              <a:rPr lang="en-US" altLang="ko-KR" sz="2000" dirty="0"/>
              <a:t>(*.</a:t>
            </a:r>
            <a:r>
              <a:rPr lang="en-US" altLang="ko-KR" sz="2000" dirty="0" err="1"/>
              <a:t>cpp</a:t>
            </a:r>
            <a:r>
              <a:rPr lang="en-US" altLang="ko-KR" sz="2000" dirty="0"/>
              <a:t>)</a:t>
            </a:r>
          </a:p>
          <a:p>
            <a:pPr lvl="1">
              <a:buClr>
                <a:srgbClr val="3C479D"/>
              </a:buClr>
            </a:pPr>
            <a:r>
              <a:rPr lang="en-US" altLang="ko-KR" sz="1600" dirty="0"/>
              <a:t>Main.cpp</a:t>
            </a:r>
          </a:p>
          <a:p>
            <a:pPr lvl="1">
              <a:buClr>
                <a:srgbClr val="3C479D"/>
              </a:buClr>
            </a:pPr>
            <a:r>
              <a:rPr lang="en-US" altLang="ko-KR" sz="1600" dirty="0"/>
              <a:t>Account.cpp</a:t>
            </a:r>
            <a:endParaRPr lang="en-US" altLang="ko-KR" sz="2000" dirty="0"/>
          </a:p>
          <a:p>
            <a:pPr>
              <a:buClr>
                <a:srgbClr val="3C479D"/>
              </a:buClr>
            </a:pPr>
            <a:r>
              <a:rPr lang="en-US" altLang="ko-KR" sz="2000" dirty="0"/>
              <a:t>Header file (*.h)</a:t>
            </a:r>
          </a:p>
          <a:p>
            <a:pPr lvl="1">
              <a:buClr>
                <a:srgbClr val="3C479D"/>
              </a:buClr>
            </a:pPr>
            <a:r>
              <a:rPr lang="en-US" altLang="ko-KR" sz="1600" dirty="0" err="1"/>
              <a:t>Account.h</a:t>
            </a:r>
            <a:endParaRPr lang="en-US" altLang="ko-KR" sz="1600" dirty="0"/>
          </a:p>
          <a:p>
            <a:pPr lvl="1">
              <a:buClr>
                <a:srgbClr val="3C479D"/>
              </a:buClr>
            </a:pPr>
            <a:endParaRPr lang="en-US" altLang="ko-KR" sz="2000" dirty="0"/>
          </a:p>
          <a:p>
            <a:pPr>
              <a:buClr>
                <a:srgbClr val="3C479D"/>
              </a:buClr>
            </a:pPr>
            <a:r>
              <a:rPr lang="en-US" altLang="ko-KR" sz="2000" dirty="0"/>
              <a:t>Solution file (*.</a:t>
            </a:r>
            <a:r>
              <a:rPr lang="en-US" altLang="ko-KR" sz="2000" dirty="0" err="1"/>
              <a:t>sln</a:t>
            </a:r>
            <a:r>
              <a:rPr lang="en-US" altLang="ko-KR" sz="2000" dirty="0"/>
              <a:t>)</a:t>
            </a:r>
          </a:p>
          <a:p>
            <a:pPr lvl="1">
              <a:buClr>
                <a:srgbClr val="3C479D"/>
              </a:buClr>
            </a:pPr>
            <a:r>
              <a:rPr lang="en-US" altLang="ko-KR" sz="1600" dirty="0"/>
              <a:t>Can have multiple project files</a:t>
            </a:r>
          </a:p>
          <a:p>
            <a:pPr>
              <a:buClr>
                <a:srgbClr val="3C479D"/>
              </a:buClr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0449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07B01-E1F8-4323-BCF4-D5F09802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51" y="188640"/>
            <a:ext cx="6840760" cy="548680"/>
          </a:xfrm>
        </p:spPr>
        <p:txBody>
          <a:bodyPr/>
          <a:lstStyle/>
          <a:p>
            <a:r>
              <a:rPr lang="en-US" altLang="ko-KR" dirty="0"/>
              <a:t>Building a new project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05BB88F-1FFF-4E12-A2BB-5CD84E7486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9750" y="1840098"/>
            <a:ext cx="8208963" cy="5333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8C9A74-CA18-4D47-982A-45FA5CFDA462}"/>
              </a:ext>
            </a:extLst>
          </p:cNvPr>
          <p:cNvSpPr txBox="1"/>
          <p:nvPr/>
        </p:nvSpPr>
        <p:spPr>
          <a:xfrm>
            <a:off x="251520" y="1124744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새 </a:t>
            </a:r>
            <a:r>
              <a:rPr lang="ko-KR" altLang="en-US" sz="2400" b="1" dirty="0" err="1">
                <a:solidFill>
                  <a:srgbClr val="FF0000"/>
                </a:solidFill>
              </a:rPr>
              <a:t>프로젝트만들기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를 선택 </a:t>
            </a:r>
            <a:r>
              <a:rPr lang="en-US" altLang="ko-KR" sz="2400" b="1" dirty="0">
                <a:solidFill>
                  <a:srgbClr val="FF0000"/>
                </a:solidFill>
              </a:rPr>
              <a:t>(Select “New Project”)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13DD0-CAC1-4F59-BAF5-417EADF7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Building a new project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DE76C0-90F7-4986-A5CA-A3C02BA2BCA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67518" y="1652704"/>
            <a:ext cx="8208963" cy="5304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1F96B-9936-47AF-A080-CED8A040B48F}"/>
              </a:ext>
            </a:extLst>
          </p:cNvPr>
          <p:cNvSpPr txBox="1"/>
          <p:nvPr/>
        </p:nvSpPr>
        <p:spPr>
          <a:xfrm>
            <a:off x="107504" y="1124744"/>
            <a:ext cx="98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빈 프로젝트</a:t>
            </a:r>
            <a:r>
              <a:rPr lang="en-US" altLang="ko-KR" sz="2400" b="1" dirty="0">
                <a:solidFill>
                  <a:srgbClr val="FF0000"/>
                </a:solidFill>
              </a:rPr>
              <a:t> C++</a:t>
            </a:r>
            <a:r>
              <a:rPr lang="ko-KR" altLang="en-US" sz="2400" b="1" dirty="0">
                <a:solidFill>
                  <a:srgbClr val="FF0000"/>
                </a:solidFill>
              </a:rPr>
              <a:t> 선택 </a:t>
            </a:r>
            <a:r>
              <a:rPr lang="en-US" altLang="ko-KR" sz="2400" b="1" dirty="0">
                <a:solidFill>
                  <a:srgbClr val="FF0000"/>
                </a:solidFill>
              </a:rPr>
              <a:t>(Select an empty project C++)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2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6723A-1D93-4CB8-A208-98870643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Building a new project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7ADD10-95FF-43E6-B833-04AE2DC89DE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9552" y="1656569"/>
            <a:ext cx="8208963" cy="5372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1091A-0ACF-4134-8E49-28D712E720BD}"/>
              </a:ext>
            </a:extLst>
          </p:cNvPr>
          <p:cNvSpPr txBox="1"/>
          <p:nvPr/>
        </p:nvSpPr>
        <p:spPr>
          <a:xfrm>
            <a:off x="395484" y="1194904"/>
            <a:ext cx="90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Enter your project name at the designated folder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F863A-8BF9-43EE-966C-E004AE17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Building a new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A2AF6-94B5-4A87-808A-61521D9874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604448" cy="54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/>
              <a:t>Organize Your Folders</a:t>
            </a:r>
          </a:p>
          <a:p>
            <a:pPr lvl="1"/>
            <a:r>
              <a:rPr lang="en-US" altLang="ko-KR" sz="2800" dirty="0"/>
              <a:t>YMY   // your name initial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2800" dirty="0"/>
              <a:t>Lecture Notes // saving ppt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2800" dirty="0"/>
              <a:t>Codes           //saving your codes for review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ko-KR" sz="2800" dirty="0"/>
              <a:t>Ch01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altLang="ko-KR" sz="2800" dirty="0" err="1"/>
              <a:t>MyFirst</a:t>
            </a:r>
            <a:endParaRPr lang="en-US" altLang="ko-KR" sz="28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altLang="ko-KR" sz="2800" dirty="0" err="1"/>
              <a:t>MySecond</a:t>
            </a:r>
            <a:endParaRPr lang="en-US" altLang="ko-KR" sz="28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altLang="ko-KR" sz="2800" dirty="0"/>
              <a:t>Project3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ko-KR" sz="2800" dirty="0"/>
              <a:t>Ch02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altLang="ko-KR" sz="2800" dirty="0">
              <a:highlight>
                <a:srgbClr val="E6E6E6"/>
              </a:highlight>
            </a:endParaRPr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705189"/>
      </p:ext>
    </p:extLst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6E6E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6E6E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6366</TotalTime>
  <Words>380</Words>
  <Application>Microsoft Office PowerPoint</Application>
  <PresentationFormat>화면 슬라이드 쇼(4:3)</PresentationFormat>
  <Paragraphs>73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맑은 고딕</vt:lpstr>
      <vt:lpstr>Arial</vt:lpstr>
      <vt:lpstr>Courier New</vt:lpstr>
      <vt:lpstr>Tahoma</vt:lpstr>
      <vt:lpstr>Wingdings</vt:lpstr>
      <vt:lpstr>조화</vt:lpstr>
      <vt:lpstr> VS Install</vt:lpstr>
      <vt:lpstr>        Visual Studio Install</vt:lpstr>
      <vt:lpstr> Visual Studio Install </vt:lpstr>
      <vt:lpstr> Visual Studio Install </vt:lpstr>
      <vt:lpstr>    Component files for C++ project</vt:lpstr>
      <vt:lpstr>Building a new project </vt:lpstr>
      <vt:lpstr>            Building a new project </vt:lpstr>
      <vt:lpstr>           Building a new project</vt:lpstr>
      <vt:lpstr>                Building a new project</vt:lpstr>
      <vt:lpstr>        Building a new project </vt:lpstr>
      <vt:lpstr>Building a new project </vt:lpstr>
      <vt:lpstr>Building a new project </vt:lpstr>
      <vt:lpstr>Building a new project </vt:lpstr>
      <vt:lpstr>Compile and run the project </vt:lpstr>
      <vt:lpstr>Building a new project </vt:lpstr>
      <vt:lpstr>        main components in main.cpp</vt:lpstr>
    </vt:vector>
  </TitlesOfParts>
  <Company>NHN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3장. Hello World</dc:title>
  <dc:creator>Hyun Chang Lee</dc:creator>
  <cp:lastModifiedBy>윤영미</cp:lastModifiedBy>
  <cp:revision>73</cp:revision>
  <dcterms:created xsi:type="dcterms:W3CDTF">2004-05-10T10:08:36Z</dcterms:created>
  <dcterms:modified xsi:type="dcterms:W3CDTF">2021-03-01T14:51:17Z</dcterms:modified>
</cp:coreProperties>
</file>