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340" r:id="rId3"/>
    <p:sldId id="384" r:id="rId4"/>
    <p:sldId id="388" r:id="rId5"/>
    <p:sldId id="389" r:id="rId6"/>
    <p:sldId id="393" r:id="rId7"/>
    <p:sldId id="392" r:id="rId8"/>
    <p:sldId id="385" r:id="rId9"/>
    <p:sldId id="383" r:id="rId10"/>
    <p:sldId id="386" r:id="rId11"/>
    <p:sldId id="387" r:id="rId12"/>
    <p:sldId id="391" r:id="rId13"/>
  </p:sldIdLst>
  <p:sldSz cx="9144000" cy="5143500"/>
  <p:notesSz cx="6858000" cy="9144000"/>
  <p:custDataLst>
    <p:tags r:id="rId18"/>
  </p:custDataLst>
  <p:defaultTextStyle>
    <a:defPPr>
      <a:defRPr lang="zh-CN"/>
    </a:defPPr>
    <a:lvl1pPr marL="0" lvl="0" indent="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342900" lvl="1" indent="1143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685800" lvl="2" indent="2286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028700" lvl="3" indent="3429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371600" lvl="4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3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6067"/>
    <p:restoredTop sz="94660"/>
  </p:normalViewPr>
  <p:slideViewPr>
    <p:cSldViewPr snapToGrid="0" showGuides="1">
      <p:cViewPr>
        <p:scale>
          <a:sx n="130" d="100"/>
          <a:sy n="130" d="100"/>
        </p:scale>
        <p:origin x="-990" y="-366"/>
      </p:cViewPr>
      <p:guideLst>
        <p:guide orient="horz" pos="1583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45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BE5A56-893E-4BFC-B0C2-4F05139A6B7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1" indent="0" algn="l" defTabSz="6858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2" indent="0" algn="l" defTabSz="6858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28700" marR="0" lvl="3" indent="0" algn="l" defTabSz="6858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4" indent="0" algn="l" defTabSz="6858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/>
            <a:r>
              <a:rPr lang="zh-CN" altLang="en-US" dirty="0">
                <a:latin typeface="Calibri" panose="020F0502020204030204" pitchFamily="34" charset="0"/>
              </a:rPr>
              <a:t>-</a:t>
            </a:r>
            <a:endParaRPr lang="zh-CN" altLang="en-US" sz="9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/>
            <a:r>
              <a:rPr lang="zh-CN" altLang="en-US" dirty="0">
                <a:latin typeface="Calibri" panose="020F0502020204030204" pitchFamily="34" charset="0"/>
              </a:rPr>
              <a:t>-</a:t>
            </a:r>
            <a:endParaRPr lang="zh-CN" altLang="en-US" sz="9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/>
            <a:r>
              <a:rPr lang="zh-CN" altLang="en-US" dirty="0">
                <a:latin typeface="Calibri" panose="020F0502020204030204" pitchFamily="34" charset="0"/>
              </a:rPr>
              <a:t>-</a:t>
            </a:r>
            <a:endParaRPr lang="zh-CN" altLang="en-US" sz="9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/>
            <a:r>
              <a:rPr lang="zh-CN" altLang="en-US" dirty="0">
                <a:latin typeface="Calibri" panose="020F0502020204030204" pitchFamily="34" charset="0"/>
              </a:rPr>
              <a:t>-</a:t>
            </a:r>
            <a:endParaRPr lang="zh-CN" altLang="en-US" sz="9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/>
            <a:r>
              <a:rPr lang="zh-CN" altLang="en-US" dirty="0">
                <a:latin typeface="Calibri" panose="020F0502020204030204" pitchFamily="34" charset="0"/>
              </a:rPr>
              <a:t>-</a:t>
            </a:r>
            <a:endParaRPr lang="zh-CN" altLang="en-US" sz="9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/>
            <a:r>
              <a:rPr lang="zh-CN" altLang="en-US" dirty="0">
                <a:latin typeface="Calibri" panose="020F0502020204030204" pitchFamily="34" charset="0"/>
              </a:rPr>
              <a:t>-</a:t>
            </a:r>
            <a:endParaRPr lang="zh-CN" altLang="en-US" sz="9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/>
            <a:r>
              <a:rPr lang="zh-CN" altLang="en-US" dirty="0">
                <a:latin typeface="Calibri" panose="020F0502020204030204" pitchFamily="34" charset="0"/>
              </a:rPr>
              <a:t>-</a:t>
            </a:r>
            <a:endParaRPr lang="zh-CN" altLang="en-US" sz="9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/>
            <a:r>
              <a:rPr lang="zh-CN" altLang="en-US" dirty="0">
                <a:latin typeface="Calibri" panose="020F0502020204030204" pitchFamily="34" charset="0"/>
              </a:rPr>
              <a:t>-</a:t>
            </a:r>
            <a:endParaRPr lang="zh-CN" altLang="en-US" sz="9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/>
            <a:r>
              <a:rPr lang="zh-CN" altLang="en-US" dirty="0">
                <a:latin typeface="Calibri" panose="020F0502020204030204" pitchFamily="34" charset="0"/>
              </a:rPr>
              <a:t>-</a:t>
            </a:r>
            <a:endParaRPr lang="zh-CN" altLang="en-US" sz="9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/>
            <a:r>
              <a:rPr lang="zh-CN" altLang="en-US" dirty="0">
                <a:latin typeface="Calibri" panose="020F0502020204030204" pitchFamily="34" charset="0"/>
              </a:rPr>
              <a:t>-</a:t>
            </a:r>
            <a:endParaRPr lang="zh-CN" altLang="en-US" sz="9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vert="horz" wrap="square" lIns="68580" tIns="34290" rIns="68580" bIns="34290" numCol="1" rtlCol="0" anchor="t" anchorCtr="0" compatLnSpc="1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/>
            <a:r>
              <a:rPr lang="zh-CN" altLang="en-US" dirty="0">
                <a:latin typeface="Calibri" panose="020F0502020204030204" pitchFamily="34" charset="0"/>
              </a:rPr>
              <a:t>-</a:t>
            </a:r>
            <a:endParaRPr lang="zh-CN" altLang="en-US" sz="9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6E6E5"/>
            </a:gs>
            <a:gs pos="100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eaLnBrk="1" fontAlgn="auto" hangingPunct="1"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/>
          <a:lstStyle>
            <a:lvl1pPr algn="ctr">
              <a:defRPr sz="900">
                <a:solidFill>
                  <a:srgbClr val="898989"/>
                </a:solidFill>
              </a:defRPr>
            </a:lvl1pPr>
          </a:lstStyle>
          <a:p>
            <a:pPr lvl="0" eaLnBrk="1" hangingPunct="1"/>
            <a:r>
              <a:rPr lang="zh-CN" altLang="en-US" dirty="0">
                <a:latin typeface="Calibri" panose="020F0502020204030204" pitchFamily="34" charset="0"/>
              </a:rPr>
              <a:t>-</a:t>
            </a:r>
            <a:endParaRPr lang="zh-CN" altLang="en-US" sz="9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Arial" panose="020B060402020202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Arial" panose="020B060402020202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Arial" panose="020B060402020202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Arial" panose="020B060402020202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Arial" panose="020B060402020202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Arial" panose="020B060402020202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Arial" panose="020B060402020202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jpe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jpeg"/><Relationship Id="rId8" Type="http://schemas.openxmlformats.org/officeDocument/2006/relationships/image" Target="../media/image20.jpe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25.jpeg"/><Relationship Id="rId12" Type="http://schemas.openxmlformats.org/officeDocument/2006/relationships/image" Target="../media/image24.jpeg"/><Relationship Id="rId11" Type="http://schemas.openxmlformats.org/officeDocument/2006/relationships/image" Target="../media/image23.png"/><Relationship Id="rId10" Type="http://schemas.openxmlformats.org/officeDocument/2006/relationships/image" Target="../media/image22.jpe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文本框 12"/>
          <p:cNvSpPr txBox="1"/>
          <p:nvPr/>
        </p:nvSpPr>
        <p:spPr>
          <a:xfrm>
            <a:off x="3368675" y="1701800"/>
            <a:ext cx="5765800" cy="747713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p>
            <a:pPr algn="ctr" eaLnBrk="1" hangingPunct="1"/>
            <a:r>
              <a:rPr lang="zh-CN" altLang="en-US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设计我们的小船</a:t>
            </a:r>
            <a:endParaRPr lang="zh-CN" altLang="en-US" sz="4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51" name="组合 1"/>
          <p:cNvGrpSpPr/>
          <p:nvPr/>
        </p:nvGrpSpPr>
        <p:grpSpPr>
          <a:xfrm>
            <a:off x="7315200" y="-11112"/>
            <a:ext cx="1814513" cy="2886075"/>
            <a:chOff x="7315200" y="-11113"/>
            <a:chExt cx="1814513" cy="2886076"/>
          </a:xfrm>
        </p:grpSpPr>
        <p:cxnSp>
          <p:nvCxnSpPr>
            <p:cNvPr id="11" name="直接连接符 10"/>
            <p:cNvCxnSpPr>
              <a:cxnSpLocks noChangeAspect="1"/>
            </p:cNvCxnSpPr>
            <p:nvPr/>
          </p:nvCxnSpPr>
          <p:spPr>
            <a:xfrm>
              <a:off x="7564438" y="1038225"/>
              <a:ext cx="1565275" cy="1836738"/>
            </a:xfrm>
            <a:prstGeom prst="line">
              <a:avLst/>
            </a:prstGeom>
            <a:ln w="2540">
              <a:solidFill>
                <a:srgbClr val="D76739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cxnSpLocks noChangeAspect="1"/>
            </p:cNvCxnSpPr>
            <p:nvPr/>
          </p:nvCxnSpPr>
          <p:spPr>
            <a:xfrm>
              <a:off x="7315200" y="-11113"/>
              <a:ext cx="1566863" cy="1836738"/>
            </a:xfrm>
            <a:prstGeom prst="line">
              <a:avLst/>
            </a:prstGeom>
            <a:ln w="2540">
              <a:solidFill>
                <a:srgbClr val="D76739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3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17688"/>
            <a:ext cx="3036888" cy="1438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矩形 19"/>
          <p:cNvSpPr/>
          <p:nvPr/>
        </p:nvSpPr>
        <p:spPr>
          <a:xfrm rot="2700000">
            <a:off x="3427413" y="3035300"/>
            <a:ext cx="277813" cy="277813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阿里巴巴普惠体 R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 rot="2700000">
            <a:off x="3930650" y="3001963"/>
            <a:ext cx="136525" cy="136525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阿里巴巴普惠体 R"/>
              <a:cs typeface="+mn-cs"/>
            </a:endParaRPr>
          </a:p>
        </p:txBody>
      </p:sp>
      <p:sp>
        <p:nvSpPr>
          <p:cNvPr id="2056" name="文本框 9"/>
          <p:cNvSpPr txBox="1"/>
          <p:nvPr/>
        </p:nvSpPr>
        <p:spPr>
          <a:xfrm>
            <a:off x="2301875" y="2200275"/>
            <a:ext cx="1474788" cy="89217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p>
            <a:pPr algn="ctr" eaLnBrk="1" hangingPunct="1"/>
            <a:r>
              <a:rPr lang="en-US" altLang="zh-CN" sz="2700" dirty="0">
                <a:solidFill>
                  <a:srgbClr val="F0D2AF"/>
                </a:solidFill>
                <a:latin typeface="微软雅黑" panose="020B0503020204020204" pitchFamily="34" charset="-122"/>
                <a:ea typeface="阿里巴巴普惠体 R"/>
              </a:rPr>
              <a:t>PART</a:t>
            </a:r>
            <a:endParaRPr lang="en-US" altLang="zh-CN" sz="2700" dirty="0">
              <a:solidFill>
                <a:srgbClr val="F0D2AF"/>
              </a:solidFill>
              <a:latin typeface="微软雅黑" panose="020B0503020204020204" pitchFamily="34" charset="-122"/>
              <a:ea typeface="阿里巴巴普惠体 R"/>
            </a:endParaRPr>
          </a:p>
          <a:p>
            <a:pPr algn="ctr" eaLnBrk="1" hangingPunct="1"/>
            <a:r>
              <a:rPr lang="en-US" altLang="zh-CN" sz="2700" dirty="0">
                <a:solidFill>
                  <a:srgbClr val="F0D2AF"/>
                </a:solidFill>
                <a:latin typeface="微软雅黑" panose="020B0503020204020204" pitchFamily="34" charset="-122"/>
                <a:ea typeface="阿里巴巴普惠体 R"/>
              </a:rPr>
              <a:t>1</a:t>
            </a:r>
            <a:endParaRPr lang="zh-CN" altLang="en-US" sz="2700" dirty="0">
              <a:solidFill>
                <a:srgbClr val="F0D2AF"/>
              </a:solidFill>
              <a:latin typeface="微软雅黑" panose="020B0503020204020204" pitchFamily="34" charset="-122"/>
              <a:ea typeface="阿里巴巴普惠体 R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72270" y="2481263"/>
            <a:ext cx="5471730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BEAC7"/>
                </a:gs>
                <a:gs pos="0">
                  <a:srgbClr val="FEE7F2"/>
                </a:gs>
                <a:gs pos="0">
                  <a:srgbClr val="FAC77D"/>
                </a:gs>
                <a:gs pos="0">
                  <a:schemeClr val="accent2">
                    <a:lumMod val="75000"/>
                  </a:schemeClr>
                </a:gs>
                <a:gs pos="64000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 rot="2700000">
            <a:off x="2524919" y="2029619"/>
            <a:ext cx="1025525" cy="1027113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阿里巴巴普惠体 R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21"/>
          <p:cNvGrpSpPr/>
          <p:nvPr/>
        </p:nvGrpSpPr>
        <p:grpSpPr>
          <a:xfrm>
            <a:off x="0" y="115888"/>
            <a:ext cx="9144000" cy="1030287"/>
            <a:chOff x="8" y="116273"/>
            <a:chExt cx="9143992" cy="1029506"/>
          </a:xfrm>
        </p:grpSpPr>
        <p:cxnSp>
          <p:nvCxnSpPr>
            <p:cNvPr id="17" name="直接连接符 16"/>
            <p:cNvCxnSpPr/>
            <p:nvPr/>
          </p:nvCxnSpPr>
          <p:spPr>
            <a:xfrm flipV="1">
              <a:off x="2155593" y="667891"/>
              <a:ext cx="6988407" cy="11593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BEAC7"/>
                  </a:gs>
                  <a:gs pos="0">
                    <a:srgbClr val="FEE7F2"/>
                  </a:gs>
                  <a:gs pos="0">
                    <a:srgbClr val="FAC77D"/>
                  </a:gs>
                  <a:gs pos="0">
                    <a:schemeClr val="accent2">
                      <a:lumMod val="75000"/>
                    </a:schemeClr>
                  </a:gs>
                  <a:gs pos="64000">
                    <a:srgbClr val="FBD49C"/>
                  </a:gs>
                  <a:gs pos="100000">
                    <a:srgbClr val="FEE7F2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280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" y="248219"/>
              <a:ext cx="1807562" cy="85524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" name="矩形 7"/>
            <p:cNvSpPr/>
            <p:nvPr/>
          </p:nvSpPr>
          <p:spPr>
            <a:xfrm rot="2700000">
              <a:off x="2189232" y="979155"/>
              <a:ext cx="166561" cy="166687"/>
            </a:xfrm>
            <a:prstGeom prst="rect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阿里巴巴普惠体 R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2601950" y="944289"/>
              <a:ext cx="80901" cy="80962"/>
            </a:xfrm>
            <a:prstGeom prst="rect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阿里巴巴普惠体 R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1502013" y="374607"/>
              <a:ext cx="610725" cy="611187"/>
            </a:xfrm>
            <a:prstGeom prst="rect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阿里巴巴普惠体 R"/>
                <a:cs typeface="+mn-cs"/>
              </a:endParaRPr>
            </a:p>
          </p:txBody>
        </p:sp>
        <p:sp>
          <p:nvSpPr>
            <p:cNvPr id="11284" name="文本框 12"/>
            <p:cNvSpPr txBox="1"/>
            <p:nvPr/>
          </p:nvSpPr>
          <p:spPr>
            <a:xfrm>
              <a:off x="2275988" y="116273"/>
              <a:ext cx="6868012" cy="5616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8580" tIns="34290" rIns="68580" bIns="34290">
              <a:spAutoFit/>
            </a:bodyPr>
            <a:p>
              <a:pPr eaLnBrk="1" hangingPunct="1"/>
              <a:r>
                <a:rPr lang="zh-CN" altLang="en-US" sz="32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组间交流</a:t>
              </a:r>
              <a:endPara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1267" name="组合 1"/>
          <p:cNvGrpSpPr/>
          <p:nvPr/>
        </p:nvGrpSpPr>
        <p:grpSpPr>
          <a:xfrm>
            <a:off x="-15875" y="2370138"/>
            <a:ext cx="1733550" cy="2767012"/>
            <a:chOff x="-15875" y="2370138"/>
            <a:chExt cx="1733550" cy="2767012"/>
          </a:xfrm>
        </p:grpSpPr>
        <p:cxnSp>
          <p:nvCxnSpPr>
            <p:cNvPr id="20" name="直接连接符 19"/>
            <p:cNvCxnSpPr>
              <a:cxnSpLocks noChangeAspect="1"/>
            </p:cNvCxnSpPr>
            <p:nvPr/>
          </p:nvCxnSpPr>
          <p:spPr>
            <a:xfrm>
              <a:off x="150813" y="3302000"/>
              <a:ext cx="1566862" cy="1835150"/>
            </a:xfrm>
            <a:prstGeom prst="line">
              <a:avLst/>
            </a:prstGeom>
            <a:ln w="2540">
              <a:solidFill>
                <a:srgbClr val="D76739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cxnSpLocks noChangeAspect="1"/>
            </p:cNvCxnSpPr>
            <p:nvPr/>
          </p:nvCxnSpPr>
          <p:spPr>
            <a:xfrm>
              <a:off x="-15875" y="2370138"/>
              <a:ext cx="1565275" cy="1836737"/>
            </a:xfrm>
            <a:prstGeom prst="line">
              <a:avLst/>
            </a:prstGeom>
            <a:ln w="2540">
              <a:solidFill>
                <a:srgbClr val="D76739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6"/>
          <p:cNvSpPr/>
          <p:nvPr/>
        </p:nvSpPr>
        <p:spPr>
          <a:xfrm flipH="1">
            <a:off x="-9525" y="2265363"/>
            <a:ext cx="1231900" cy="1895475"/>
          </a:xfrm>
          <a:custGeom>
            <a:avLst/>
            <a:gdLst>
              <a:gd name="txL" fmla="*/ 0 w 1636805"/>
              <a:gd name="txT" fmla="*/ 0 h 2527151"/>
              <a:gd name="txR" fmla="*/ 1636805 w 1636805"/>
              <a:gd name="txB" fmla="*/ 2527151 h 2527151"/>
            </a:gdLst>
            <a:ahLst/>
            <a:cxnLst>
              <a:cxn ang="0">
                <a:pos x="9836" y="0"/>
              </a:cxn>
              <a:cxn ang="0">
                <a:pos x="945" y="0"/>
              </a:cxn>
              <a:cxn ang="0">
                <a:pos x="4090" y="6776"/>
              </a:cxn>
              <a:cxn ang="0">
                <a:pos x="0" y="14270"/>
              </a:cxn>
              <a:cxn ang="0">
                <a:pos x="9836" y="14270"/>
              </a:cxn>
            </a:cxnLst>
            <a:rect l="txL" t="txT" r="txR" b="txB"/>
            <a:pathLst>
              <a:path w="1636805" h="2527151">
                <a:moveTo>
                  <a:pt x="1636805" y="0"/>
                </a:moveTo>
                <a:lnTo>
                  <a:pt x="157161" y="0"/>
                </a:lnTo>
                <a:cubicBezTo>
                  <a:pt x="479113" y="297673"/>
                  <a:pt x="680524" y="725002"/>
                  <a:pt x="680524" y="1199898"/>
                </a:cubicBezTo>
                <a:cubicBezTo>
                  <a:pt x="680524" y="1746911"/>
                  <a:pt x="411976" y="2231780"/>
                  <a:pt x="0" y="2527151"/>
                </a:cubicBezTo>
                <a:lnTo>
                  <a:pt x="1636805" y="2527151"/>
                </a:lnTo>
                <a:lnTo>
                  <a:pt x="1636805" y="0"/>
                </a:lnTo>
                <a:close/>
              </a:path>
            </a:pathLst>
          </a:custGeom>
          <a:solidFill>
            <a:srgbClr val="0070C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5" name="Freeform 6"/>
          <p:cNvSpPr/>
          <p:nvPr/>
        </p:nvSpPr>
        <p:spPr>
          <a:xfrm flipH="1">
            <a:off x="8367713" y="2243138"/>
            <a:ext cx="776287" cy="1897062"/>
          </a:xfrm>
          <a:custGeom>
            <a:avLst/>
            <a:gdLst>
              <a:gd name="txL" fmla="*/ 0 w 621232"/>
              <a:gd name="txT" fmla="*/ 0 h 2527151"/>
              <a:gd name="txR" fmla="*/ 621232 w 621232"/>
              <a:gd name="txB" fmla="*/ 2527151 h 2527151"/>
            </a:gdLst>
            <a:ahLst/>
            <a:cxnLst>
              <a:cxn ang="0">
                <a:pos x="34273066" y="0"/>
              </a:cxn>
              <a:cxn ang="0">
                <a:pos x="0" y="0"/>
              </a:cxn>
              <a:cxn ang="0">
                <a:pos x="0" y="14475"/>
              </a:cxn>
              <a:cxn ang="0">
                <a:pos x="34273066" y="14475"/>
              </a:cxn>
            </a:cxnLst>
            <a:rect l="txL" t="txT" r="txR" b="tx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lnTo>
                  <a:pt x="621232" y="0"/>
                </a:lnTo>
                <a:close/>
              </a:path>
            </a:pathLst>
          </a:custGeom>
          <a:solidFill>
            <a:srgbClr val="0070C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4" name="组合 15"/>
          <p:cNvGrpSpPr/>
          <p:nvPr/>
        </p:nvGrpSpPr>
        <p:grpSpPr>
          <a:xfrm>
            <a:off x="1055688" y="2066925"/>
            <a:ext cx="2286000" cy="2292350"/>
            <a:chOff x="1371105" y="1840526"/>
            <a:chExt cx="3048726" cy="3057872"/>
          </a:xfrm>
        </p:grpSpPr>
        <p:sp>
          <p:nvSpPr>
            <p:cNvPr id="11275" name="Oval 5"/>
            <p:cNvSpPr/>
            <p:nvPr/>
          </p:nvSpPr>
          <p:spPr>
            <a:xfrm>
              <a:off x="1371105" y="1840526"/>
              <a:ext cx="3048726" cy="3057872"/>
            </a:xfrm>
            <a:prstGeom prst="ellipse">
              <a:avLst/>
            </a:prstGeom>
            <a:solidFill>
              <a:srgbClr val="0070C0"/>
            </a:solidFill>
            <a:ln w="9525">
              <a:noFill/>
            </a:ln>
          </p:spPr>
          <p:txBody>
            <a:bodyPr/>
            <a:p>
              <a:pPr algn="ctr" eaLnBrk="1" hangingPunct="1"/>
              <a:endParaRPr lang="zh-CN" altLang="en-US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1276" name="Oval 5"/>
            <p:cNvSpPr/>
            <p:nvPr/>
          </p:nvSpPr>
          <p:spPr>
            <a:xfrm>
              <a:off x="1505539" y="1975363"/>
              <a:ext cx="2779858" cy="2788198"/>
            </a:xfrm>
            <a:prstGeom prst="ellipse">
              <a:avLst/>
            </a:prstGeom>
            <a:noFill/>
            <a:ln w="9525" cap="flat" cmpd="sng">
              <a:solidFill>
                <a:srgbClr val="F8F8F8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p>
              <a:pPr algn="ctr" eaLnBrk="1" hangingPunct="1"/>
              <a:endParaRPr lang="zh-CN" altLang="en-US" dirty="0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4" name="TextBox 127"/>
          <p:cNvSpPr txBox="1">
            <a:spLocks noChangeArrowheads="1"/>
          </p:cNvSpPr>
          <p:nvPr/>
        </p:nvSpPr>
        <p:spPr bwMode="auto">
          <a:xfrm>
            <a:off x="1241425" y="2563813"/>
            <a:ext cx="1933575" cy="439738"/>
          </a:xfrm>
          <a:prstGeom prst="rect">
            <a:avLst/>
          </a:prstGeom>
          <a:noFill/>
          <a:ln>
            <a:noFill/>
          </a:ln>
        </p:spPr>
        <p:txBody>
          <a:bodyPr wrap="none" lIns="68550" tIns="34274" rIns="68550" bIns="34274">
            <a:spAutoFit/>
          </a:bodyPr>
          <a:lstStyle/>
          <a:p>
            <a:pPr marR="0" algn="ctr" defTabSz="685800" eaLnBrk="1" hangingPunct="1">
              <a:buClrTx/>
              <a:buSzTx/>
              <a:buFontTx/>
              <a:defRPr/>
            </a:pPr>
            <a:r>
              <a:rPr kumimoji="0" lang="en-US" altLang="zh-CN" sz="2400" b="1" kern="1200" cap="none" spc="0" normalizeH="0" baseline="0" noProof="0" dirty="0">
                <a:solidFill>
                  <a:srgbClr val="F8F8F8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Gallery walk</a:t>
            </a:r>
            <a:endParaRPr kumimoji="0" lang="en-US" altLang="zh-CN" sz="2400" b="1" kern="1200" cap="none" spc="0" normalizeH="0" baseline="0" noProof="0" dirty="0">
              <a:solidFill>
                <a:srgbClr val="F8F8F8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pic>
        <p:nvPicPr>
          <p:cNvPr id="25" name="文本框 24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0" y="1066800"/>
            <a:ext cx="5753100" cy="698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3341688" y="2017713"/>
            <a:ext cx="5026025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学生</a:t>
            </a: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按顺时针顺序观摩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其他</a:t>
            </a: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组设计，学习优点，提出建议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1</a:t>
            </a:r>
            <a:r>
              <a:rPr lang="zh-CN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名推广员</a:t>
            </a: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向观摩团介绍设计思路及方案，记录对方好的建议。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Box 126"/>
          <p:cNvSpPr txBox="1">
            <a:spLocks noChangeArrowheads="1"/>
          </p:cNvSpPr>
          <p:nvPr/>
        </p:nvSpPr>
        <p:spPr bwMode="auto">
          <a:xfrm>
            <a:off x="1346200" y="3217863"/>
            <a:ext cx="1609725" cy="500063"/>
          </a:xfrm>
          <a:prstGeom prst="rect">
            <a:avLst/>
          </a:prstGeom>
          <a:noFill/>
          <a:ln>
            <a:noFill/>
          </a:ln>
        </p:spPr>
        <p:txBody>
          <a:bodyPr wrap="square" lIns="68550" tIns="34274" rIns="68550" bIns="34274">
            <a:spAutoFit/>
          </a:bodyPr>
          <a:lstStyle/>
          <a:p>
            <a:pPr marR="0" algn="dist" defTabSz="685800" eaLnBrk="1" hangingPunct="1">
              <a:buClrTx/>
              <a:buSzTx/>
              <a:buFontTx/>
              <a:defRPr/>
            </a:pPr>
            <a:r>
              <a:rPr kumimoji="0" lang="zh-CN" altLang="en-US" sz="2800" b="1" kern="1200" cap="none" spc="0" normalizeH="0" baseline="0" noProof="0" dirty="0" smtClean="0">
                <a:solidFill>
                  <a:srgbClr val="F8F8F8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“画廊走”</a:t>
            </a:r>
            <a:endParaRPr kumimoji="0" lang="zh-CN" altLang="en-US" sz="2800" b="1" kern="1200" cap="none" spc="0" normalizeH="0" baseline="0" noProof="0" dirty="0">
              <a:solidFill>
                <a:srgbClr val="F8F8F8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15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21"/>
          <p:cNvGrpSpPr/>
          <p:nvPr/>
        </p:nvGrpSpPr>
        <p:grpSpPr>
          <a:xfrm>
            <a:off x="0" y="115888"/>
            <a:ext cx="9144000" cy="1030287"/>
            <a:chOff x="8" y="116273"/>
            <a:chExt cx="9143992" cy="1029506"/>
          </a:xfrm>
        </p:grpSpPr>
        <p:cxnSp>
          <p:nvCxnSpPr>
            <p:cNvPr id="17" name="直接连接符 16"/>
            <p:cNvCxnSpPr/>
            <p:nvPr/>
          </p:nvCxnSpPr>
          <p:spPr>
            <a:xfrm flipV="1">
              <a:off x="2155593" y="667891"/>
              <a:ext cx="6988407" cy="11593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BEAC7"/>
                  </a:gs>
                  <a:gs pos="0">
                    <a:srgbClr val="FEE7F2"/>
                  </a:gs>
                  <a:gs pos="0">
                    <a:srgbClr val="FAC77D"/>
                  </a:gs>
                  <a:gs pos="0">
                    <a:schemeClr val="accent2">
                      <a:lumMod val="75000"/>
                    </a:schemeClr>
                  </a:gs>
                  <a:gs pos="64000">
                    <a:srgbClr val="FBD49C"/>
                  </a:gs>
                  <a:gs pos="100000">
                    <a:srgbClr val="FEE7F2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9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" y="248219"/>
              <a:ext cx="1807562" cy="85524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" name="矩形 7"/>
            <p:cNvSpPr/>
            <p:nvPr/>
          </p:nvSpPr>
          <p:spPr>
            <a:xfrm rot="2700000">
              <a:off x="2189232" y="979155"/>
              <a:ext cx="166561" cy="166687"/>
            </a:xfrm>
            <a:prstGeom prst="rect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阿里巴巴普惠体 R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2601950" y="944289"/>
              <a:ext cx="80901" cy="80962"/>
            </a:xfrm>
            <a:prstGeom prst="rect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阿里巴巴普惠体 R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1502013" y="374607"/>
              <a:ext cx="610725" cy="611187"/>
            </a:xfrm>
            <a:prstGeom prst="rect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阿里巴巴普惠体 R"/>
                <a:cs typeface="+mn-cs"/>
              </a:endParaRPr>
            </a:p>
          </p:txBody>
        </p:sp>
        <p:sp>
          <p:nvSpPr>
            <p:cNvPr id="12301" name="文本框 12"/>
            <p:cNvSpPr txBox="1"/>
            <p:nvPr/>
          </p:nvSpPr>
          <p:spPr>
            <a:xfrm>
              <a:off x="2275988" y="116273"/>
              <a:ext cx="6868012" cy="5616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8580" tIns="34290" rIns="68580" bIns="34290">
              <a:spAutoFit/>
            </a:bodyPr>
            <a:p>
              <a:pPr eaLnBrk="1" hangingPunct="1"/>
              <a:r>
                <a:rPr lang="zh-CN" altLang="en-US" sz="32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改进我们的设计</a:t>
              </a:r>
              <a:endPara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2291" name="组合 1"/>
          <p:cNvGrpSpPr/>
          <p:nvPr/>
        </p:nvGrpSpPr>
        <p:grpSpPr>
          <a:xfrm>
            <a:off x="-15875" y="2370138"/>
            <a:ext cx="1733550" cy="2767012"/>
            <a:chOff x="-15875" y="2370138"/>
            <a:chExt cx="1733550" cy="2767012"/>
          </a:xfrm>
        </p:grpSpPr>
        <p:cxnSp>
          <p:nvCxnSpPr>
            <p:cNvPr id="20" name="直接连接符 19"/>
            <p:cNvCxnSpPr>
              <a:cxnSpLocks noChangeAspect="1"/>
            </p:cNvCxnSpPr>
            <p:nvPr/>
          </p:nvCxnSpPr>
          <p:spPr>
            <a:xfrm>
              <a:off x="150813" y="3302000"/>
              <a:ext cx="1566862" cy="1835150"/>
            </a:xfrm>
            <a:prstGeom prst="line">
              <a:avLst/>
            </a:prstGeom>
            <a:ln w="2540">
              <a:solidFill>
                <a:srgbClr val="D76739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cxnSpLocks noChangeAspect="1"/>
            </p:cNvCxnSpPr>
            <p:nvPr/>
          </p:nvCxnSpPr>
          <p:spPr>
            <a:xfrm>
              <a:off x="-15875" y="2370138"/>
              <a:ext cx="1565275" cy="1836737"/>
            </a:xfrm>
            <a:prstGeom prst="line">
              <a:avLst/>
            </a:prstGeom>
            <a:ln w="2540">
              <a:solidFill>
                <a:srgbClr val="D76739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580" name="图片 3" descr="图表&#10;&#10;描述已自动生成"/>
          <p:cNvPicPr>
            <a:picLocks noChangeAspect="1"/>
          </p:cNvPicPr>
          <p:nvPr/>
        </p:nvPicPr>
        <p:blipFill>
          <a:blip r:embed="rId2"/>
          <a:srcRect b="-2"/>
          <a:stretch>
            <a:fillRect/>
          </a:stretch>
        </p:blipFill>
        <p:spPr>
          <a:xfrm>
            <a:off x="3040063" y="768350"/>
            <a:ext cx="6030912" cy="4368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1" name="矩形 11"/>
          <p:cNvSpPr/>
          <p:nvPr/>
        </p:nvSpPr>
        <p:spPr>
          <a:xfrm>
            <a:off x="374650" y="1820863"/>
            <a:ext cx="2268538" cy="1938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5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根据观摩收获和其他组建议，改进我们的设计图。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74" name="组合 1"/>
          <p:cNvGrpSpPr/>
          <p:nvPr/>
        </p:nvGrpSpPr>
        <p:grpSpPr>
          <a:xfrm>
            <a:off x="-15875" y="2370138"/>
            <a:ext cx="1733550" cy="2767012"/>
            <a:chOff x="-15875" y="2370138"/>
            <a:chExt cx="1733550" cy="2767012"/>
          </a:xfrm>
        </p:grpSpPr>
        <p:cxnSp>
          <p:nvCxnSpPr>
            <p:cNvPr id="20" name="直接连接符 19"/>
            <p:cNvCxnSpPr>
              <a:cxnSpLocks noChangeAspect="1"/>
            </p:cNvCxnSpPr>
            <p:nvPr/>
          </p:nvCxnSpPr>
          <p:spPr>
            <a:xfrm>
              <a:off x="150813" y="3302000"/>
              <a:ext cx="1566862" cy="1835150"/>
            </a:xfrm>
            <a:prstGeom prst="line">
              <a:avLst/>
            </a:prstGeom>
            <a:ln w="2540">
              <a:solidFill>
                <a:srgbClr val="D76739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cxnSpLocks noChangeAspect="1"/>
            </p:cNvCxnSpPr>
            <p:nvPr/>
          </p:nvCxnSpPr>
          <p:spPr>
            <a:xfrm>
              <a:off x="-15875" y="2370138"/>
              <a:ext cx="1565275" cy="1836737"/>
            </a:xfrm>
            <a:prstGeom prst="line">
              <a:avLst/>
            </a:prstGeom>
            <a:ln w="2540">
              <a:solidFill>
                <a:srgbClr val="D76739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0" y="115888"/>
            <a:ext cx="9144000" cy="1030287"/>
            <a:chOff x="0" y="115888"/>
            <a:chExt cx="9144000" cy="1030287"/>
          </a:xfrm>
        </p:grpSpPr>
        <p:grpSp>
          <p:nvGrpSpPr>
            <p:cNvPr id="3078" name="组合 21"/>
            <p:cNvGrpSpPr/>
            <p:nvPr/>
          </p:nvGrpSpPr>
          <p:grpSpPr>
            <a:xfrm>
              <a:off x="0" y="247650"/>
              <a:ext cx="9144000" cy="898525"/>
              <a:chOff x="8" y="248219"/>
              <a:chExt cx="9143992" cy="897560"/>
            </a:xfrm>
          </p:grpSpPr>
          <p:cxnSp>
            <p:nvCxnSpPr>
              <p:cNvPr id="17" name="直接连接符 16"/>
              <p:cNvCxnSpPr/>
              <p:nvPr/>
            </p:nvCxnSpPr>
            <p:spPr>
              <a:xfrm flipV="1">
                <a:off x="2155593" y="667891"/>
                <a:ext cx="6988407" cy="11593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FBEAC7"/>
                    </a:gs>
                    <a:gs pos="0">
                      <a:srgbClr val="FEE7F2"/>
                    </a:gs>
                    <a:gs pos="0">
                      <a:srgbClr val="FAC77D"/>
                    </a:gs>
                    <a:gs pos="0">
                      <a:schemeClr val="accent2">
                        <a:lumMod val="75000"/>
                      </a:schemeClr>
                    </a:gs>
                    <a:gs pos="64000">
                      <a:srgbClr val="FBD49C"/>
                    </a:gs>
                    <a:gs pos="100000">
                      <a:srgbClr val="FEE7F2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081" name="图片 6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" y="248219"/>
                <a:ext cx="1807562" cy="85524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" name="矩形 7"/>
              <p:cNvSpPr/>
              <p:nvPr/>
            </p:nvSpPr>
            <p:spPr>
              <a:xfrm rot="2700000">
                <a:off x="2189259" y="979183"/>
                <a:ext cx="166508" cy="166687"/>
              </a:xfrm>
              <a:prstGeom prst="rect">
                <a:avLst/>
              </a:prstGeom>
              <a:solidFill>
                <a:srgbClr val="D767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阿里巴巴普惠体 R"/>
                  <a:cs typeface="+mn-cs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 rot="2700000">
                <a:off x="2601963" y="944340"/>
                <a:ext cx="80875" cy="80962"/>
              </a:xfrm>
              <a:prstGeom prst="rect">
                <a:avLst/>
              </a:prstGeom>
              <a:solidFill>
                <a:srgbClr val="D767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阿里巴巴普惠体 R"/>
                  <a:cs typeface="+mn-cs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 rot="2700000">
                <a:off x="1501316" y="373963"/>
                <a:ext cx="612117" cy="611187"/>
              </a:xfrm>
              <a:prstGeom prst="rect">
                <a:avLst/>
              </a:prstGeom>
              <a:solidFill>
                <a:srgbClr val="D767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阿里巴巴普惠体 R"/>
                  <a:cs typeface="+mn-cs"/>
                </a:endParaRPr>
              </a:p>
            </p:txBody>
          </p:sp>
        </p:grpSp>
        <p:sp>
          <p:nvSpPr>
            <p:cNvPr id="3079" name="文本框 12"/>
            <p:cNvSpPr txBox="1"/>
            <p:nvPr/>
          </p:nvSpPr>
          <p:spPr>
            <a:xfrm>
              <a:off x="2276475" y="115888"/>
              <a:ext cx="6867525" cy="5619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8580" tIns="34290" rIns="68580" bIns="34290">
              <a:spAutoFit/>
            </a:bodyPr>
            <a:p>
              <a:pPr eaLnBrk="1" hangingPunct="1"/>
              <a:r>
                <a:rPr lang="zh-CN" altLang="en-US" sz="32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说说我的收获</a:t>
              </a:r>
              <a:endPara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717925" y="4470400"/>
            <a:ext cx="26701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独木舟载钩码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575" y="1308100"/>
            <a:ext cx="6032500" cy="32083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98" name="组合 1"/>
          <p:cNvGrpSpPr/>
          <p:nvPr/>
        </p:nvGrpSpPr>
        <p:grpSpPr>
          <a:xfrm>
            <a:off x="-15875" y="2370138"/>
            <a:ext cx="1733550" cy="2767012"/>
            <a:chOff x="-15875" y="2370138"/>
            <a:chExt cx="1733550" cy="2767012"/>
          </a:xfrm>
        </p:grpSpPr>
        <p:cxnSp>
          <p:nvCxnSpPr>
            <p:cNvPr id="20" name="直接连接符 19"/>
            <p:cNvCxnSpPr>
              <a:cxnSpLocks noChangeAspect="1"/>
            </p:cNvCxnSpPr>
            <p:nvPr/>
          </p:nvCxnSpPr>
          <p:spPr>
            <a:xfrm>
              <a:off x="150813" y="3302000"/>
              <a:ext cx="1566862" cy="1835150"/>
            </a:xfrm>
            <a:prstGeom prst="line">
              <a:avLst/>
            </a:prstGeom>
            <a:ln w="2540">
              <a:solidFill>
                <a:srgbClr val="D76739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cxnSpLocks noChangeAspect="1"/>
            </p:cNvCxnSpPr>
            <p:nvPr/>
          </p:nvCxnSpPr>
          <p:spPr>
            <a:xfrm>
              <a:off x="-15875" y="2370138"/>
              <a:ext cx="1565275" cy="1836737"/>
            </a:xfrm>
            <a:prstGeom prst="line">
              <a:avLst/>
            </a:prstGeom>
            <a:ln w="2540">
              <a:solidFill>
                <a:srgbClr val="D76739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3"/>
          <p:cNvGrpSpPr/>
          <p:nvPr/>
        </p:nvGrpSpPr>
        <p:grpSpPr>
          <a:xfrm>
            <a:off x="0" y="115888"/>
            <a:ext cx="9144000" cy="1030287"/>
            <a:chOff x="0" y="115888"/>
            <a:chExt cx="9144000" cy="1030287"/>
          </a:xfrm>
        </p:grpSpPr>
        <p:grpSp>
          <p:nvGrpSpPr>
            <p:cNvPr id="4103" name="组合 21"/>
            <p:cNvGrpSpPr/>
            <p:nvPr/>
          </p:nvGrpSpPr>
          <p:grpSpPr>
            <a:xfrm>
              <a:off x="0" y="247650"/>
              <a:ext cx="9144000" cy="898525"/>
              <a:chOff x="8" y="248219"/>
              <a:chExt cx="9143992" cy="897560"/>
            </a:xfrm>
          </p:grpSpPr>
          <p:cxnSp>
            <p:nvCxnSpPr>
              <p:cNvPr id="17" name="直接连接符 16"/>
              <p:cNvCxnSpPr/>
              <p:nvPr/>
            </p:nvCxnSpPr>
            <p:spPr>
              <a:xfrm flipV="1">
                <a:off x="2155593" y="667891"/>
                <a:ext cx="6988407" cy="11593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FBEAC7"/>
                    </a:gs>
                    <a:gs pos="0">
                      <a:srgbClr val="FEE7F2"/>
                    </a:gs>
                    <a:gs pos="0">
                      <a:srgbClr val="FAC77D"/>
                    </a:gs>
                    <a:gs pos="0">
                      <a:schemeClr val="accent2">
                        <a:lumMod val="75000"/>
                      </a:schemeClr>
                    </a:gs>
                    <a:gs pos="64000">
                      <a:srgbClr val="FBD49C"/>
                    </a:gs>
                    <a:gs pos="100000">
                      <a:srgbClr val="FEE7F2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106" name="图片 6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" y="248219"/>
                <a:ext cx="1807562" cy="85524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" name="矩形 7"/>
              <p:cNvSpPr/>
              <p:nvPr/>
            </p:nvSpPr>
            <p:spPr>
              <a:xfrm rot="2700000">
                <a:off x="2189259" y="979183"/>
                <a:ext cx="166508" cy="166687"/>
              </a:xfrm>
              <a:prstGeom prst="rect">
                <a:avLst/>
              </a:prstGeom>
              <a:solidFill>
                <a:srgbClr val="D767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阿里巴巴普惠体 R"/>
                  <a:cs typeface="+mn-cs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 rot="2700000">
                <a:off x="2601963" y="944340"/>
                <a:ext cx="80875" cy="80962"/>
              </a:xfrm>
              <a:prstGeom prst="rect">
                <a:avLst/>
              </a:prstGeom>
              <a:solidFill>
                <a:srgbClr val="D767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阿里巴巴普惠体 R"/>
                  <a:cs typeface="+mn-cs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 rot="2700000">
                <a:off x="1501316" y="373963"/>
                <a:ext cx="612117" cy="611187"/>
              </a:xfrm>
              <a:prstGeom prst="rect">
                <a:avLst/>
              </a:prstGeom>
              <a:solidFill>
                <a:srgbClr val="D767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阿里巴巴普惠体 R"/>
                  <a:cs typeface="+mn-cs"/>
                </a:endParaRPr>
              </a:p>
            </p:txBody>
          </p:sp>
        </p:grpSp>
        <p:sp>
          <p:nvSpPr>
            <p:cNvPr id="4104" name="文本框 12"/>
            <p:cNvSpPr txBox="1"/>
            <p:nvPr/>
          </p:nvSpPr>
          <p:spPr>
            <a:xfrm>
              <a:off x="2276475" y="115888"/>
              <a:ext cx="6867525" cy="5619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8580" tIns="34290" rIns="68580" bIns="34290">
              <a:spAutoFit/>
            </a:bodyPr>
            <a:p>
              <a:pPr eaLnBrk="1" hangingPunct="1"/>
              <a:r>
                <a:rPr lang="zh-CN" altLang="en-US" sz="32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说说我的收获</a:t>
              </a:r>
              <a:endPara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806575" y="1366838"/>
            <a:ext cx="5273675" cy="3678237"/>
            <a:chOff x="1807368" y="1367115"/>
            <a:chExt cx="5272442" cy="3677317"/>
          </a:xfrm>
        </p:grpSpPr>
        <p:sp>
          <p:nvSpPr>
            <p:cNvPr id="4101" name="文本框 11"/>
            <p:cNvSpPr txBox="1"/>
            <p:nvPr/>
          </p:nvSpPr>
          <p:spPr>
            <a:xfrm>
              <a:off x="3108502" y="4582469"/>
              <a:ext cx="2670175" cy="46196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竹筏载钩码</a:t>
              </a:r>
              <a:endPara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4102" name="Picture 2" descr="H:\To do list\“船的研究”单元设计+ppt＋视频\20.10.12\照片\IMG_4486(20201018-143250)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7368" y="1367115"/>
              <a:ext cx="5272442" cy="320553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22" name="组合 1"/>
          <p:cNvGrpSpPr/>
          <p:nvPr/>
        </p:nvGrpSpPr>
        <p:grpSpPr>
          <a:xfrm>
            <a:off x="6734175" y="4129088"/>
            <a:ext cx="1733550" cy="2765425"/>
            <a:chOff x="-15875" y="2370138"/>
            <a:chExt cx="1733550" cy="2767012"/>
          </a:xfrm>
        </p:grpSpPr>
        <p:cxnSp>
          <p:nvCxnSpPr>
            <p:cNvPr id="20" name="直接连接符 19"/>
            <p:cNvCxnSpPr>
              <a:cxnSpLocks noChangeAspect="1"/>
            </p:cNvCxnSpPr>
            <p:nvPr/>
          </p:nvCxnSpPr>
          <p:spPr>
            <a:xfrm>
              <a:off x="150813" y="3302535"/>
              <a:ext cx="1566862" cy="1834615"/>
            </a:xfrm>
            <a:prstGeom prst="line">
              <a:avLst/>
            </a:prstGeom>
            <a:ln w="2540">
              <a:solidFill>
                <a:srgbClr val="D76739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cxnSpLocks noChangeAspect="1"/>
            </p:cNvCxnSpPr>
            <p:nvPr/>
          </p:nvCxnSpPr>
          <p:spPr>
            <a:xfrm>
              <a:off x="-15875" y="2370138"/>
              <a:ext cx="1565275" cy="1836203"/>
            </a:xfrm>
            <a:prstGeom prst="line">
              <a:avLst/>
            </a:prstGeom>
            <a:ln w="2540">
              <a:solidFill>
                <a:srgbClr val="D76739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0" y="115888"/>
            <a:ext cx="9144000" cy="1030287"/>
            <a:chOff x="0" y="115888"/>
            <a:chExt cx="9144000" cy="1030287"/>
          </a:xfrm>
        </p:grpSpPr>
        <p:grpSp>
          <p:nvGrpSpPr>
            <p:cNvPr id="5130" name="组合 21"/>
            <p:cNvGrpSpPr/>
            <p:nvPr/>
          </p:nvGrpSpPr>
          <p:grpSpPr>
            <a:xfrm>
              <a:off x="0" y="247650"/>
              <a:ext cx="9144000" cy="898525"/>
              <a:chOff x="8" y="248219"/>
              <a:chExt cx="9143992" cy="897560"/>
            </a:xfrm>
          </p:grpSpPr>
          <p:cxnSp>
            <p:nvCxnSpPr>
              <p:cNvPr id="17" name="直接连接符 16"/>
              <p:cNvCxnSpPr/>
              <p:nvPr/>
            </p:nvCxnSpPr>
            <p:spPr>
              <a:xfrm flipV="1">
                <a:off x="2155593" y="667891"/>
                <a:ext cx="6988407" cy="11593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FBEAC7"/>
                    </a:gs>
                    <a:gs pos="0">
                      <a:srgbClr val="FEE7F2"/>
                    </a:gs>
                    <a:gs pos="0">
                      <a:srgbClr val="FAC77D"/>
                    </a:gs>
                    <a:gs pos="0">
                      <a:schemeClr val="accent2">
                        <a:lumMod val="75000"/>
                      </a:schemeClr>
                    </a:gs>
                    <a:gs pos="64000">
                      <a:srgbClr val="FBD49C"/>
                    </a:gs>
                    <a:gs pos="100000">
                      <a:srgbClr val="FEE7F2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33" name="图片 6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" y="248219"/>
                <a:ext cx="1807562" cy="85524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" name="矩形 7"/>
              <p:cNvSpPr/>
              <p:nvPr/>
            </p:nvSpPr>
            <p:spPr>
              <a:xfrm rot="2700000">
                <a:off x="2189259" y="979183"/>
                <a:ext cx="166508" cy="166687"/>
              </a:xfrm>
              <a:prstGeom prst="rect">
                <a:avLst/>
              </a:prstGeom>
              <a:solidFill>
                <a:srgbClr val="D767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阿里巴巴普惠体 R"/>
                  <a:cs typeface="+mn-cs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 rot="2700000">
                <a:off x="2601963" y="944340"/>
                <a:ext cx="80875" cy="80962"/>
              </a:xfrm>
              <a:prstGeom prst="rect">
                <a:avLst/>
              </a:prstGeom>
              <a:solidFill>
                <a:srgbClr val="D767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阿里巴巴普惠体 R"/>
                  <a:cs typeface="+mn-cs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 rot="2700000">
                <a:off x="1501316" y="373963"/>
                <a:ext cx="612117" cy="611187"/>
              </a:xfrm>
              <a:prstGeom prst="rect">
                <a:avLst/>
              </a:prstGeom>
              <a:solidFill>
                <a:srgbClr val="D767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阿里巴巴普惠体 R"/>
                  <a:cs typeface="+mn-cs"/>
                </a:endParaRPr>
              </a:p>
            </p:txBody>
          </p:sp>
        </p:grpSp>
        <p:sp>
          <p:nvSpPr>
            <p:cNvPr id="5131" name="文本框 12"/>
            <p:cNvSpPr txBox="1"/>
            <p:nvPr/>
          </p:nvSpPr>
          <p:spPr>
            <a:xfrm>
              <a:off x="2276475" y="115888"/>
              <a:ext cx="6867525" cy="5619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8580" tIns="34290" rIns="68580" bIns="34290">
              <a:spAutoFit/>
            </a:bodyPr>
            <a:p>
              <a:pPr eaLnBrk="1" hangingPunct="1"/>
              <a:r>
                <a:rPr lang="zh-CN" altLang="en-US" sz="32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说说我的收获</a:t>
              </a:r>
              <a:endPara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0" name="组合 6"/>
          <p:cNvGrpSpPr/>
          <p:nvPr/>
        </p:nvGrpSpPr>
        <p:grpSpPr>
          <a:xfrm>
            <a:off x="4837113" y="1516063"/>
            <a:ext cx="4127500" cy="3530600"/>
            <a:chOff x="4801637" y="1516856"/>
            <a:chExt cx="4125912" cy="3529807"/>
          </a:xfrm>
        </p:grpSpPr>
        <p:pic>
          <p:nvPicPr>
            <p:cNvPr id="3" name="图片 2" descr="图片包含 人, 蓝色, 室内, 桌子&#10;&#10;描述已自动生成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801637" y="1516856"/>
              <a:ext cx="4125912" cy="2912408"/>
            </a:xfrm>
            <a:prstGeom prst="rect">
              <a:avLst/>
            </a:prstGeom>
            <a:noFill/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129" name="文本框 12"/>
            <p:cNvSpPr txBox="1"/>
            <p:nvPr/>
          </p:nvSpPr>
          <p:spPr>
            <a:xfrm>
              <a:off x="5927421" y="4584701"/>
              <a:ext cx="2668588" cy="46196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铝箔船载垫圈</a:t>
              </a:r>
              <a:endPara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1" name="组合 9"/>
          <p:cNvGrpSpPr/>
          <p:nvPr/>
        </p:nvGrpSpPr>
        <p:grpSpPr>
          <a:xfrm>
            <a:off x="73025" y="1217613"/>
            <a:ext cx="4633913" cy="3443287"/>
            <a:chOff x="73416" y="1180698"/>
            <a:chExt cx="4633913" cy="3443287"/>
          </a:xfrm>
        </p:grpSpPr>
        <p:pic>
          <p:nvPicPr>
            <p:cNvPr id="6" name="图片 5" descr="蓝色的卡通人物&#10;&#10;描述已自动生成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416" y="1180698"/>
              <a:ext cx="4633913" cy="2978150"/>
            </a:xfrm>
            <a:prstGeom prst="rect">
              <a:avLst/>
            </a:prstGeom>
            <a:noFill/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127" name="文本框 13"/>
            <p:cNvSpPr txBox="1"/>
            <p:nvPr/>
          </p:nvSpPr>
          <p:spPr>
            <a:xfrm>
              <a:off x="1055285" y="4162023"/>
              <a:ext cx="2670175" cy="46196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橡皮泥船载垫圈</a:t>
              </a:r>
              <a:endPara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6" name="组合 1"/>
          <p:cNvGrpSpPr/>
          <p:nvPr/>
        </p:nvGrpSpPr>
        <p:grpSpPr>
          <a:xfrm>
            <a:off x="-15875" y="2370138"/>
            <a:ext cx="1733550" cy="2767012"/>
            <a:chOff x="-15875" y="2370138"/>
            <a:chExt cx="1733550" cy="2767012"/>
          </a:xfrm>
        </p:grpSpPr>
        <p:cxnSp>
          <p:nvCxnSpPr>
            <p:cNvPr id="20" name="直接连接符 19"/>
            <p:cNvCxnSpPr>
              <a:cxnSpLocks noChangeAspect="1"/>
            </p:cNvCxnSpPr>
            <p:nvPr/>
          </p:nvCxnSpPr>
          <p:spPr>
            <a:xfrm>
              <a:off x="150813" y="3302000"/>
              <a:ext cx="1566862" cy="1835150"/>
            </a:xfrm>
            <a:prstGeom prst="line">
              <a:avLst/>
            </a:prstGeom>
            <a:ln w="2540">
              <a:solidFill>
                <a:srgbClr val="D76739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cxnSpLocks noChangeAspect="1"/>
            </p:cNvCxnSpPr>
            <p:nvPr/>
          </p:nvCxnSpPr>
          <p:spPr>
            <a:xfrm>
              <a:off x="-15875" y="2370138"/>
              <a:ext cx="1565275" cy="1836737"/>
            </a:xfrm>
            <a:prstGeom prst="line">
              <a:avLst/>
            </a:prstGeom>
            <a:ln w="2540">
              <a:solidFill>
                <a:srgbClr val="D76739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0" y="115888"/>
            <a:ext cx="9144000" cy="1030287"/>
            <a:chOff x="0" y="115888"/>
            <a:chExt cx="9144000" cy="1030287"/>
          </a:xfrm>
        </p:grpSpPr>
        <p:grpSp>
          <p:nvGrpSpPr>
            <p:cNvPr id="6153" name="组合 21"/>
            <p:cNvGrpSpPr/>
            <p:nvPr/>
          </p:nvGrpSpPr>
          <p:grpSpPr>
            <a:xfrm>
              <a:off x="0" y="247650"/>
              <a:ext cx="9144000" cy="898525"/>
              <a:chOff x="8" y="248219"/>
              <a:chExt cx="9143992" cy="897560"/>
            </a:xfrm>
          </p:grpSpPr>
          <p:cxnSp>
            <p:nvCxnSpPr>
              <p:cNvPr id="17" name="直接连接符 16"/>
              <p:cNvCxnSpPr/>
              <p:nvPr/>
            </p:nvCxnSpPr>
            <p:spPr>
              <a:xfrm flipV="1">
                <a:off x="2155593" y="667891"/>
                <a:ext cx="6988407" cy="11593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FBEAC7"/>
                    </a:gs>
                    <a:gs pos="0">
                      <a:srgbClr val="FEE7F2"/>
                    </a:gs>
                    <a:gs pos="0">
                      <a:srgbClr val="FAC77D"/>
                    </a:gs>
                    <a:gs pos="0">
                      <a:schemeClr val="accent2">
                        <a:lumMod val="75000"/>
                      </a:schemeClr>
                    </a:gs>
                    <a:gs pos="64000">
                      <a:srgbClr val="FBD49C"/>
                    </a:gs>
                    <a:gs pos="100000">
                      <a:srgbClr val="FEE7F2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156" name="图片 6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" y="248219"/>
                <a:ext cx="1807562" cy="85524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" name="矩形 7"/>
              <p:cNvSpPr/>
              <p:nvPr/>
            </p:nvSpPr>
            <p:spPr>
              <a:xfrm rot="2700000">
                <a:off x="2189259" y="979183"/>
                <a:ext cx="166508" cy="166687"/>
              </a:xfrm>
              <a:prstGeom prst="rect">
                <a:avLst/>
              </a:prstGeom>
              <a:solidFill>
                <a:srgbClr val="D767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阿里巴巴普惠体 R"/>
                  <a:cs typeface="+mn-cs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 rot="2700000">
                <a:off x="2601963" y="944340"/>
                <a:ext cx="80875" cy="80962"/>
              </a:xfrm>
              <a:prstGeom prst="rect">
                <a:avLst/>
              </a:prstGeom>
              <a:solidFill>
                <a:srgbClr val="D767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阿里巴巴普惠体 R"/>
                  <a:cs typeface="+mn-cs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 rot="2700000">
                <a:off x="1501316" y="373963"/>
                <a:ext cx="612117" cy="611187"/>
              </a:xfrm>
              <a:prstGeom prst="rect">
                <a:avLst/>
              </a:prstGeom>
              <a:solidFill>
                <a:srgbClr val="D767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阿里巴巴普惠体 R"/>
                  <a:cs typeface="+mn-cs"/>
                </a:endParaRPr>
              </a:p>
            </p:txBody>
          </p:sp>
        </p:grpSp>
        <p:sp>
          <p:nvSpPr>
            <p:cNvPr id="6154" name="文本框 12"/>
            <p:cNvSpPr txBox="1"/>
            <p:nvPr/>
          </p:nvSpPr>
          <p:spPr>
            <a:xfrm>
              <a:off x="2276475" y="115888"/>
              <a:ext cx="6867525" cy="5619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8580" tIns="34290" rIns="68580" bIns="34290">
              <a:spAutoFit/>
            </a:bodyPr>
            <a:p>
              <a:pPr eaLnBrk="1" hangingPunct="1"/>
              <a:r>
                <a:rPr lang="zh-CN" altLang="en-US" sz="32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说说我的收获</a:t>
              </a:r>
              <a:endPara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3338" y="3987800"/>
            <a:ext cx="2754312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比较铝箔船载重量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921375" y="3744913"/>
            <a:ext cx="2668588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船舱分格装弹珠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950" y="1176338"/>
            <a:ext cx="3470275" cy="2160588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0325" y="1062038"/>
            <a:ext cx="3602038" cy="2466975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图片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1600" y="2874963"/>
            <a:ext cx="2779713" cy="2084388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70" name="组合 1"/>
          <p:cNvGrpSpPr/>
          <p:nvPr/>
        </p:nvGrpSpPr>
        <p:grpSpPr>
          <a:xfrm>
            <a:off x="-15875" y="2370138"/>
            <a:ext cx="1733550" cy="2767012"/>
            <a:chOff x="-15875" y="2370138"/>
            <a:chExt cx="1733550" cy="2767012"/>
          </a:xfrm>
        </p:grpSpPr>
        <p:cxnSp>
          <p:nvCxnSpPr>
            <p:cNvPr id="20" name="直接连接符 19"/>
            <p:cNvCxnSpPr>
              <a:cxnSpLocks noChangeAspect="1"/>
            </p:cNvCxnSpPr>
            <p:nvPr/>
          </p:nvCxnSpPr>
          <p:spPr>
            <a:xfrm>
              <a:off x="150813" y="3302000"/>
              <a:ext cx="1566862" cy="1835150"/>
            </a:xfrm>
            <a:prstGeom prst="line">
              <a:avLst/>
            </a:prstGeom>
            <a:ln w="2540">
              <a:solidFill>
                <a:srgbClr val="D76739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cxnSpLocks noChangeAspect="1"/>
            </p:cNvCxnSpPr>
            <p:nvPr/>
          </p:nvCxnSpPr>
          <p:spPr>
            <a:xfrm>
              <a:off x="-15875" y="2370138"/>
              <a:ext cx="1565275" cy="1836737"/>
            </a:xfrm>
            <a:prstGeom prst="line">
              <a:avLst/>
            </a:prstGeom>
            <a:ln w="2540">
              <a:solidFill>
                <a:srgbClr val="D76739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0" y="115888"/>
            <a:ext cx="9144000" cy="1030287"/>
            <a:chOff x="0" y="115888"/>
            <a:chExt cx="9144000" cy="1030287"/>
          </a:xfrm>
        </p:grpSpPr>
        <p:grpSp>
          <p:nvGrpSpPr>
            <p:cNvPr id="7176" name="组合 21"/>
            <p:cNvGrpSpPr/>
            <p:nvPr/>
          </p:nvGrpSpPr>
          <p:grpSpPr>
            <a:xfrm>
              <a:off x="0" y="247650"/>
              <a:ext cx="9144000" cy="898525"/>
              <a:chOff x="8" y="248219"/>
              <a:chExt cx="9143992" cy="897560"/>
            </a:xfrm>
          </p:grpSpPr>
          <p:cxnSp>
            <p:nvCxnSpPr>
              <p:cNvPr id="17" name="直接连接符 16"/>
              <p:cNvCxnSpPr/>
              <p:nvPr/>
            </p:nvCxnSpPr>
            <p:spPr>
              <a:xfrm flipV="1">
                <a:off x="2155593" y="667891"/>
                <a:ext cx="6988407" cy="11593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FBEAC7"/>
                    </a:gs>
                    <a:gs pos="0">
                      <a:srgbClr val="FEE7F2"/>
                    </a:gs>
                    <a:gs pos="0">
                      <a:srgbClr val="FAC77D"/>
                    </a:gs>
                    <a:gs pos="0">
                      <a:schemeClr val="accent2">
                        <a:lumMod val="75000"/>
                      </a:schemeClr>
                    </a:gs>
                    <a:gs pos="64000">
                      <a:srgbClr val="FBD49C"/>
                    </a:gs>
                    <a:gs pos="100000">
                      <a:srgbClr val="FEE7F2"/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179" name="图片 6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" y="248219"/>
                <a:ext cx="1807562" cy="85524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" name="矩形 7"/>
              <p:cNvSpPr/>
              <p:nvPr/>
            </p:nvSpPr>
            <p:spPr>
              <a:xfrm rot="2700000">
                <a:off x="2189259" y="979183"/>
                <a:ext cx="166508" cy="166687"/>
              </a:xfrm>
              <a:prstGeom prst="rect">
                <a:avLst/>
              </a:prstGeom>
              <a:solidFill>
                <a:srgbClr val="D767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阿里巴巴普惠体 R"/>
                  <a:cs typeface="+mn-cs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 rot="2700000">
                <a:off x="2601963" y="944340"/>
                <a:ext cx="80875" cy="80962"/>
              </a:xfrm>
              <a:prstGeom prst="rect">
                <a:avLst/>
              </a:prstGeom>
              <a:solidFill>
                <a:srgbClr val="D767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阿里巴巴普惠体 R"/>
                  <a:cs typeface="+mn-cs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 rot="2700000">
                <a:off x="1501316" y="373963"/>
                <a:ext cx="612117" cy="611187"/>
              </a:xfrm>
              <a:prstGeom prst="rect">
                <a:avLst/>
              </a:prstGeom>
              <a:solidFill>
                <a:srgbClr val="D767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阿里巴巴普惠体 R"/>
                  <a:cs typeface="+mn-cs"/>
                </a:endParaRPr>
              </a:p>
            </p:txBody>
          </p:sp>
        </p:grpSp>
        <p:sp>
          <p:nvSpPr>
            <p:cNvPr id="7177" name="文本框 12"/>
            <p:cNvSpPr txBox="1"/>
            <p:nvPr/>
          </p:nvSpPr>
          <p:spPr>
            <a:xfrm>
              <a:off x="2276475" y="115888"/>
              <a:ext cx="6867525" cy="5619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8580" tIns="34290" rIns="68580" bIns="34290">
              <a:spAutoFit/>
            </a:bodyPr>
            <a:p>
              <a:pPr eaLnBrk="1" hangingPunct="1"/>
              <a:r>
                <a:rPr lang="zh-CN" altLang="en-US" sz="32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说说我的收获</a:t>
              </a:r>
              <a:endPara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327400" y="2803525"/>
            <a:ext cx="2668588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给船装上动力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5" name="图片 14" descr="装帆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1939925"/>
            <a:ext cx="3279775" cy="21891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图片 15" descr="２２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675" y="1249363"/>
            <a:ext cx="3513138" cy="1746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图片 17" descr="３３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488" y="3162300"/>
            <a:ext cx="3514725" cy="18526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21"/>
          <p:cNvGrpSpPr/>
          <p:nvPr/>
        </p:nvGrpSpPr>
        <p:grpSpPr>
          <a:xfrm>
            <a:off x="0" y="115888"/>
            <a:ext cx="9144000" cy="1030287"/>
            <a:chOff x="8" y="116273"/>
            <a:chExt cx="9143992" cy="1029506"/>
          </a:xfrm>
        </p:grpSpPr>
        <p:cxnSp>
          <p:nvCxnSpPr>
            <p:cNvPr id="17" name="直接连接符 16"/>
            <p:cNvCxnSpPr/>
            <p:nvPr/>
          </p:nvCxnSpPr>
          <p:spPr>
            <a:xfrm flipV="1">
              <a:off x="2155593" y="667891"/>
              <a:ext cx="6988407" cy="11593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BEAC7"/>
                  </a:gs>
                  <a:gs pos="0">
                    <a:srgbClr val="FEE7F2"/>
                  </a:gs>
                  <a:gs pos="0">
                    <a:srgbClr val="FAC77D"/>
                  </a:gs>
                  <a:gs pos="0">
                    <a:schemeClr val="accent2">
                      <a:lumMod val="75000"/>
                    </a:schemeClr>
                  </a:gs>
                  <a:gs pos="64000">
                    <a:srgbClr val="FBD49C"/>
                  </a:gs>
                  <a:gs pos="100000">
                    <a:srgbClr val="FEE7F2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01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" y="248219"/>
              <a:ext cx="1807562" cy="85524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" name="矩形 7"/>
            <p:cNvSpPr/>
            <p:nvPr/>
          </p:nvSpPr>
          <p:spPr>
            <a:xfrm rot="2700000">
              <a:off x="2189232" y="979155"/>
              <a:ext cx="166561" cy="166687"/>
            </a:xfrm>
            <a:prstGeom prst="rect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阿里巴巴普惠体 R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2601950" y="944289"/>
              <a:ext cx="80901" cy="80962"/>
            </a:xfrm>
            <a:prstGeom prst="rect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阿里巴巴普惠体 R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1502013" y="374607"/>
              <a:ext cx="610725" cy="611187"/>
            </a:xfrm>
            <a:prstGeom prst="rect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阿里巴巴普惠体 R"/>
                <a:cs typeface="+mn-cs"/>
              </a:endParaRPr>
            </a:p>
          </p:txBody>
        </p:sp>
        <p:sp>
          <p:nvSpPr>
            <p:cNvPr id="8205" name="文本框 12"/>
            <p:cNvSpPr txBox="1"/>
            <p:nvPr/>
          </p:nvSpPr>
          <p:spPr>
            <a:xfrm>
              <a:off x="2275988" y="116273"/>
              <a:ext cx="6868012" cy="56126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8580" tIns="34290" rIns="68580" bIns="34290">
              <a:spAutoFit/>
            </a:bodyPr>
            <a:p>
              <a:pPr eaLnBrk="1" hangingPunct="1"/>
              <a:r>
                <a:rPr lang="zh-CN" altLang="en-US" sz="32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我们的挑战</a:t>
              </a:r>
              <a:r>
                <a:rPr lang="en-US" altLang="zh-CN" sz="32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——</a:t>
              </a:r>
              <a:r>
                <a:rPr lang="zh-CN" altLang="en-US" sz="32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设计我们的小船</a:t>
              </a:r>
              <a:endPara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8195" name="组合 1"/>
          <p:cNvGrpSpPr/>
          <p:nvPr/>
        </p:nvGrpSpPr>
        <p:grpSpPr>
          <a:xfrm>
            <a:off x="-15875" y="2370138"/>
            <a:ext cx="1733550" cy="2767012"/>
            <a:chOff x="-15875" y="2370138"/>
            <a:chExt cx="1733550" cy="2767012"/>
          </a:xfrm>
        </p:grpSpPr>
        <p:cxnSp>
          <p:nvCxnSpPr>
            <p:cNvPr id="20" name="直接连接符 19"/>
            <p:cNvCxnSpPr>
              <a:cxnSpLocks noChangeAspect="1"/>
            </p:cNvCxnSpPr>
            <p:nvPr/>
          </p:nvCxnSpPr>
          <p:spPr>
            <a:xfrm>
              <a:off x="150813" y="3302000"/>
              <a:ext cx="1566862" cy="1835150"/>
            </a:xfrm>
            <a:prstGeom prst="line">
              <a:avLst/>
            </a:prstGeom>
            <a:ln w="2540">
              <a:solidFill>
                <a:srgbClr val="D76739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cxnSpLocks noChangeAspect="1"/>
            </p:cNvCxnSpPr>
            <p:nvPr/>
          </p:nvCxnSpPr>
          <p:spPr>
            <a:xfrm>
              <a:off x="-15875" y="2370138"/>
              <a:ext cx="1565275" cy="1836737"/>
            </a:xfrm>
            <a:prstGeom prst="line">
              <a:avLst/>
            </a:prstGeom>
            <a:ln w="2540">
              <a:solidFill>
                <a:srgbClr val="D76739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rcRect l="-392" t="9834" b="4797"/>
          <a:stretch>
            <a:fillRect/>
          </a:stretch>
        </p:blipFill>
        <p:spPr>
          <a:xfrm>
            <a:off x="682625" y="1417638"/>
            <a:ext cx="7535863" cy="3581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文本框 13"/>
          <p:cNvPicPr/>
          <p:nvPr/>
        </p:nvPicPr>
        <p:blipFill>
          <a:blip r:embed="rId3"/>
          <a:stretch>
            <a:fillRect/>
          </a:stretch>
        </p:blipFill>
        <p:spPr>
          <a:xfrm>
            <a:off x="2501900" y="2370138"/>
            <a:ext cx="4075113" cy="19732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21"/>
          <p:cNvGrpSpPr/>
          <p:nvPr/>
        </p:nvGrpSpPr>
        <p:grpSpPr>
          <a:xfrm>
            <a:off x="0" y="115888"/>
            <a:ext cx="9144000" cy="1030287"/>
            <a:chOff x="8" y="116273"/>
            <a:chExt cx="9143992" cy="1029506"/>
          </a:xfrm>
        </p:grpSpPr>
        <p:cxnSp>
          <p:nvCxnSpPr>
            <p:cNvPr id="17" name="直接连接符 16"/>
            <p:cNvCxnSpPr/>
            <p:nvPr/>
          </p:nvCxnSpPr>
          <p:spPr>
            <a:xfrm flipV="1">
              <a:off x="2155593" y="667891"/>
              <a:ext cx="6988407" cy="11593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BEAC7"/>
                  </a:gs>
                  <a:gs pos="0">
                    <a:srgbClr val="FEE7F2"/>
                  </a:gs>
                  <a:gs pos="0">
                    <a:srgbClr val="FAC77D"/>
                  </a:gs>
                  <a:gs pos="0">
                    <a:schemeClr val="accent2">
                      <a:lumMod val="75000"/>
                    </a:schemeClr>
                  </a:gs>
                  <a:gs pos="64000">
                    <a:srgbClr val="FBD49C"/>
                  </a:gs>
                  <a:gs pos="100000">
                    <a:srgbClr val="FEE7F2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285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" y="248219"/>
              <a:ext cx="1807562" cy="85524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" name="矩形 7"/>
            <p:cNvSpPr/>
            <p:nvPr/>
          </p:nvSpPr>
          <p:spPr>
            <a:xfrm rot="2700000">
              <a:off x="2189232" y="979155"/>
              <a:ext cx="166561" cy="166687"/>
            </a:xfrm>
            <a:prstGeom prst="rect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阿里巴巴普惠体 R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2601950" y="944289"/>
              <a:ext cx="80901" cy="80962"/>
            </a:xfrm>
            <a:prstGeom prst="rect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阿里巴巴普惠体 R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1502013" y="374607"/>
              <a:ext cx="610725" cy="611187"/>
            </a:xfrm>
            <a:prstGeom prst="rect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阿里巴巴普惠体 R"/>
                <a:cs typeface="+mn-cs"/>
              </a:endParaRPr>
            </a:p>
          </p:txBody>
        </p:sp>
        <p:sp>
          <p:nvSpPr>
            <p:cNvPr id="9289" name="文本框 12"/>
            <p:cNvSpPr txBox="1"/>
            <p:nvPr/>
          </p:nvSpPr>
          <p:spPr>
            <a:xfrm>
              <a:off x="2275988" y="116273"/>
              <a:ext cx="6868012" cy="5616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8580" tIns="34290" rIns="68580" bIns="34290">
              <a:spAutoFit/>
            </a:bodyPr>
            <a:p>
              <a:pPr eaLnBrk="1" hangingPunct="1"/>
              <a:r>
                <a:rPr lang="zh-CN" altLang="en-US" sz="32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我们的材料</a:t>
              </a:r>
              <a:endPara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9219" name="组合 1"/>
          <p:cNvGrpSpPr/>
          <p:nvPr/>
        </p:nvGrpSpPr>
        <p:grpSpPr>
          <a:xfrm>
            <a:off x="-15875" y="2370138"/>
            <a:ext cx="1733550" cy="2767012"/>
            <a:chOff x="-15875" y="2370138"/>
            <a:chExt cx="1733550" cy="2767012"/>
          </a:xfrm>
        </p:grpSpPr>
        <p:cxnSp>
          <p:nvCxnSpPr>
            <p:cNvPr id="20" name="直接连接符 19"/>
            <p:cNvCxnSpPr>
              <a:cxnSpLocks noChangeAspect="1"/>
            </p:cNvCxnSpPr>
            <p:nvPr/>
          </p:nvCxnSpPr>
          <p:spPr>
            <a:xfrm>
              <a:off x="150813" y="3302000"/>
              <a:ext cx="1566862" cy="1835150"/>
            </a:xfrm>
            <a:prstGeom prst="line">
              <a:avLst/>
            </a:prstGeom>
            <a:ln w="2540">
              <a:solidFill>
                <a:srgbClr val="D76739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cxnSpLocks noChangeAspect="1"/>
            </p:cNvCxnSpPr>
            <p:nvPr/>
          </p:nvCxnSpPr>
          <p:spPr>
            <a:xfrm>
              <a:off x="-15875" y="2370138"/>
              <a:ext cx="1565275" cy="1836737"/>
            </a:xfrm>
            <a:prstGeom prst="line">
              <a:avLst/>
            </a:prstGeom>
            <a:ln w="2540">
              <a:solidFill>
                <a:srgbClr val="D76739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-57150" y="3127375"/>
            <a:ext cx="9086850" cy="1944688"/>
            <a:chOff x="-57150" y="3082788"/>
            <a:chExt cx="9086850" cy="1943237"/>
          </a:xfrm>
        </p:grpSpPr>
        <p:sp>
          <p:nvSpPr>
            <p:cNvPr id="9250" name="矩形 2"/>
            <p:cNvSpPr/>
            <p:nvPr/>
          </p:nvSpPr>
          <p:spPr>
            <a:xfrm>
              <a:off x="3062288" y="4433888"/>
              <a:ext cx="1376362" cy="561975"/>
            </a:xfrm>
            <a:prstGeom prst="rect">
              <a:avLst/>
            </a:prstGeom>
            <a:solidFill>
              <a:srgbClr val="7F7F7F"/>
            </a:solidFill>
            <a:ln w="9525">
              <a:noFill/>
            </a:ln>
          </p:spPr>
          <p:txBody>
            <a:bodyPr anchor="ctr"/>
            <a:p>
              <a:pPr algn="ctr" eaLnBrk="1" hangingPunct="1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251" name="TextBox 4"/>
            <p:cNvSpPr/>
            <p:nvPr/>
          </p:nvSpPr>
          <p:spPr>
            <a:xfrm>
              <a:off x="3041650" y="4711700"/>
              <a:ext cx="1416050" cy="3143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8568" tIns="34284" rIns="68568" bIns="34284">
              <a:spAutoFit/>
            </a:bodyPr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50 </a:t>
              </a: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造船币</a:t>
              </a:r>
              <a:r>
                <a:rPr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/</a:t>
              </a: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套</a:t>
              </a: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252" name="矩形 2"/>
            <p:cNvSpPr/>
            <p:nvPr/>
          </p:nvSpPr>
          <p:spPr>
            <a:xfrm>
              <a:off x="103188" y="4714875"/>
              <a:ext cx="1223962" cy="279400"/>
            </a:xfrm>
            <a:prstGeom prst="rect">
              <a:avLst/>
            </a:prstGeom>
            <a:solidFill>
              <a:srgbClr val="7F7F7F"/>
            </a:solidFill>
            <a:ln w="9525">
              <a:noFill/>
            </a:ln>
          </p:spPr>
          <p:txBody>
            <a:bodyPr anchor="ctr"/>
            <a:p>
              <a:pPr algn="ctr" eaLnBrk="1" hangingPunct="1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253" name="TextBox 4"/>
            <p:cNvSpPr/>
            <p:nvPr/>
          </p:nvSpPr>
          <p:spPr>
            <a:xfrm>
              <a:off x="-57150" y="4476750"/>
              <a:ext cx="1416050" cy="5302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8568" tIns="34284" rIns="68568" bIns="34284">
              <a:spAutoFit/>
            </a:bodyPr>
            <a:p>
              <a:pPr algn="ctr" eaLnBrk="1" hangingPunct="1">
                <a:buFont typeface="Arial" panose="020B0604020202020204" pitchFamily="34" charset="0"/>
              </a:pP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10 </a:t>
              </a: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造船币</a:t>
              </a:r>
              <a:r>
                <a:rPr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/</a:t>
              </a: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卷</a:t>
              </a: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254" name="矩形 2"/>
            <p:cNvSpPr/>
            <p:nvPr/>
          </p:nvSpPr>
          <p:spPr>
            <a:xfrm>
              <a:off x="1517650" y="4691063"/>
              <a:ext cx="1377950" cy="314325"/>
            </a:xfrm>
            <a:prstGeom prst="rect">
              <a:avLst/>
            </a:prstGeom>
            <a:solidFill>
              <a:srgbClr val="7F7F7F"/>
            </a:solidFill>
            <a:ln w="9525">
              <a:noFill/>
            </a:ln>
          </p:spPr>
          <p:txBody>
            <a:bodyPr anchor="ctr"/>
            <a:p>
              <a:pPr algn="ctr" eaLnBrk="1" hangingPunct="1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255" name="TextBox 4"/>
            <p:cNvSpPr/>
            <p:nvPr/>
          </p:nvSpPr>
          <p:spPr>
            <a:xfrm>
              <a:off x="1485900" y="4692650"/>
              <a:ext cx="1416050" cy="3143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8568" tIns="34284" rIns="68568" bIns="34284">
              <a:spAutoFit/>
            </a:bodyPr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80 </a:t>
              </a: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造船币</a:t>
              </a:r>
              <a:r>
                <a:rPr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/</a:t>
              </a: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台</a:t>
              </a: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256" name="矩形 23"/>
            <p:cNvSpPr/>
            <p:nvPr/>
          </p:nvSpPr>
          <p:spPr>
            <a:xfrm>
              <a:off x="3081338" y="3228975"/>
              <a:ext cx="1376362" cy="1138238"/>
            </a:xfrm>
            <a:prstGeom prst="rect">
              <a:avLst/>
            </a:prstGeom>
            <a:solidFill>
              <a:srgbClr val="003399"/>
            </a:solidFill>
            <a:ln w="9525">
              <a:noFill/>
            </a:ln>
          </p:spPr>
          <p:txBody>
            <a:bodyPr lIns="91418" tIns="45709" rIns="91418" bIns="45709" anchor="ctr"/>
            <a:p>
              <a:pPr algn="ctr" eaLnBrk="1" hangingPunct="1">
                <a:lnSpc>
                  <a:spcPct val="150000"/>
                </a:lnSpc>
                <a:buFont typeface="Arial" panose="020B0604020202020204" pitchFamily="34" charset="0"/>
              </a:pPr>
              <a:r>
                <a:rPr lang="zh-CN" altLang="en-US" dirty="0">
                  <a:solidFill>
                    <a:schemeClr val="bg1"/>
                  </a:solidFill>
                  <a:latin typeface="方正兰亭黑_GBK" pitchFamily="2" charset="-122"/>
                  <a:ea typeface="方正兰亭黑_GBK" pitchFamily="2" charset="-122"/>
                  <a:sym typeface="方正兰亭黑_GBK" pitchFamily="2" charset="-122"/>
                </a:rPr>
                <a:t>喷气装置</a:t>
              </a:r>
              <a:endParaRPr lang="zh-CN" altLang="en-US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endParaRPr>
            </a:p>
          </p:txBody>
        </p:sp>
        <p:sp>
          <p:nvSpPr>
            <p:cNvPr id="9257" name="矩形 2"/>
            <p:cNvSpPr/>
            <p:nvPr/>
          </p:nvSpPr>
          <p:spPr>
            <a:xfrm>
              <a:off x="6202363" y="4422775"/>
              <a:ext cx="1231900" cy="561975"/>
            </a:xfrm>
            <a:prstGeom prst="rect">
              <a:avLst/>
            </a:prstGeom>
            <a:solidFill>
              <a:srgbClr val="7F7F7F"/>
            </a:solidFill>
            <a:ln w="9525">
              <a:noFill/>
            </a:ln>
          </p:spPr>
          <p:txBody>
            <a:bodyPr anchor="ctr"/>
            <a:p>
              <a:pPr algn="ctr" eaLnBrk="1" hangingPunct="1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258" name="TextBox 4"/>
            <p:cNvSpPr/>
            <p:nvPr/>
          </p:nvSpPr>
          <p:spPr>
            <a:xfrm>
              <a:off x="7578725" y="4292600"/>
              <a:ext cx="1416050" cy="5000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8568" tIns="34284" rIns="68568" bIns="34284">
              <a:spAutoFit/>
            </a:bodyPr>
            <a:p>
              <a:pPr algn="ctr" eaLnBrk="1" hangingPunct="1">
                <a:buFont typeface="Arial" panose="020B0604020202020204" pitchFamily="34" charset="0"/>
              </a:pP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（</a:t>
              </a:r>
              <a:r>
                <a:rPr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15*21*1.5cm</a:t>
              </a: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）</a:t>
              </a: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30</a:t>
              </a: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元</a:t>
              </a:r>
              <a:r>
                <a:rPr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/</a:t>
              </a: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片</a:t>
              </a: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259" name="矩形 2"/>
            <p:cNvSpPr/>
            <p:nvPr/>
          </p:nvSpPr>
          <p:spPr>
            <a:xfrm>
              <a:off x="7705725" y="4648200"/>
              <a:ext cx="1296988" cy="334963"/>
            </a:xfrm>
            <a:prstGeom prst="rect">
              <a:avLst/>
            </a:prstGeom>
            <a:solidFill>
              <a:srgbClr val="7F7F7F"/>
            </a:solidFill>
            <a:ln w="9525">
              <a:noFill/>
            </a:ln>
          </p:spPr>
          <p:txBody>
            <a:bodyPr anchor="ctr"/>
            <a:p>
              <a:pPr algn="ctr" eaLnBrk="1" hangingPunct="1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260" name="TextBox 4"/>
            <p:cNvSpPr/>
            <p:nvPr/>
          </p:nvSpPr>
          <p:spPr>
            <a:xfrm>
              <a:off x="7613650" y="4462463"/>
              <a:ext cx="1416050" cy="5302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8568" tIns="34284" rIns="68568" bIns="34284">
              <a:spAutoFit/>
            </a:bodyPr>
            <a:p>
              <a:pPr algn="ctr" eaLnBrk="1" hangingPunct="1">
                <a:buFont typeface="Arial" panose="020B0604020202020204" pitchFamily="34" charset="0"/>
              </a:pP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5 </a:t>
              </a: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造船币</a:t>
              </a:r>
              <a:r>
                <a:rPr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/</a:t>
              </a: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根</a:t>
              </a: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261" name="TextBox 4"/>
            <p:cNvSpPr/>
            <p:nvPr/>
          </p:nvSpPr>
          <p:spPr>
            <a:xfrm>
              <a:off x="6143625" y="4672013"/>
              <a:ext cx="1416050" cy="3143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8568" tIns="34284" rIns="68568" bIns="34284">
              <a:spAutoFit/>
            </a:bodyPr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5 </a:t>
              </a: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造船币</a:t>
              </a:r>
              <a:r>
                <a:rPr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/</a:t>
              </a: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节</a:t>
              </a: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262" name="矩形 2"/>
            <p:cNvSpPr/>
            <p:nvPr/>
          </p:nvSpPr>
          <p:spPr>
            <a:xfrm>
              <a:off x="104775" y="3098800"/>
              <a:ext cx="1222375" cy="407988"/>
            </a:xfrm>
            <a:prstGeom prst="rect">
              <a:avLst/>
            </a:prstGeom>
            <a:solidFill>
              <a:srgbClr val="7F7F7F"/>
            </a:solidFill>
            <a:ln w="9525">
              <a:noFill/>
            </a:ln>
          </p:spPr>
          <p:txBody>
            <a:bodyPr anchor="ctr"/>
            <a:p>
              <a:pPr algn="ctr" eaLnBrk="1" hangingPunct="1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263" name="矩形 2"/>
            <p:cNvSpPr/>
            <p:nvPr/>
          </p:nvSpPr>
          <p:spPr>
            <a:xfrm>
              <a:off x="1516063" y="3117850"/>
              <a:ext cx="1346200" cy="407988"/>
            </a:xfrm>
            <a:prstGeom prst="rect">
              <a:avLst/>
            </a:prstGeom>
            <a:solidFill>
              <a:srgbClr val="7F7F7F"/>
            </a:solidFill>
            <a:ln w="9525">
              <a:noFill/>
            </a:ln>
          </p:spPr>
          <p:txBody>
            <a:bodyPr anchor="ctr"/>
            <a:p>
              <a:pPr algn="ctr" eaLnBrk="1" hangingPunct="1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6" name="TextBox 4"/>
            <p:cNvSpPr>
              <a:spLocks noChangeArrowheads="1"/>
            </p:cNvSpPr>
            <p:nvPr/>
          </p:nvSpPr>
          <p:spPr bwMode="auto">
            <a:xfrm>
              <a:off x="1517799" y="3118347"/>
              <a:ext cx="1414344" cy="375804"/>
            </a:xfrm>
            <a:prstGeom prst="rect">
              <a:avLst/>
            </a:prstGeom>
            <a:noFill/>
            <a:ln>
              <a:noFill/>
            </a:ln>
          </p:spPr>
          <p:txBody>
            <a:bodyPr lIns="68568" tIns="34284" rIns="68568" bIns="34284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zh-CN" sz="20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小电动机</a:t>
              </a:r>
              <a:endParaRPr kumimoji="0" lang="zh-CN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9265" name="图片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9238" y="3506788"/>
              <a:ext cx="1360487" cy="119697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266" name="图片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7200" y="3416300"/>
              <a:ext cx="1498600" cy="12827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267" name="矩形 2"/>
            <p:cNvSpPr/>
            <p:nvPr/>
          </p:nvSpPr>
          <p:spPr>
            <a:xfrm>
              <a:off x="3036888" y="3122613"/>
              <a:ext cx="1420812" cy="407987"/>
            </a:xfrm>
            <a:prstGeom prst="rect">
              <a:avLst/>
            </a:prstGeom>
            <a:solidFill>
              <a:srgbClr val="7F7F7F"/>
            </a:solidFill>
            <a:ln w="9525">
              <a:noFill/>
            </a:ln>
          </p:spPr>
          <p:txBody>
            <a:bodyPr anchor="ctr"/>
            <a:p>
              <a:pPr algn="ctr" eaLnBrk="1" hangingPunct="1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0" name="TextBox 4"/>
            <p:cNvSpPr>
              <a:spLocks noChangeArrowheads="1"/>
            </p:cNvSpPr>
            <p:nvPr/>
          </p:nvSpPr>
          <p:spPr bwMode="auto">
            <a:xfrm>
              <a:off x="2969278" y="3115143"/>
              <a:ext cx="1498138" cy="375804"/>
            </a:xfrm>
            <a:prstGeom prst="rect">
              <a:avLst/>
            </a:prstGeom>
            <a:noFill/>
            <a:ln>
              <a:noFill/>
            </a:ln>
          </p:spPr>
          <p:txBody>
            <a:bodyPr lIns="68568" tIns="34284" rIns="68568" bIns="34284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zh-CN" sz="20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喷气装置</a:t>
              </a:r>
              <a:endParaRPr kumimoji="0" lang="zh-CN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269" name="矩形 2"/>
            <p:cNvSpPr/>
            <p:nvPr/>
          </p:nvSpPr>
          <p:spPr>
            <a:xfrm>
              <a:off x="4662488" y="4411663"/>
              <a:ext cx="1377950" cy="561975"/>
            </a:xfrm>
            <a:prstGeom prst="rect">
              <a:avLst/>
            </a:prstGeom>
            <a:solidFill>
              <a:srgbClr val="7F7F7F"/>
            </a:solidFill>
            <a:ln w="9525">
              <a:noFill/>
            </a:ln>
          </p:spPr>
          <p:txBody>
            <a:bodyPr anchor="ctr"/>
            <a:p>
              <a:pPr algn="ctr" eaLnBrk="1" hangingPunct="1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9270" name="图片 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2488" y="3506788"/>
              <a:ext cx="1377950" cy="115252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271" name="矩形 2"/>
            <p:cNvSpPr/>
            <p:nvPr/>
          </p:nvSpPr>
          <p:spPr>
            <a:xfrm>
              <a:off x="4662488" y="3128963"/>
              <a:ext cx="1377950" cy="407987"/>
            </a:xfrm>
            <a:prstGeom prst="rect">
              <a:avLst/>
            </a:prstGeom>
            <a:solidFill>
              <a:srgbClr val="7F7F7F"/>
            </a:solidFill>
            <a:ln w="9525">
              <a:noFill/>
            </a:ln>
          </p:spPr>
          <p:txBody>
            <a:bodyPr anchor="ctr"/>
            <a:p>
              <a:pPr algn="ctr" eaLnBrk="1" hangingPunct="1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9272" name="图片 6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02363" y="3498850"/>
              <a:ext cx="1271587" cy="118427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273" name="矩形 2"/>
            <p:cNvSpPr/>
            <p:nvPr/>
          </p:nvSpPr>
          <p:spPr>
            <a:xfrm>
              <a:off x="6237288" y="3103563"/>
              <a:ext cx="1236662" cy="407987"/>
            </a:xfrm>
            <a:prstGeom prst="rect">
              <a:avLst/>
            </a:prstGeom>
            <a:solidFill>
              <a:srgbClr val="7F7F7F"/>
            </a:solidFill>
            <a:ln w="9525">
              <a:noFill/>
            </a:ln>
          </p:spPr>
          <p:txBody>
            <a:bodyPr anchor="ctr"/>
            <a:p>
              <a:pPr algn="ctr" eaLnBrk="1" hangingPunct="1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9274" name="图片 64"/>
            <p:cNvPicPr>
              <a:picLocks noChangeAspect="1"/>
            </p:cNvPicPr>
            <p:nvPr/>
          </p:nvPicPr>
          <p:blipFill>
            <a:blip r:embed="rId6"/>
            <a:srcRect t="9167" r="5766"/>
            <a:stretch>
              <a:fillRect/>
            </a:stretch>
          </p:blipFill>
          <p:spPr>
            <a:xfrm>
              <a:off x="7705725" y="3478213"/>
              <a:ext cx="1296988" cy="120491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275" name="矩形 2"/>
            <p:cNvSpPr/>
            <p:nvPr/>
          </p:nvSpPr>
          <p:spPr>
            <a:xfrm>
              <a:off x="7693025" y="3090863"/>
              <a:ext cx="1290638" cy="407987"/>
            </a:xfrm>
            <a:prstGeom prst="rect">
              <a:avLst/>
            </a:prstGeom>
            <a:solidFill>
              <a:srgbClr val="7F7F7F"/>
            </a:solidFill>
            <a:ln w="9525">
              <a:noFill/>
            </a:ln>
          </p:spPr>
          <p:txBody>
            <a:bodyPr anchor="ctr"/>
            <a:p>
              <a:pPr algn="ctr" eaLnBrk="1" hangingPunct="1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8" name="TextBox 4"/>
            <p:cNvSpPr>
              <a:spLocks noChangeArrowheads="1"/>
            </p:cNvSpPr>
            <p:nvPr/>
          </p:nvSpPr>
          <p:spPr bwMode="auto">
            <a:xfrm>
              <a:off x="27600" y="3082788"/>
              <a:ext cx="1395613" cy="376886"/>
            </a:xfrm>
            <a:prstGeom prst="rect">
              <a:avLst/>
            </a:prstGeom>
            <a:noFill/>
            <a:ln>
              <a:noFill/>
            </a:ln>
          </p:spPr>
          <p:txBody>
            <a:bodyPr lIns="68568" tIns="34284" rIns="68568" bIns="34284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zh-CN" sz="20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泡沫胶</a:t>
              </a:r>
              <a:endParaRPr kumimoji="0" lang="zh-CN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9277" name="图片 11"/>
            <p:cNvPicPr>
              <a:picLocks noChangeAspect="1"/>
            </p:cNvPicPr>
            <p:nvPr/>
          </p:nvPicPr>
          <p:blipFill>
            <a:blip r:embed="rId7"/>
            <a:srcRect l="16454" t="19293" r="21201" b="17574"/>
            <a:stretch>
              <a:fillRect/>
            </a:stretch>
          </p:blipFill>
          <p:spPr>
            <a:xfrm>
              <a:off x="93663" y="3498850"/>
              <a:ext cx="1244600" cy="12144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0" name="TextBox 4"/>
            <p:cNvSpPr>
              <a:spLocks noChangeArrowheads="1"/>
            </p:cNvSpPr>
            <p:nvPr/>
          </p:nvSpPr>
          <p:spPr bwMode="auto">
            <a:xfrm>
              <a:off x="4665157" y="3136567"/>
              <a:ext cx="1414343" cy="375803"/>
            </a:xfrm>
            <a:prstGeom prst="rect">
              <a:avLst/>
            </a:prstGeom>
            <a:noFill/>
            <a:ln>
              <a:noFill/>
            </a:ln>
          </p:spPr>
          <p:txBody>
            <a:bodyPr lIns="68568" tIns="34284" rIns="68568" bIns="34284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开关</a:t>
              </a: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" name="TextBox 4"/>
            <p:cNvSpPr>
              <a:spLocks noChangeArrowheads="1"/>
            </p:cNvSpPr>
            <p:nvPr/>
          </p:nvSpPr>
          <p:spPr bwMode="auto">
            <a:xfrm>
              <a:off x="6045856" y="3123236"/>
              <a:ext cx="1414343" cy="375804"/>
            </a:xfrm>
            <a:prstGeom prst="rect">
              <a:avLst/>
            </a:prstGeom>
            <a:noFill/>
            <a:ln>
              <a:noFill/>
            </a:ln>
          </p:spPr>
          <p:txBody>
            <a:bodyPr lIns="68568" tIns="34284" rIns="68568" bIns="34284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电池</a:t>
              </a: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2" name="TextBox 4"/>
            <p:cNvSpPr>
              <a:spLocks noChangeArrowheads="1"/>
            </p:cNvSpPr>
            <p:nvPr/>
          </p:nvSpPr>
          <p:spPr bwMode="auto">
            <a:xfrm>
              <a:off x="7611283" y="3107366"/>
              <a:ext cx="1414343" cy="375804"/>
            </a:xfrm>
            <a:prstGeom prst="rect">
              <a:avLst/>
            </a:prstGeom>
            <a:noFill/>
            <a:ln>
              <a:noFill/>
            </a:ln>
          </p:spPr>
          <p:txBody>
            <a:bodyPr lIns="68568" tIns="34284" rIns="68568" bIns="34284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zh-CN" sz="20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导线</a:t>
              </a:r>
              <a:endParaRPr kumimoji="0" lang="zh-CN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281" name="TextBox 4"/>
            <p:cNvSpPr/>
            <p:nvPr/>
          </p:nvSpPr>
          <p:spPr>
            <a:xfrm>
              <a:off x="4608513" y="4672013"/>
              <a:ext cx="1416050" cy="3143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8568" tIns="34284" rIns="68568" bIns="34284">
              <a:spAutoFit/>
            </a:bodyPr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10 </a:t>
              </a: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造船币</a:t>
              </a:r>
              <a:r>
                <a:rPr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/</a:t>
              </a: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个</a:t>
              </a: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2"/>
          <p:cNvGrpSpPr/>
          <p:nvPr/>
        </p:nvGrpSpPr>
        <p:grpSpPr>
          <a:xfrm>
            <a:off x="50800" y="1163638"/>
            <a:ext cx="8943975" cy="1816100"/>
            <a:chOff x="50800" y="1127125"/>
            <a:chExt cx="8943975" cy="1816100"/>
          </a:xfrm>
        </p:grpSpPr>
        <p:sp>
          <p:nvSpPr>
            <p:cNvPr id="9222" name="矩形 2"/>
            <p:cNvSpPr/>
            <p:nvPr/>
          </p:nvSpPr>
          <p:spPr>
            <a:xfrm>
              <a:off x="4846638" y="1136650"/>
              <a:ext cx="1116012" cy="423863"/>
            </a:xfrm>
            <a:prstGeom prst="rect">
              <a:avLst/>
            </a:prstGeom>
            <a:solidFill>
              <a:srgbClr val="7F7F7F"/>
            </a:solidFill>
            <a:ln w="9525">
              <a:noFill/>
            </a:ln>
          </p:spPr>
          <p:txBody>
            <a:bodyPr anchor="ctr"/>
            <a:p>
              <a:pPr algn="ctr" eaLnBrk="1" hangingPunct="1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4"/>
            <p:cNvSpPr>
              <a:spLocks noChangeArrowheads="1"/>
            </p:cNvSpPr>
            <p:nvPr/>
          </p:nvSpPr>
          <p:spPr bwMode="auto">
            <a:xfrm>
              <a:off x="4697580" y="1158619"/>
              <a:ext cx="1305279" cy="375804"/>
            </a:xfrm>
            <a:prstGeom prst="rect">
              <a:avLst/>
            </a:prstGeom>
            <a:noFill/>
            <a:ln>
              <a:noFill/>
            </a:ln>
          </p:spPr>
          <p:txBody>
            <a:bodyPr lIns="68568" tIns="34284" rIns="68568" bIns="34284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纸张</a:t>
              </a:r>
              <a:endParaRPr kumimoji="0" lang="zh-CN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224" name="矩形 2"/>
            <p:cNvSpPr/>
            <p:nvPr/>
          </p:nvSpPr>
          <p:spPr>
            <a:xfrm>
              <a:off x="3302000" y="1136650"/>
              <a:ext cx="1370013" cy="427038"/>
            </a:xfrm>
            <a:prstGeom prst="rect">
              <a:avLst/>
            </a:prstGeom>
            <a:solidFill>
              <a:srgbClr val="7F7F7F"/>
            </a:solidFill>
            <a:ln w="9525">
              <a:noFill/>
            </a:ln>
          </p:spPr>
          <p:txBody>
            <a:bodyPr anchor="ctr"/>
            <a:p>
              <a:pPr algn="ctr" eaLnBrk="1" hangingPunct="1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225" name="矩形 2"/>
            <p:cNvSpPr/>
            <p:nvPr/>
          </p:nvSpPr>
          <p:spPr>
            <a:xfrm>
              <a:off x="1706563" y="1152525"/>
              <a:ext cx="1417637" cy="441325"/>
            </a:xfrm>
            <a:prstGeom prst="rect">
              <a:avLst/>
            </a:prstGeom>
            <a:solidFill>
              <a:srgbClr val="7F7F7F"/>
            </a:solidFill>
            <a:ln w="9525">
              <a:noFill/>
            </a:ln>
          </p:spPr>
          <p:txBody>
            <a:bodyPr anchor="ctr"/>
            <a:p>
              <a:pPr algn="ctr" eaLnBrk="1" hangingPunct="1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226" name="矩形 2"/>
            <p:cNvSpPr/>
            <p:nvPr/>
          </p:nvSpPr>
          <p:spPr>
            <a:xfrm>
              <a:off x="103188" y="1163638"/>
              <a:ext cx="1441450" cy="377825"/>
            </a:xfrm>
            <a:prstGeom prst="rect">
              <a:avLst/>
            </a:prstGeom>
            <a:solidFill>
              <a:srgbClr val="7F7F7F"/>
            </a:solidFill>
            <a:ln w="9525">
              <a:noFill/>
            </a:ln>
          </p:spPr>
          <p:txBody>
            <a:bodyPr anchor="ctr"/>
            <a:p>
              <a:pPr algn="ctr" eaLnBrk="1" hangingPunct="1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227" name="矩形 2"/>
            <p:cNvSpPr/>
            <p:nvPr/>
          </p:nvSpPr>
          <p:spPr>
            <a:xfrm>
              <a:off x="111125" y="2335213"/>
              <a:ext cx="1427163" cy="569912"/>
            </a:xfrm>
            <a:prstGeom prst="rect">
              <a:avLst/>
            </a:prstGeom>
            <a:solidFill>
              <a:srgbClr val="7F7F7F"/>
            </a:solidFill>
            <a:ln w="9525">
              <a:noFill/>
            </a:ln>
          </p:spPr>
          <p:txBody>
            <a:bodyPr anchor="ctr"/>
            <a:p>
              <a:pPr algn="ctr" eaLnBrk="1" hangingPunct="1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228" name="TextBox 4"/>
            <p:cNvSpPr/>
            <p:nvPr/>
          </p:nvSpPr>
          <p:spPr>
            <a:xfrm>
              <a:off x="50800" y="2382838"/>
              <a:ext cx="1565275" cy="5603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8568" tIns="34284" rIns="68568" bIns="34284">
              <a:spAutoFit/>
            </a:bodyPr>
            <a:p>
              <a:pPr algn="ctr" eaLnBrk="1" hangingPunct="1">
                <a:buFont typeface="Arial" panose="020B0604020202020204" pitchFamily="34" charset="0"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（</a:t>
              </a: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15*21*1.5cm</a:t>
              </a: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）</a:t>
              </a:r>
              <a:endPara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30 </a:t>
              </a:r>
              <a:r>
                <a:rPr lang="zh-CN" altLang="zh-CN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造船币</a:t>
              </a:r>
              <a:r>
                <a:rPr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/</a:t>
              </a: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片</a:t>
              </a: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229" name="矩形 2"/>
            <p:cNvSpPr/>
            <p:nvPr/>
          </p:nvSpPr>
          <p:spPr>
            <a:xfrm>
              <a:off x="1692275" y="2355850"/>
              <a:ext cx="1428750" cy="554038"/>
            </a:xfrm>
            <a:prstGeom prst="rect">
              <a:avLst/>
            </a:prstGeom>
            <a:solidFill>
              <a:srgbClr val="7F7F7F"/>
            </a:solidFill>
            <a:ln w="9525">
              <a:noFill/>
            </a:ln>
          </p:spPr>
          <p:txBody>
            <a:bodyPr anchor="ctr"/>
            <a:p>
              <a:pPr algn="ctr" eaLnBrk="1" hangingPunct="1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230" name="TextBox 4"/>
            <p:cNvSpPr/>
            <p:nvPr/>
          </p:nvSpPr>
          <p:spPr>
            <a:xfrm>
              <a:off x="1533525" y="2347913"/>
              <a:ext cx="1565275" cy="5603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8568" tIns="34284" rIns="68568" bIns="34284">
              <a:spAutoFit/>
            </a:bodyPr>
            <a:p>
              <a:pPr algn="dist" eaLnBrk="1" hangingPunct="1">
                <a:buFont typeface="Arial" panose="020B0604020202020204" pitchFamily="34" charset="0"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（</a:t>
              </a: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15*21*1.5cm</a:t>
              </a: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）</a:t>
              </a:r>
              <a:endPara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60 </a:t>
              </a:r>
              <a:r>
                <a:rPr lang="zh-CN" altLang="zh-CN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造船币</a:t>
              </a:r>
              <a:r>
                <a:rPr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/</a:t>
              </a: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片</a:t>
              </a: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231" name="矩形 2"/>
            <p:cNvSpPr/>
            <p:nvPr/>
          </p:nvSpPr>
          <p:spPr>
            <a:xfrm>
              <a:off x="3313113" y="2312988"/>
              <a:ext cx="1365250" cy="592137"/>
            </a:xfrm>
            <a:prstGeom prst="rect">
              <a:avLst/>
            </a:prstGeom>
            <a:solidFill>
              <a:srgbClr val="7F7F7F"/>
            </a:solidFill>
            <a:ln w="9525">
              <a:noFill/>
            </a:ln>
          </p:spPr>
          <p:txBody>
            <a:bodyPr anchor="ctr"/>
            <a:p>
              <a:pPr algn="ctr" eaLnBrk="1" hangingPunct="1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232" name="TextBox 4"/>
            <p:cNvSpPr/>
            <p:nvPr/>
          </p:nvSpPr>
          <p:spPr>
            <a:xfrm>
              <a:off x="3262313" y="2368550"/>
              <a:ext cx="1404937" cy="55880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8568" tIns="34284" rIns="68568" bIns="34284">
              <a:spAutoFit/>
            </a:bodyPr>
            <a:p>
              <a:pPr algn="ctr" eaLnBrk="1" hangingPunct="1">
                <a:buFont typeface="Arial" panose="020B0604020202020204" pitchFamily="34" charset="0"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（</a:t>
              </a: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30*30cm</a:t>
              </a: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）</a:t>
              </a:r>
              <a:endPara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15 </a:t>
              </a:r>
              <a:r>
                <a:rPr lang="zh-CN" altLang="zh-CN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造船币</a:t>
              </a:r>
              <a:r>
                <a:rPr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/</a:t>
              </a: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片</a:t>
              </a: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233" name="矩形 2"/>
            <p:cNvSpPr/>
            <p:nvPr/>
          </p:nvSpPr>
          <p:spPr>
            <a:xfrm>
              <a:off x="4830763" y="2370138"/>
              <a:ext cx="1117600" cy="534987"/>
            </a:xfrm>
            <a:prstGeom prst="rect">
              <a:avLst/>
            </a:prstGeom>
            <a:solidFill>
              <a:srgbClr val="7F7F7F"/>
            </a:solidFill>
            <a:ln w="9525">
              <a:noFill/>
            </a:ln>
          </p:spPr>
          <p:txBody>
            <a:bodyPr anchor="ctr"/>
            <a:p>
              <a:pPr algn="ctr" eaLnBrk="1" hangingPunct="1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234" name="TextBox 4"/>
            <p:cNvSpPr/>
            <p:nvPr/>
          </p:nvSpPr>
          <p:spPr>
            <a:xfrm>
              <a:off x="4668838" y="2368550"/>
              <a:ext cx="1414462" cy="55880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8568" tIns="34284" rIns="68568" bIns="34284">
              <a:spAutoFit/>
            </a:bodyPr>
            <a:p>
              <a:pPr algn="ctr" eaLnBrk="1" hangingPunct="1">
                <a:buFont typeface="Arial" panose="020B0604020202020204" pitchFamily="34" charset="0"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（</a:t>
              </a: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30*21cm</a:t>
              </a: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）</a:t>
              </a:r>
              <a:endPara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5 </a:t>
              </a:r>
              <a:r>
                <a:rPr lang="zh-CN" altLang="zh-CN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造船币</a:t>
              </a:r>
              <a:r>
                <a:rPr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/</a:t>
              </a: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片</a:t>
              </a: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9235" name="图片 1"/>
            <p:cNvPicPr>
              <a:picLocks noChangeAspect="1"/>
            </p:cNvPicPr>
            <p:nvPr/>
          </p:nvPicPr>
          <p:blipFill>
            <a:blip r:embed="rId8">
              <a:lum bright="12000" contrast="12000"/>
            </a:blip>
            <a:stretch>
              <a:fillRect/>
            </a:stretch>
          </p:blipFill>
          <p:spPr>
            <a:xfrm>
              <a:off x="109538" y="1541463"/>
              <a:ext cx="1433512" cy="7937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236" name="图片 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08150" y="1560513"/>
              <a:ext cx="1417638" cy="79533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237" name="图片 27"/>
            <p:cNvPicPr>
              <a:picLocks noChangeAspect="1"/>
            </p:cNvPicPr>
            <p:nvPr/>
          </p:nvPicPr>
          <p:blipFill>
            <a:blip r:embed="rId10">
              <a:lum bright="23999" contrast="6000"/>
            </a:blip>
            <a:stretch>
              <a:fillRect/>
            </a:stretch>
          </p:blipFill>
          <p:spPr>
            <a:xfrm>
              <a:off x="3295650" y="1560513"/>
              <a:ext cx="1376363" cy="83026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238" name="图片 2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-5400000">
              <a:off x="5065713" y="1393825"/>
              <a:ext cx="647700" cy="11176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1" name="TextBox 4"/>
            <p:cNvSpPr>
              <a:spLocks noChangeArrowheads="1"/>
            </p:cNvSpPr>
            <p:nvPr/>
          </p:nvSpPr>
          <p:spPr bwMode="auto">
            <a:xfrm>
              <a:off x="51054" y="1138752"/>
              <a:ext cx="1379266" cy="376886"/>
            </a:xfrm>
            <a:prstGeom prst="rect">
              <a:avLst/>
            </a:prstGeom>
            <a:noFill/>
            <a:ln>
              <a:noFill/>
            </a:ln>
          </p:spPr>
          <p:txBody>
            <a:bodyPr lIns="68568" tIns="34284" rIns="68568" bIns="34284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zh-CN" sz="20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泡沫板</a:t>
              </a:r>
              <a:endParaRPr kumimoji="0" lang="zh-CN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TextBox 4"/>
            <p:cNvSpPr>
              <a:spLocks noChangeArrowheads="1"/>
            </p:cNvSpPr>
            <p:nvPr/>
          </p:nvSpPr>
          <p:spPr bwMode="auto">
            <a:xfrm>
              <a:off x="1704990" y="1157351"/>
              <a:ext cx="1266758" cy="375803"/>
            </a:xfrm>
            <a:prstGeom prst="rect">
              <a:avLst/>
            </a:prstGeom>
            <a:noFill/>
            <a:ln>
              <a:noFill/>
            </a:ln>
          </p:spPr>
          <p:txBody>
            <a:bodyPr lIns="68568" tIns="34284" rIns="68568" bIns="34284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zh-CN" sz="20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桐木板</a:t>
              </a:r>
              <a:endParaRPr kumimoji="0" lang="zh-CN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" name="TextBox 4"/>
            <p:cNvSpPr>
              <a:spLocks noChangeArrowheads="1"/>
            </p:cNvSpPr>
            <p:nvPr/>
          </p:nvSpPr>
          <p:spPr bwMode="auto">
            <a:xfrm>
              <a:off x="3169820" y="1169827"/>
              <a:ext cx="1532832" cy="376886"/>
            </a:xfrm>
            <a:prstGeom prst="rect">
              <a:avLst/>
            </a:prstGeom>
            <a:noFill/>
            <a:ln>
              <a:noFill/>
            </a:ln>
          </p:spPr>
          <p:txBody>
            <a:bodyPr lIns="68568" tIns="34284" rIns="68568" bIns="34284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zh-CN" sz="20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铝箔</a:t>
              </a:r>
              <a:endParaRPr kumimoji="0" lang="zh-CN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242" name="矩形 2"/>
            <p:cNvSpPr/>
            <p:nvPr/>
          </p:nvSpPr>
          <p:spPr>
            <a:xfrm>
              <a:off x="6191250" y="1127125"/>
              <a:ext cx="1177925" cy="525463"/>
            </a:xfrm>
            <a:prstGeom prst="rect">
              <a:avLst/>
            </a:prstGeom>
            <a:solidFill>
              <a:srgbClr val="7F7F7F"/>
            </a:solidFill>
            <a:ln w="9525">
              <a:noFill/>
            </a:ln>
          </p:spPr>
          <p:txBody>
            <a:bodyPr anchor="ctr"/>
            <a:p>
              <a:pPr algn="ctr" eaLnBrk="1" hangingPunct="1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243" name="矩形 2"/>
            <p:cNvSpPr/>
            <p:nvPr/>
          </p:nvSpPr>
          <p:spPr>
            <a:xfrm>
              <a:off x="6143625" y="2390775"/>
              <a:ext cx="1304925" cy="511175"/>
            </a:xfrm>
            <a:prstGeom prst="rect">
              <a:avLst/>
            </a:prstGeom>
            <a:solidFill>
              <a:srgbClr val="7F7F7F"/>
            </a:solidFill>
            <a:ln w="9525">
              <a:noFill/>
            </a:ln>
          </p:spPr>
          <p:txBody>
            <a:bodyPr anchor="ctr"/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80 </a:t>
              </a: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造船币</a:t>
              </a:r>
              <a:r>
                <a:rPr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/</a:t>
              </a: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个</a:t>
              </a: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244" name="矩形 2"/>
            <p:cNvSpPr/>
            <p:nvPr/>
          </p:nvSpPr>
          <p:spPr>
            <a:xfrm>
              <a:off x="7700963" y="1136650"/>
              <a:ext cx="1236662" cy="525463"/>
            </a:xfrm>
            <a:prstGeom prst="rect">
              <a:avLst/>
            </a:prstGeom>
            <a:solidFill>
              <a:srgbClr val="7F7F7F"/>
            </a:solidFill>
            <a:ln w="9525">
              <a:noFill/>
            </a:ln>
          </p:spPr>
          <p:txBody>
            <a:bodyPr anchor="ctr"/>
            <a:p>
              <a:pPr algn="ctr" eaLnBrk="1" hangingPunct="1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245" name="矩形 2"/>
            <p:cNvSpPr/>
            <p:nvPr/>
          </p:nvSpPr>
          <p:spPr>
            <a:xfrm>
              <a:off x="7700963" y="2413000"/>
              <a:ext cx="1236662" cy="487363"/>
            </a:xfrm>
            <a:prstGeom prst="rect">
              <a:avLst/>
            </a:prstGeom>
            <a:solidFill>
              <a:srgbClr val="7F7F7F"/>
            </a:solidFill>
            <a:ln w="9525">
              <a:noFill/>
            </a:ln>
          </p:spPr>
          <p:txBody>
            <a:bodyPr anchor="ctr"/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5 </a:t>
              </a: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造船币</a:t>
              </a:r>
              <a:r>
                <a:rPr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/</a:t>
              </a: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根</a:t>
              </a: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7" name="TextBox 4"/>
            <p:cNvSpPr>
              <a:spLocks noChangeArrowheads="1"/>
            </p:cNvSpPr>
            <p:nvPr/>
          </p:nvSpPr>
          <p:spPr bwMode="auto">
            <a:xfrm>
              <a:off x="6079500" y="1183122"/>
              <a:ext cx="1305279" cy="375804"/>
            </a:xfrm>
            <a:prstGeom prst="rect">
              <a:avLst/>
            </a:prstGeom>
            <a:noFill/>
            <a:ln>
              <a:noFill/>
            </a:ln>
          </p:spPr>
          <p:txBody>
            <a:bodyPr lIns="68568" tIns="34284" rIns="68568" bIns="34284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小风扇</a:t>
              </a:r>
              <a:endParaRPr kumimoji="0" lang="zh-CN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9" name="TextBox 4"/>
            <p:cNvSpPr>
              <a:spLocks noChangeArrowheads="1"/>
            </p:cNvSpPr>
            <p:nvPr/>
          </p:nvSpPr>
          <p:spPr bwMode="auto">
            <a:xfrm>
              <a:off x="7689496" y="1174391"/>
              <a:ext cx="1305279" cy="375804"/>
            </a:xfrm>
            <a:prstGeom prst="rect">
              <a:avLst/>
            </a:prstGeom>
            <a:noFill/>
            <a:ln>
              <a:noFill/>
            </a:ln>
          </p:spPr>
          <p:txBody>
            <a:bodyPr lIns="68568" tIns="34284" rIns="68568" bIns="34284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木条</a:t>
              </a:r>
              <a:endParaRPr kumimoji="0" lang="zh-CN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9248" name="图片 9" descr="图标&#10;&#10;描述已自动生成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712075" y="1550988"/>
              <a:ext cx="1217613" cy="81756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249" name="图片 11" descr="图片包含 绿色, 游戏机&#10;&#10;描述已自动生成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151563" y="1560513"/>
              <a:ext cx="1217612" cy="830262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21"/>
          <p:cNvGrpSpPr/>
          <p:nvPr/>
        </p:nvGrpSpPr>
        <p:grpSpPr>
          <a:xfrm>
            <a:off x="0" y="115888"/>
            <a:ext cx="9144000" cy="1030287"/>
            <a:chOff x="8" y="116273"/>
            <a:chExt cx="9143992" cy="1029506"/>
          </a:xfrm>
        </p:grpSpPr>
        <p:cxnSp>
          <p:nvCxnSpPr>
            <p:cNvPr id="17" name="直接连接符 16"/>
            <p:cNvCxnSpPr/>
            <p:nvPr/>
          </p:nvCxnSpPr>
          <p:spPr>
            <a:xfrm flipV="1">
              <a:off x="2155593" y="667891"/>
              <a:ext cx="6988407" cy="11593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BEAC7"/>
                  </a:gs>
                  <a:gs pos="0">
                    <a:srgbClr val="FEE7F2"/>
                  </a:gs>
                  <a:gs pos="0">
                    <a:srgbClr val="FAC77D"/>
                  </a:gs>
                  <a:gs pos="0">
                    <a:schemeClr val="accent2">
                      <a:lumMod val="75000"/>
                    </a:schemeClr>
                  </a:gs>
                  <a:gs pos="64000">
                    <a:srgbClr val="FBD49C"/>
                  </a:gs>
                  <a:gs pos="100000">
                    <a:srgbClr val="FEE7F2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51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" y="248219"/>
              <a:ext cx="1807562" cy="85524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" name="矩形 7"/>
            <p:cNvSpPr/>
            <p:nvPr/>
          </p:nvSpPr>
          <p:spPr>
            <a:xfrm rot="2700000">
              <a:off x="2189232" y="979155"/>
              <a:ext cx="166561" cy="166687"/>
            </a:xfrm>
            <a:prstGeom prst="rect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阿里巴巴普惠体 R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2601950" y="944289"/>
              <a:ext cx="80901" cy="80962"/>
            </a:xfrm>
            <a:prstGeom prst="rect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阿里巴巴普惠体 R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1502013" y="374607"/>
              <a:ext cx="610725" cy="611187"/>
            </a:xfrm>
            <a:prstGeom prst="rect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阿里巴巴普惠体 R"/>
                <a:cs typeface="+mn-cs"/>
              </a:endParaRPr>
            </a:p>
          </p:txBody>
        </p:sp>
        <p:sp>
          <p:nvSpPr>
            <p:cNvPr id="10255" name="文本框 12"/>
            <p:cNvSpPr txBox="1"/>
            <p:nvPr/>
          </p:nvSpPr>
          <p:spPr>
            <a:xfrm>
              <a:off x="2275988" y="116273"/>
              <a:ext cx="6868012" cy="5616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68580" tIns="34290" rIns="68580" bIns="34290">
              <a:spAutoFit/>
            </a:bodyPr>
            <a:p>
              <a:pPr eaLnBrk="1" hangingPunct="1"/>
              <a:r>
                <a:rPr lang="zh-CN" altLang="en-US" sz="32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设计我们的小船</a:t>
              </a:r>
              <a:endPara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0243" name="组合 2"/>
          <p:cNvGrpSpPr/>
          <p:nvPr/>
        </p:nvGrpSpPr>
        <p:grpSpPr>
          <a:xfrm>
            <a:off x="-15875" y="2370138"/>
            <a:ext cx="1733550" cy="2767012"/>
            <a:chOff x="-15875" y="2370138"/>
            <a:chExt cx="1733550" cy="2767012"/>
          </a:xfrm>
        </p:grpSpPr>
        <p:cxnSp>
          <p:nvCxnSpPr>
            <p:cNvPr id="20" name="直接连接符 19"/>
            <p:cNvCxnSpPr>
              <a:cxnSpLocks noChangeAspect="1"/>
            </p:cNvCxnSpPr>
            <p:nvPr/>
          </p:nvCxnSpPr>
          <p:spPr>
            <a:xfrm>
              <a:off x="150813" y="3302000"/>
              <a:ext cx="1566862" cy="1835150"/>
            </a:xfrm>
            <a:prstGeom prst="line">
              <a:avLst/>
            </a:prstGeom>
            <a:ln w="2540">
              <a:solidFill>
                <a:srgbClr val="D76739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cxnSpLocks noChangeAspect="1"/>
            </p:cNvCxnSpPr>
            <p:nvPr/>
          </p:nvCxnSpPr>
          <p:spPr>
            <a:xfrm>
              <a:off x="-15875" y="2370138"/>
              <a:ext cx="1565275" cy="1836737"/>
            </a:xfrm>
            <a:prstGeom prst="line">
              <a:avLst/>
            </a:prstGeom>
            <a:ln w="2540">
              <a:solidFill>
                <a:srgbClr val="D76739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3568700" y="676275"/>
            <a:ext cx="5375275" cy="4411663"/>
            <a:chOff x="3568700" y="676275"/>
            <a:chExt cx="5375275" cy="4411663"/>
          </a:xfrm>
        </p:grpSpPr>
        <p:pic>
          <p:nvPicPr>
            <p:cNvPr id="10246" name="图片 5" descr="图片包含 文本&#10;&#10;描述已自动生成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8700" y="676275"/>
              <a:ext cx="5129213" cy="441166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47" name="TextBox 1"/>
            <p:cNvSpPr txBox="1"/>
            <p:nvPr/>
          </p:nvSpPr>
          <p:spPr>
            <a:xfrm>
              <a:off x="6022975" y="1328738"/>
              <a:ext cx="2921000" cy="3571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lnSpc>
                  <a:spcPct val="125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16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小格相当于</a:t>
              </a:r>
              <a:r>
                <a:rPr lang="en-US" altLang="zh-CN" sz="16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16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平方厘米</a:t>
              </a:r>
              <a:endParaRPr lang="en-US" altLang="zh-CN" sz="1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2534" name="矩形 2"/>
          <p:cNvSpPr/>
          <p:nvPr/>
        </p:nvSpPr>
        <p:spPr>
          <a:xfrm>
            <a:off x="82550" y="1901825"/>
            <a:ext cx="3414713" cy="1876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5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小组内轻声交流，人人发言。绘制船体结构图，标记名称、材料和费用。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/>
    </p:bldLst>
  </p:timing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6.11.28"/>
  <p:tag name="AS_TITLE" val="Aspose.Slides for .NET 4.0"/>
  <p:tag name="AS_VERSION" val="16.11.0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WPS 演示</Application>
  <PresentationFormat>全屏显示(16:9)</PresentationFormat>
  <Paragraphs>109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Calibri Light</vt:lpstr>
      <vt:lpstr>楷体</vt:lpstr>
      <vt:lpstr>阿里巴巴普惠体 R</vt:lpstr>
      <vt:lpstr>微软雅黑</vt:lpstr>
      <vt:lpstr>AMGDT</vt:lpstr>
      <vt:lpstr>方正兰亭黑_GBK</vt:lpstr>
      <vt:lpstr>黑体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☞ ♚ ☜</cp:lastModifiedBy>
  <cp:revision>245</cp:revision>
  <dcterms:created xsi:type="dcterms:W3CDTF">2015-12-07T16:40:00Z</dcterms:created>
  <dcterms:modified xsi:type="dcterms:W3CDTF">2024-07-01T02:00:35Z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ICV">
    <vt:lpwstr>3702DF8A0751462C9835653298B65797_11</vt:lpwstr>
  </property>
</Properties>
</file>