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9" r:id="rId6"/>
    <p:sldId id="283" r:id="rId7"/>
    <p:sldId id="284" r:id="rId8"/>
    <p:sldId id="266" r:id="rId9"/>
    <p:sldId id="267" r:id="rId10"/>
    <p:sldId id="271" r:id="rId11"/>
    <p:sldId id="274" r:id="rId12"/>
    <p:sldId id="277" r:id="rId13"/>
    <p:sldId id="280" r:id="rId14"/>
    <p:sldId id="28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72"/>
      </p:cViewPr>
      <p:guideLst>
        <p:guide orient="horz" pos="22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2BEF8-A7F7-45F3-9B56-E5B11F60FA91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CF4B-9ACF-4424-A4DB-E298965F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49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5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C9657BB-22C7-403C-AEB5-468C06C3466B}" type="slidenum">
              <a:rPr lang="zh-CN" altLang="en-US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00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8C5B202-9842-448B-A3C8-4A908E39635E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9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6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2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6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FE5C2-D1EC-4819-B76E-6707E9461E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B9BF07D-6379-4D2F-82CC-B60B8EFA50A8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3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94DF38-F6AB-449D-AC09-A411CAC89016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1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2214F7-21E2-4421-BCA3-1B077D0AC04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5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48377DC-45CD-4943-A0FA-F9DEEFC66EB5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7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 t="839" r="1"/>
          <a:stretch>
            <a:fillRect/>
          </a:stretch>
        </p:blipFill>
        <p:spPr>
          <a:xfrm>
            <a:off x="-14513" y="0"/>
            <a:ext cx="12225108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22632" y="4022368"/>
            <a:ext cx="9859176" cy="4653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22632" y="2324101"/>
            <a:ext cx="9859176" cy="16315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600" b="1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798" y="1184366"/>
            <a:ext cx="11056060" cy="535454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58798" y="1184366"/>
            <a:ext cx="11056060" cy="53545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 t="839" r="1"/>
          <a:stretch>
            <a:fillRect/>
          </a:stretch>
        </p:blipFill>
        <p:spPr>
          <a:xfrm rot="10800000">
            <a:off x="-14513" y="0"/>
            <a:ext cx="1222510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0964" r="274" b="3459"/>
          <a:stretch>
            <a:fillRect/>
          </a:stretch>
        </p:blipFill>
        <p:spPr>
          <a:xfrm>
            <a:off x="-16932" y="0"/>
            <a:ext cx="12228043" cy="6865817"/>
          </a:xfrm>
          <a:prstGeom prst="rect">
            <a:avLst/>
          </a:prstGeom>
        </p:spPr>
      </p:pic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E4A4-A8B3-49F1-8B97-376E71D6861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BC49D-52EA-4942-802C-C251223BBC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KSO_BC1"/>
          <p:cNvSpPr>
            <a:spLocks noGrp="1"/>
          </p:cNvSpPr>
          <p:nvPr>
            <p:ph type="body" idx="1"/>
          </p:nvPr>
        </p:nvSpPr>
        <p:spPr>
          <a:xfrm>
            <a:off x="558798" y="1184366"/>
            <a:ext cx="11056060" cy="535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66412" y="4586885"/>
            <a:ext cx="9859176" cy="465310"/>
          </a:xfrm>
        </p:spPr>
        <p:txBody>
          <a:bodyPr/>
          <a:lstStyle/>
          <a:p>
            <a:r>
              <a:rPr lang="zh-CN" altLang="en-US" dirty="0" smtClean="0"/>
              <a:t>指导</a:t>
            </a:r>
            <a:r>
              <a:rPr lang="zh-CN" altLang="en-US" dirty="0"/>
              <a:t>老师：张茂</a:t>
            </a:r>
            <a:r>
              <a:rPr lang="zh-CN" altLang="en-US" dirty="0" smtClean="0"/>
              <a:t>胜    答辩</a:t>
            </a:r>
            <a:r>
              <a:rPr lang="zh-CN" altLang="en-US" dirty="0"/>
              <a:t>人：陆靖宁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140" y="2232660"/>
            <a:ext cx="10205720" cy="140208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Vue</a:t>
            </a:r>
            <a:r>
              <a:rPr lang="zh-CN" altLang="en-US" dirty="0"/>
              <a:t>和</a:t>
            </a:r>
            <a:r>
              <a:rPr lang="en-US" altLang="zh-CN" dirty="0"/>
              <a:t>Node.js</a:t>
            </a:r>
            <a:r>
              <a:rPr lang="zh-CN" altLang="en-US" dirty="0"/>
              <a:t>的教师绩效统计系统的</a:t>
            </a:r>
            <a:br>
              <a:rPr lang="zh-CN" altLang="en-US" dirty="0"/>
            </a:br>
            <a:r>
              <a:rPr lang="zh-CN" altLang="en-US" dirty="0"/>
              <a:t>设计与实现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11500" spc="-5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3" name="文本框 8"/>
          <p:cNvSpPr txBox="1">
            <a:spLocks noChangeArrowheads="1"/>
          </p:cNvSpPr>
          <p:nvPr/>
        </p:nvSpPr>
        <p:spPr bwMode="auto">
          <a:xfrm>
            <a:off x="5414964" y="2249488"/>
            <a:ext cx="34385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</a:rPr>
              <a:t>研究成果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63670" y="1312545"/>
            <a:ext cx="4264660" cy="3839210"/>
            <a:chOff x="6213" y="2590"/>
            <a:chExt cx="6716" cy="6046"/>
          </a:xfrm>
        </p:grpSpPr>
        <p:grpSp>
          <p:nvGrpSpPr>
            <p:cNvPr id="5" name="组合 4"/>
            <p:cNvGrpSpPr/>
            <p:nvPr/>
          </p:nvGrpSpPr>
          <p:grpSpPr>
            <a:xfrm>
              <a:off x="6213" y="2590"/>
              <a:ext cx="6716" cy="6046"/>
              <a:chOff x="6213" y="2590"/>
              <a:chExt cx="6716" cy="6046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6213" y="2590"/>
                <a:ext cx="6716" cy="6046"/>
                <a:chOff x="6213" y="2590"/>
                <a:chExt cx="6716" cy="6046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6213" y="2590"/>
                  <a:ext cx="6717" cy="6047"/>
                  <a:chOff x="6213" y="2590"/>
                  <a:chExt cx="6717" cy="6047"/>
                </a:xfrm>
              </p:grpSpPr>
              <p:sp>
                <p:nvSpPr>
                  <p:cNvPr id="2" name="同心圆 1"/>
                  <p:cNvSpPr/>
                  <p:nvPr/>
                </p:nvSpPr>
                <p:spPr>
                  <a:xfrm>
                    <a:off x="6213" y="2590"/>
                    <a:ext cx="3555" cy="3555"/>
                  </a:xfrm>
                  <a:prstGeom prst="donut">
                    <a:avLst>
                      <a:gd name="adj" fmla="val 2131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  <a:defRPr/>
                    </a:pPr>
                    <a:r>
                      <a:rPr lang="zh-CN" altLang="en-US" kern="0" dirty="0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idas Unity" pitchFamily="2" charset="0"/>
                        <a:cs typeface="Times New Roman" panose="02020603050405020304" pitchFamily="18" charset="0"/>
                      </a:rPr>
                      <a:t>前台操作</a:t>
                    </a:r>
                  </a:p>
                  <a:p>
                    <a:pPr algn="ctr">
                      <a:lnSpc>
                        <a:spcPct val="130000"/>
                      </a:lnSpc>
                      <a:defRPr/>
                    </a:pPr>
                    <a:r>
                      <a:rPr lang="zh-CN" altLang="en-US" kern="0" dirty="0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idas Unity" pitchFamily="2" charset="0"/>
                        <a:cs typeface="Times New Roman" panose="02020603050405020304" pitchFamily="18" charset="0"/>
                      </a:rPr>
                      <a:t>界面</a:t>
                    </a:r>
                  </a:p>
                </p:txBody>
              </p:sp>
              <p:sp>
                <p:nvSpPr>
                  <p:cNvPr id="48" name="同心圆 47"/>
                  <p:cNvSpPr/>
                  <p:nvPr/>
                </p:nvSpPr>
                <p:spPr>
                  <a:xfrm>
                    <a:off x="9378" y="2590"/>
                    <a:ext cx="3552" cy="3555"/>
                  </a:xfrm>
                  <a:prstGeom prst="donut">
                    <a:avLst>
                      <a:gd name="adj" fmla="val 21317"/>
                    </a:avLst>
                  </a:prstGeom>
                  <a:solidFill>
                    <a:schemeClr val="accent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  <a:defRPr/>
                    </a:pPr>
                    <a:r>
                      <a:rPr lang="zh-CN" altLang="en-US" kern="0" dirty="0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idas Unity" pitchFamily="2" charset="0"/>
                        <a:cs typeface="Times New Roman" panose="02020603050405020304" pitchFamily="18" charset="0"/>
                      </a:rPr>
                      <a:t>后台管理</a:t>
                    </a:r>
                  </a:p>
                  <a:p>
                    <a:pPr algn="ctr">
                      <a:lnSpc>
                        <a:spcPct val="130000"/>
                      </a:lnSpc>
                      <a:defRPr/>
                    </a:pPr>
                    <a:r>
                      <a:rPr lang="zh-CN" altLang="en-US" kern="0" dirty="0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idas Unity" pitchFamily="2" charset="0"/>
                        <a:cs typeface="Times New Roman" panose="02020603050405020304" pitchFamily="18" charset="0"/>
                      </a:rPr>
                      <a:t>系统</a:t>
                    </a:r>
                  </a:p>
                </p:txBody>
              </p:sp>
              <p:sp>
                <p:nvSpPr>
                  <p:cNvPr id="52" name="同心圆 51"/>
                  <p:cNvSpPr/>
                  <p:nvPr/>
                </p:nvSpPr>
                <p:spPr>
                  <a:xfrm>
                    <a:off x="7723" y="5085"/>
                    <a:ext cx="3555" cy="3553"/>
                  </a:xfrm>
                  <a:prstGeom prst="donut">
                    <a:avLst>
                      <a:gd name="adj" fmla="val 2131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  <a:defRPr/>
                    </a:pPr>
                    <a:r>
                      <a:rPr lang="zh-CN" altLang="en-US" kern="0" dirty="0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idas Unity" pitchFamily="2" charset="0"/>
                        <a:cs typeface="Times New Roman" panose="02020603050405020304" pitchFamily="18" charset="0"/>
                      </a:rPr>
                      <a:t>接口及</a:t>
                    </a:r>
                  </a:p>
                  <a:p>
                    <a:pPr algn="ctr">
                      <a:lnSpc>
                        <a:spcPct val="130000"/>
                      </a:lnSpc>
                      <a:defRPr/>
                    </a:pPr>
                    <a:r>
                      <a:rPr lang="zh-CN" altLang="en-US" kern="0" dirty="0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idas Unity" pitchFamily="2" charset="0"/>
                        <a:cs typeface="Times New Roman" panose="02020603050405020304" pitchFamily="18" charset="0"/>
                      </a:rPr>
                      <a:t>数据库</a:t>
                    </a:r>
                  </a:p>
                </p:txBody>
              </p:sp>
            </p:grpSp>
            <p:sp>
              <p:nvSpPr>
                <p:cNvPr id="3086" name="KSO_GN1"/>
                <p:cNvSpPr txBox="1">
                  <a:spLocks noChangeArrowheads="1"/>
                </p:cNvSpPr>
                <p:nvPr/>
              </p:nvSpPr>
              <p:spPr bwMode="auto">
                <a:xfrm>
                  <a:off x="7393" y="2938"/>
                  <a:ext cx="1302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/>
                <a:lstStyle/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zh-CN" sz="4000" b="1" dirty="0">
                      <a:solidFill>
                        <a:schemeClr val="bg1"/>
                      </a:solidFill>
                      <a:latin typeface="Bell MT" panose="02020503060305020303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01</a:t>
                  </a:r>
                  <a:endParaRPr lang="zh-CN" altLang="en-US" sz="4000" b="1" dirty="0">
                    <a:solidFill>
                      <a:schemeClr val="bg1"/>
                    </a:solidFill>
                    <a:latin typeface="Bell MT" panose="020205030603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87" name="KSO_GN2"/>
              <p:cNvSpPr txBox="1">
                <a:spLocks noChangeArrowheads="1"/>
              </p:cNvSpPr>
              <p:nvPr/>
            </p:nvSpPr>
            <p:spPr bwMode="auto">
              <a:xfrm>
                <a:off x="10563" y="2938"/>
                <a:ext cx="1302" cy="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/>
              <a:lstStyle/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Bell MT" panose="020205030603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02</a:t>
                </a:r>
                <a:endParaRPr lang="zh-CN" altLang="en-US" sz="4000" b="1" dirty="0">
                  <a:solidFill>
                    <a:schemeClr val="bg1"/>
                  </a:solidFill>
                  <a:latin typeface="Bell MT" panose="02020503060305020303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88" name="KSO_GN3"/>
            <p:cNvSpPr txBox="1">
              <a:spLocks noChangeArrowheads="1"/>
            </p:cNvSpPr>
            <p:nvPr/>
          </p:nvSpPr>
          <p:spPr bwMode="auto">
            <a:xfrm>
              <a:off x="8843" y="5400"/>
              <a:ext cx="1302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/>
            <a:lstStyle/>
            <a:p>
              <a:pPr algn="ctr" eaLnBrk="1" hangingPunct="1">
                <a:lnSpc>
                  <a:spcPct val="80000"/>
                </a:lnSpc>
              </a:pPr>
              <a:r>
                <a:rPr lang="en-US" altLang="zh-CN" sz="4000" b="1" dirty="0">
                  <a:solidFill>
                    <a:schemeClr val="bg1"/>
                  </a:solidFill>
                  <a:latin typeface="Bell MT" panose="02020503060305020303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Bell MT" panose="02020503060305020303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11500" spc="-5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3" name="文本框 8"/>
          <p:cNvSpPr txBox="1">
            <a:spLocks noChangeArrowheads="1"/>
          </p:cNvSpPr>
          <p:nvPr/>
        </p:nvSpPr>
        <p:spPr bwMode="auto">
          <a:xfrm>
            <a:off x="5414964" y="2249488"/>
            <a:ext cx="34385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</a:rPr>
              <a:t>研究价值及意义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52082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4122739" y="1843089"/>
            <a:ext cx="987425" cy="987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kern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140201" y="4791076"/>
            <a:ext cx="987425" cy="987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kern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4564064" y="3260726"/>
            <a:ext cx="987425" cy="987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kern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KSO_GT1.2"/>
          <p:cNvSpPr txBox="1"/>
          <p:nvPr/>
        </p:nvSpPr>
        <p:spPr>
          <a:xfrm>
            <a:off x="5741989" y="3268663"/>
            <a:ext cx="4767172" cy="1022350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便于审核人员审核教师的绩效申请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KSO_GT1.1"/>
          <p:cNvSpPr txBox="1"/>
          <p:nvPr/>
        </p:nvSpPr>
        <p:spPr>
          <a:xfrm>
            <a:off x="5305426" y="1800225"/>
            <a:ext cx="4830247" cy="1022350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便于教师记录自己的教学绩效内容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KSO_GT1.3"/>
          <p:cNvSpPr txBox="1"/>
          <p:nvPr/>
        </p:nvSpPr>
        <p:spPr>
          <a:xfrm>
            <a:off x="5322889" y="4826000"/>
            <a:ext cx="5186272" cy="1022350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便于管理员管理教师绩效和教师信息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292860" y="2932430"/>
            <a:ext cx="1642745" cy="1760220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价值及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意义</a:t>
            </a:r>
          </a:p>
        </p:txBody>
      </p:sp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34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66412" y="4169055"/>
            <a:ext cx="9859176" cy="465310"/>
          </a:xfrm>
        </p:spPr>
        <p:txBody>
          <a:bodyPr/>
          <a:lstStyle/>
          <a:p>
            <a:r>
              <a:rPr dirty="0" smtClean="0">
                <a:sym typeface="+mn-ea"/>
              </a:rPr>
              <a:t>指导老师</a:t>
            </a:r>
            <a:r>
              <a:rPr dirty="0">
                <a:sym typeface="+mn-ea"/>
              </a:rPr>
              <a:t>：</a:t>
            </a:r>
            <a:r>
              <a:rPr dirty="0" smtClean="0">
                <a:sym typeface="+mn-ea"/>
              </a:rPr>
              <a:t>张茂胜     </a:t>
            </a:r>
            <a:r>
              <a:rPr lang="zh-CN" altLang="en-US" dirty="0" smtClean="0">
                <a:sym typeface="+mn-ea"/>
              </a:rPr>
              <a:t>答辩</a:t>
            </a:r>
            <a:r>
              <a:rPr lang="zh-CN" altLang="en-US" dirty="0">
                <a:sym typeface="+mn-ea"/>
              </a:rPr>
              <a:t>人：陆靖宁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9370" y="2129790"/>
            <a:ext cx="9859010" cy="1327785"/>
          </a:xfrm>
        </p:spPr>
        <p:txBody>
          <a:bodyPr/>
          <a:lstStyle/>
          <a:p>
            <a:r>
              <a:rPr lang="zh-CN" altLang="en-US" dirty="0"/>
              <a:t>我的答辩已结束</a:t>
            </a:r>
            <a:br>
              <a:rPr lang="zh-CN" altLang="en-US" dirty="0"/>
            </a:b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/>
          <p:nvPr>
            <p:custDataLst>
              <p:tags r:id="rId1"/>
            </p:custDataLst>
          </p:nvPr>
        </p:nvSpPr>
        <p:spPr>
          <a:xfrm rot="16200000">
            <a:off x="7839978" y="1712591"/>
            <a:ext cx="2996333" cy="101283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endParaRPr lang="en-US" altLang="zh-CN" sz="2800" spc="500" dirty="0">
              <a:solidFill>
                <a:schemeClr val="accent1">
                  <a:lumMod val="20000"/>
                  <a:lumOff val="80000"/>
                </a:scheme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en-US" altLang="zh-CN" sz="2800" spc="500">
                <a:solidFill>
                  <a:schemeClr val="accent1">
                    <a:lumMod val="20000"/>
                    <a:lumOff val="80000"/>
                  </a:schemeClr>
                </a:solidFill>
                <a:latin typeface="Elephant" panose="02020904090505020303" pitchFamily="18" charset="0"/>
                <a:ea typeface="华文中宋" panose="02010600040101010101" pitchFamily="2" charset="-122"/>
              </a:rPr>
              <a:t>CONTENTS</a:t>
            </a:r>
            <a:endParaRPr lang="zh-CN" altLang="en-US" sz="2800" spc="500" dirty="0">
              <a:solidFill>
                <a:schemeClr val="accent1">
                  <a:lumMod val="20000"/>
                  <a:lumOff val="80000"/>
                </a:scheme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03264" y="1614173"/>
            <a:ext cx="5572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MH_Number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977025" y="1548413"/>
            <a:ext cx="498951" cy="498614"/>
          </a:xfrm>
          <a:prstGeom prst="roundRect">
            <a:avLst>
              <a:gd name="adj" fmla="val 76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01</a:t>
            </a:r>
            <a:endParaRPr lang="zh-CN" altLang="en-US" sz="2800" b="1">
              <a:solidFill>
                <a:srgbClr val="FFFFFF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MH_Entry_1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3647575" y="1548413"/>
            <a:ext cx="4027591" cy="498614"/>
          </a:xfrm>
          <a:prstGeom prst="roundRect">
            <a:avLst>
              <a:gd name="adj" fmla="val 912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l"/>
            <a:r>
              <a:rPr lang="zh-CN" altLang="en-US" sz="2400" spc="200" dirty="0">
                <a:solidFill>
                  <a:srgbClr val="333333"/>
                </a:solidFill>
                <a:latin typeface="+mn-ea"/>
                <a:sym typeface="+mn-ea"/>
              </a:rPr>
              <a:t>研究内容</a:t>
            </a:r>
            <a:endParaRPr lang="zh-CN" altLang="en-US" sz="2400" spc="2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77025" y="2378014"/>
            <a:ext cx="4698141" cy="498614"/>
            <a:chOff x="2977025" y="2378014"/>
            <a:chExt cx="4698141" cy="498614"/>
          </a:xfrm>
        </p:grpSpPr>
        <p:sp>
          <p:nvSpPr>
            <p:cNvPr id="8" name="MH_Entry_2">
              <a:hlinkClick r:id="rId13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3647575" y="2378014"/>
              <a:ext cx="4027591" cy="498614"/>
            </a:xfrm>
            <a:prstGeom prst="roundRect">
              <a:avLst>
                <a:gd name="adj" fmla="val 91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l"/>
              <a:r>
                <a:rPr lang="zh-CN" altLang="en-US" sz="2400" spc="200" dirty="0">
                  <a:solidFill>
                    <a:srgbClr val="333333"/>
                  </a:solidFill>
                  <a:latin typeface="+mn-ea"/>
                </a:rPr>
                <a:t>研究</a:t>
              </a:r>
              <a:r>
                <a:rPr lang="zh-CN" altLang="en-US" sz="2400" spc="200" dirty="0">
                  <a:solidFill>
                    <a:srgbClr val="333333"/>
                  </a:solidFill>
                  <a:latin typeface="+mn-ea"/>
                  <a:sym typeface="+mn-ea"/>
                </a:rPr>
                <a:t>技术</a:t>
              </a:r>
              <a:endParaRPr lang="zh-CN" altLang="en-US" sz="2400" spc="2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9" name="MH_Number_2">
              <a:hlinkClick r:id="rId13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977025" y="2378014"/>
              <a:ext cx="498951" cy="498614"/>
            </a:xfrm>
            <a:prstGeom prst="roundRect">
              <a:avLst>
                <a:gd name="adj" fmla="val 76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77025" y="3179693"/>
            <a:ext cx="4698141" cy="498614"/>
            <a:chOff x="2977025" y="2378014"/>
            <a:chExt cx="4698141" cy="498614"/>
          </a:xfrm>
        </p:grpSpPr>
        <p:sp>
          <p:nvSpPr>
            <p:cNvPr id="12" name="MH_Entry_2">
              <a:hlinkClick r:id="rId13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3647575" y="2378014"/>
              <a:ext cx="4027591" cy="498614"/>
            </a:xfrm>
            <a:prstGeom prst="roundRect">
              <a:avLst>
                <a:gd name="adj" fmla="val 91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l"/>
              <a:r>
                <a:rPr lang="zh-CN" altLang="en-US" sz="2400" spc="200" dirty="0">
                  <a:solidFill>
                    <a:srgbClr val="333333"/>
                  </a:solidFill>
                  <a:latin typeface="+mn-ea"/>
                </a:rPr>
                <a:t>研究成果</a:t>
              </a:r>
            </a:p>
          </p:txBody>
        </p:sp>
        <p:sp>
          <p:nvSpPr>
            <p:cNvPr id="13" name="MH_Number_2">
              <a:hlinkClick r:id="rId13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2977025" y="2378014"/>
              <a:ext cx="498951" cy="498614"/>
            </a:xfrm>
            <a:prstGeom prst="roundRect">
              <a:avLst>
                <a:gd name="adj" fmla="val 76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03</a:t>
              </a:r>
              <a:endParaRPr lang="zh-CN" altLang="en-US" sz="28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77025" y="4035370"/>
            <a:ext cx="4698141" cy="498614"/>
            <a:chOff x="2977025" y="2378014"/>
            <a:chExt cx="4698141" cy="498614"/>
          </a:xfrm>
        </p:grpSpPr>
        <p:sp>
          <p:nvSpPr>
            <p:cNvPr id="15" name="MH_Entry_2">
              <a:hlinkClick r:id="rId13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3647575" y="2378014"/>
              <a:ext cx="4027591" cy="498614"/>
            </a:xfrm>
            <a:prstGeom prst="roundRect">
              <a:avLst>
                <a:gd name="adj" fmla="val 91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l"/>
              <a:r>
                <a:rPr lang="zh-CN" altLang="en-US" sz="2400" spc="200">
                  <a:solidFill>
                    <a:srgbClr val="333333"/>
                  </a:solidFill>
                  <a:latin typeface="+mn-ea"/>
                </a:rPr>
                <a:t>研究价值及意义</a:t>
              </a:r>
            </a:p>
          </p:txBody>
        </p:sp>
        <p:sp>
          <p:nvSpPr>
            <p:cNvPr id="16" name="MH_Number_2">
              <a:hlinkClick r:id="rId13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2977025" y="2378014"/>
              <a:ext cx="498951" cy="498614"/>
            </a:xfrm>
            <a:prstGeom prst="roundRect">
              <a:avLst>
                <a:gd name="adj" fmla="val 76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04</a:t>
              </a:r>
              <a:endParaRPr lang="zh-CN" altLang="en-US" sz="28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1500" spc="-5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3" name="文本框 8"/>
          <p:cNvSpPr txBox="1">
            <a:spLocks noChangeArrowheads="1"/>
          </p:cNvSpPr>
          <p:nvPr/>
        </p:nvSpPr>
        <p:spPr bwMode="auto">
          <a:xfrm>
            <a:off x="5414964" y="2249488"/>
            <a:ext cx="34385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</a:rPr>
              <a:t>研究内容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6010275" y="4335463"/>
            <a:ext cx="890588" cy="881062"/>
          </a:xfrm>
          <a:custGeom>
            <a:avLst/>
            <a:gdLst>
              <a:gd name="T0" fmla="*/ 54 w 95"/>
              <a:gd name="T1" fmla="*/ 94 h 94"/>
              <a:gd name="T2" fmla="*/ 56 w 95"/>
              <a:gd name="T3" fmla="*/ 81 h 94"/>
              <a:gd name="T4" fmla="*/ 66 w 95"/>
              <a:gd name="T5" fmla="*/ 78 h 94"/>
              <a:gd name="T6" fmla="*/ 76 w 95"/>
              <a:gd name="T7" fmla="*/ 85 h 94"/>
              <a:gd name="T8" fmla="*/ 86 w 95"/>
              <a:gd name="T9" fmla="*/ 75 h 94"/>
              <a:gd name="T10" fmla="*/ 78 w 95"/>
              <a:gd name="T11" fmla="*/ 65 h 94"/>
              <a:gd name="T12" fmla="*/ 82 w 95"/>
              <a:gd name="T13" fmla="*/ 56 h 94"/>
              <a:gd name="T14" fmla="*/ 95 w 95"/>
              <a:gd name="T15" fmla="*/ 54 h 94"/>
              <a:gd name="T16" fmla="*/ 95 w 95"/>
              <a:gd name="T17" fmla="*/ 40 h 94"/>
              <a:gd name="T18" fmla="*/ 82 w 95"/>
              <a:gd name="T19" fmla="*/ 38 h 94"/>
              <a:gd name="T20" fmla="*/ 82 w 95"/>
              <a:gd name="T21" fmla="*/ 37 h 94"/>
              <a:gd name="T22" fmla="*/ 82 w 95"/>
              <a:gd name="T23" fmla="*/ 37 h 94"/>
              <a:gd name="T24" fmla="*/ 80 w 95"/>
              <a:gd name="T25" fmla="*/ 33 h 94"/>
              <a:gd name="T26" fmla="*/ 80 w 95"/>
              <a:gd name="T27" fmla="*/ 31 h 94"/>
              <a:gd name="T28" fmla="*/ 80 w 95"/>
              <a:gd name="T29" fmla="*/ 31 h 94"/>
              <a:gd name="T30" fmla="*/ 78 w 95"/>
              <a:gd name="T31" fmla="*/ 29 h 94"/>
              <a:gd name="T32" fmla="*/ 86 w 95"/>
              <a:gd name="T33" fmla="*/ 18 h 94"/>
              <a:gd name="T34" fmla="*/ 76 w 95"/>
              <a:gd name="T35" fmla="*/ 9 h 94"/>
              <a:gd name="T36" fmla="*/ 66 w 95"/>
              <a:gd name="T37" fmla="*/ 16 h 94"/>
              <a:gd name="T38" fmla="*/ 56 w 95"/>
              <a:gd name="T39" fmla="*/ 12 h 94"/>
              <a:gd name="T40" fmla="*/ 54 w 95"/>
              <a:gd name="T41" fmla="*/ 0 h 94"/>
              <a:gd name="T42" fmla="*/ 41 w 95"/>
              <a:gd name="T43" fmla="*/ 0 h 94"/>
              <a:gd name="T44" fmla="*/ 38 w 95"/>
              <a:gd name="T45" fmla="*/ 12 h 94"/>
              <a:gd name="T46" fmla="*/ 29 w 95"/>
              <a:gd name="T47" fmla="*/ 16 h 94"/>
              <a:gd name="T48" fmla="*/ 19 w 95"/>
              <a:gd name="T49" fmla="*/ 9 h 94"/>
              <a:gd name="T50" fmla="*/ 9 w 95"/>
              <a:gd name="T51" fmla="*/ 18 h 94"/>
              <a:gd name="T52" fmla="*/ 17 w 95"/>
              <a:gd name="T53" fmla="*/ 29 h 94"/>
              <a:gd name="T54" fmla="*/ 13 w 95"/>
              <a:gd name="T55" fmla="*/ 38 h 94"/>
              <a:gd name="T56" fmla="*/ 0 w 95"/>
              <a:gd name="T57" fmla="*/ 40 h 94"/>
              <a:gd name="T58" fmla="*/ 0 w 95"/>
              <a:gd name="T59" fmla="*/ 54 h 94"/>
              <a:gd name="T60" fmla="*/ 13 w 95"/>
              <a:gd name="T61" fmla="*/ 56 h 94"/>
              <a:gd name="T62" fmla="*/ 16 w 95"/>
              <a:gd name="T63" fmla="*/ 65 h 94"/>
              <a:gd name="T64" fmla="*/ 9 w 95"/>
              <a:gd name="T65" fmla="*/ 75 h 94"/>
              <a:gd name="T66" fmla="*/ 19 w 95"/>
              <a:gd name="T67" fmla="*/ 85 h 94"/>
              <a:gd name="T68" fmla="*/ 29 w 95"/>
              <a:gd name="T69" fmla="*/ 78 h 94"/>
              <a:gd name="T70" fmla="*/ 38 w 95"/>
              <a:gd name="T71" fmla="*/ 82 h 94"/>
              <a:gd name="T72" fmla="*/ 41 w 95"/>
              <a:gd name="T73" fmla="*/ 94 h 94"/>
              <a:gd name="T74" fmla="*/ 54 w 95"/>
              <a:gd name="T75" fmla="*/ 94 h 94"/>
              <a:gd name="T76" fmla="*/ 72 w 95"/>
              <a:gd name="T77" fmla="*/ 43 h 94"/>
              <a:gd name="T78" fmla="*/ 51 w 95"/>
              <a:gd name="T79" fmla="*/ 72 h 94"/>
              <a:gd name="T80" fmla="*/ 22 w 95"/>
              <a:gd name="T81" fmla="*/ 50 h 94"/>
              <a:gd name="T82" fmla="*/ 44 w 95"/>
              <a:gd name="T83" fmla="*/ 22 h 94"/>
              <a:gd name="T84" fmla="*/ 56 w 95"/>
              <a:gd name="T85" fmla="*/ 23 h 94"/>
              <a:gd name="T86" fmla="*/ 56 w 95"/>
              <a:gd name="T87" fmla="*/ 23 h 94"/>
              <a:gd name="T88" fmla="*/ 65 w 95"/>
              <a:gd name="T89" fmla="*/ 29 h 94"/>
              <a:gd name="T90" fmla="*/ 69 w 95"/>
              <a:gd name="T91" fmla="*/ 34 h 94"/>
              <a:gd name="T92" fmla="*/ 72 w 95"/>
              <a:gd name="T93" fmla="*/ 4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94">
                <a:moveTo>
                  <a:pt x="54" y="94"/>
                </a:moveTo>
                <a:cubicBezTo>
                  <a:pt x="56" y="81"/>
                  <a:pt x="56" y="81"/>
                  <a:pt x="56" y="81"/>
                </a:cubicBezTo>
                <a:cubicBezTo>
                  <a:pt x="66" y="78"/>
                  <a:pt x="66" y="78"/>
                  <a:pt x="66" y="78"/>
                </a:cubicBezTo>
                <a:cubicBezTo>
                  <a:pt x="76" y="85"/>
                  <a:pt x="76" y="85"/>
                  <a:pt x="76" y="85"/>
                </a:cubicBezTo>
                <a:cubicBezTo>
                  <a:pt x="86" y="75"/>
                  <a:pt x="86" y="75"/>
                  <a:pt x="86" y="7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56"/>
                  <a:pt x="82" y="56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5" y="40"/>
                  <a:pt x="95" y="40"/>
                  <a:pt x="95" y="40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0" y="33"/>
                  <a:pt x="80" y="33"/>
                  <a:pt x="80" y="33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78" y="29"/>
                  <a:pt x="78" y="29"/>
                  <a:pt x="78" y="29"/>
                </a:cubicBezTo>
                <a:cubicBezTo>
                  <a:pt x="86" y="18"/>
                  <a:pt x="86" y="18"/>
                  <a:pt x="86" y="18"/>
                </a:cubicBezTo>
                <a:cubicBezTo>
                  <a:pt x="76" y="9"/>
                  <a:pt x="76" y="9"/>
                  <a:pt x="76" y="9"/>
                </a:cubicBezTo>
                <a:cubicBezTo>
                  <a:pt x="66" y="16"/>
                  <a:pt x="66" y="16"/>
                  <a:pt x="66" y="16"/>
                </a:cubicBezTo>
                <a:cubicBezTo>
                  <a:pt x="56" y="12"/>
                  <a:pt x="56" y="12"/>
                  <a:pt x="56" y="12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8" y="12"/>
                  <a:pt x="38" y="12"/>
                  <a:pt x="38" y="12"/>
                </a:cubicBezTo>
                <a:cubicBezTo>
                  <a:pt x="29" y="16"/>
                  <a:pt x="29" y="16"/>
                  <a:pt x="29" y="16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17" y="29"/>
                  <a:pt x="17" y="29"/>
                  <a:pt x="17" y="29"/>
                </a:cubicBezTo>
                <a:cubicBezTo>
                  <a:pt x="13" y="38"/>
                  <a:pt x="13" y="38"/>
                  <a:pt x="13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4"/>
                  <a:pt x="0" y="54"/>
                  <a:pt x="0" y="54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65"/>
                  <a:pt x="16" y="65"/>
                  <a:pt x="16" y="65"/>
                </a:cubicBezTo>
                <a:cubicBezTo>
                  <a:pt x="9" y="75"/>
                  <a:pt x="9" y="75"/>
                  <a:pt x="9" y="75"/>
                </a:cubicBezTo>
                <a:cubicBezTo>
                  <a:pt x="19" y="85"/>
                  <a:pt x="19" y="85"/>
                  <a:pt x="19" y="85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1" y="94"/>
                  <a:pt x="41" y="94"/>
                  <a:pt x="41" y="94"/>
                </a:cubicBezTo>
                <a:cubicBezTo>
                  <a:pt x="54" y="94"/>
                  <a:pt x="54" y="94"/>
                  <a:pt x="54" y="94"/>
                </a:cubicBezTo>
                <a:close/>
                <a:moveTo>
                  <a:pt x="72" y="43"/>
                </a:moveTo>
                <a:cubicBezTo>
                  <a:pt x="74" y="57"/>
                  <a:pt x="65" y="70"/>
                  <a:pt x="51" y="72"/>
                </a:cubicBezTo>
                <a:cubicBezTo>
                  <a:pt x="37" y="74"/>
                  <a:pt x="24" y="64"/>
                  <a:pt x="22" y="50"/>
                </a:cubicBezTo>
                <a:cubicBezTo>
                  <a:pt x="21" y="36"/>
                  <a:pt x="30" y="24"/>
                  <a:pt x="44" y="22"/>
                </a:cubicBezTo>
                <a:cubicBezTo>
                  <a:pt x="48" y="21"/>
                  <a:pt x="52" y="22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9" y="24"/>
                  <a:pt x="63" y="26"/>
                  <a:pt x="65" y="29"/>
                </a:cubicBezTo>
                <a:cubicBezTo>
                  <a:pt x="67" y="30"/>
                  <a:pt x="68" y="32"/>
                  <a:pt x="69" y="34"/>
                </a:cubicBezTo>
                <a:cubicBezTo>
                  <a:pt x="71" y="37"/>
                  <a:pt x="72" y="40"/>
                  <a:pt x="72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6310313" y="4597401"/>
            <a:ext cx="290512" cy="328613"/>
          </a:xfrm>
          <a:custGeom>
            <a:avLst/>
            <a:gdLst>
              <a:gd name="T0" fmla="*/ 15 w 31"/>
              <a:gd name="T1" fmla="*/ 0 h 35"/>
              <a:gd name="T2" fmla="*/ 24 w 31"/>
              <a:gd name="T3" fmla="*/ 8 h 35"/>
              <a:gd name="T4" fmla="*/ 15 w 31"/>
              <a:gd name="T5" fmla="*/ 17 h 35"/>
              <a:gd name="T6" fmla="*/ 7 w 31"/>
              <a:gd name="T7" fmla="*/ 8 h 35"/>
              <a:gd name="T8" fmla="*/ 15 w 31"/>
              <a:gd name="T9" fmla="*/ 0 h 35"/>
              <a:gd name="T10" fmla="*/ 6 w 31"/>
              <a:gd name="T11" fmla="*/ 19 h 35"/>
              <a:gd name="T12" fmla="*/ 10 w 31"/>
              <a:gd name="T13" fmla="*/ 19 h 35"/>
              <a:gd name="T14" fmla="*/ 14 w 31"/>
              <a:gd name="T15" fmla="*/ 24 h 35"/>
              <a:gd name="T16" fmla="*/ 17 w 31"/>
              <a:gd name="T17" fmla="*/ 24 h 35"/>
              <a:gd name="T18" fmla="*/ 21 w 31"/>
              <a:gd name="T19" fmla="*/ 19 h 35"/>
              <a:gd name="T20" fmla="*/ 24 w 31"/>
              <a:gd name="T21" fmla="*/ 19 h 35"/>
              <a:gd name="T22" fmla="*/ 31 w 31"/>
              <a:gd name="T23" fmla="*/ 25 h 35"/>
              <a:gd name="T24" fmla="*/ 31 w 31"/>
              <a:gd name="T25" fmla="*/ 35 h 35"/>
              <a:gd name="T26" fmla="*/ 0 w 31"/>
              <a:gd name="T27" fmla="*/ 35 h 35"/>
              <a:gd name="T28" fmla="*/ 0 w 31"/>
              <a:gd name="T29" fmla="*/ 25 h 35"/>
              <a:gd name="T30" fmla="*/ 6 w 31"/>
              <a:gd name="T31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" h="35">
                <a:moveTo>
                  <a:pt x="15" y="0"/>
                </a:moveTo>
                <a:cubicBezTo>
                  <a:pt x="20" y="0"/>
                  <a:pt x="24" y="4"/>
                  <a:pt x="24" y="8"/>
                </a:cubicBezTo>
                <a:cubicBezTo>
                  <a:pt x="24" y="13"/>
                  <a:pt x="20" y="17"/>
                  <a:pt x="15" y="17"/>
                </a:cubicBezTo>
                <a:cubicBezTo>
                  <a:pt x="11" y="17"/>
                  <a:pt x="7" y="13"/>
                  <a:pt x="7" y="8"/>
                </a:cubicBezTo>
                <a:cubicBezTo>
                  <a:pt x="7" y="4"/>
                  <a:pt x="11" y="0"/>
                  <a:pt x="15" y="0"/>
                </a:cubicBezTo>
                <a:close/>
                <a:moveTo>
                  <a:pt x="6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6"/>
                  <a:pt x="16" y="26"/>
                  <a:pt x="17" y="24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8" y="19"/>
                  <a:pt x="31" y="21"/>
                  <a:pt x="31" y="25"/>
                </a:cubicBezTo>
                <a:cubicBezTo>
                  <a:pt x="31" y="35"/>
                  <a:pt x="31" y="35"/>
                  <a:pt x="31" y="35"/>
                </a:cubicBezTo>
                <a:cubicBezTo>
                  <a:pt x="26" y="35"/>
                  <a:pt x="5" y="35"/>
                  <a:pt x="0" y="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9"/>
                  <a:pt x="6" y="1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6010276" y="2327276"/>
            <a:ext cx="881063" cy="892175"/>
          </a:xfrm>
          <a:custGeom>
            <a:avLst/>
            <a:gdLst>
              <a:gd name="T0" fmla="*/ 2147483646 w 94"/>
              <a:gd name="T1" fmla="*/ 2147483646 h 95"/>
              <a:gd name="T2" fmla="*/ 2147483646 w 94"/>
              <a:gd name="T3" fmla="*/ 2147483646 h 95"/>
              <a:gd name="T4" fmla="*/ 2147483646 w 94"/>
              <a:gd name="T5" fmla="*/ 2147483646 h 95"/>
              <a:gd name="T6" fmla="*/ 2147483646 w 94"/>
              <a:gd name="T7" fmla="*/ 2147483646 h 95"/>
              <a:gd name="T8" fmla="*/ 2147483646 w 94"/>
              <a:gd name="T9" fmla="*/ 2147483646 h 95"/>
              <a:gd name="T10" fmla="*/ 2147483646 w 94"/>
              <a:gd name="T11" fmla="*/ 2147483646 h 95"/>
              <a:gd name="T12" fmla="*/ 2147483646 w 94"/>
              <a:gd name="T13" fmla="*/ 2147483646 h 95"/>
              <a:gd name="T14" fmla="*/ 2147483646 w 94"/>
              <a:gd name="T15" fmla="*/ 2147483646 h 95"/>
              <a:gd name="T16" fmla="*/ 2147483646 w 94"/>
              <a:gd name="T17" fmla="*/ 2147483646 h 95"/>
              <a:gd name="T18" fmla="*/ 2147483646 w 94"/>
              <a:gd name="T19" fmla="*/ 2147483646 h 95"/>
              <a:gd name="T20" fmla="*/ 2147483646 w 94"/>
              <a:gd name="T21" fmla="*/ 2147483646 h 95"/>
              <a:gd name="T22" fmla="*/ 2147483646 w 94"/>
              <a:gd name="T23" fmla="*/ 2147483646 h 95"/>
              <a:gd name="T24" fmla="*/ 2147483646 w 94"/>
              <a:gd name="T25" fmla="*/ 2147483646 h 95"/>
              <a:gd name="T26" fmla="*/ 2147483646 w 94"/>
              <a:gd name="T27" fmla="*/ 2147483646 h 95"/>
              <a:gd name="T28" fmla="*/ 2147483646 w 94"/>
              <a:gd name="T29" fmla="*/ 2147483646 h 95"/>
              <a:gd name="T30" fmla="*/ 2147483646 w 94"/>
              <a:gd name="T31" fmla="*/ 2147483646 h 95"/>
              <a:gd name="T32" fmla="*/ 2147483646 w 94"/>
              <a:gd name="T33" fmla="*/ 1675739433 h 95"/>
              <a:gd name="T34" fmla="*/ 2147483646 w 94"/>
              <a:gd name="T35" fmla="*/ 793772793 h 95"/>
              <a:gd name="T36" fmla="*/ 2147483646 w 94"/>
              <a:gd name="T37" fmla="*/ 1411148502 h 95"/>
              <a:gd name="T38" fmla="*/ 2147483646 w 94"/>
              <a:gd name="T39" fmla="*/ 1146557571 h 95"/>
              <a:gd name="T40" fmla="*/ 2147483646 w 94"/>
              <a:gd name="T41" fmla="*/ 0 h 95"/>
              <a:gd name="T42" fmla="*/ 2147483646 w 94"/>
              <a:gd name="T43" fmla="*/ 0 h 95"/>
              <a:gd name="T44" fmla="*/ 2147483646 w 94"/>
              <a:gd name="T45" fmla="*/ 1146557571 h 95"/>
              <a:gd name="T46" fmla="*/ 2147483646 w 94"/>
              <a:gd name="T47" fmla="*/ 1411148502 h 95"/>
              <a:gd name="T48" fmla="*/ 1581358117 w 94"/>
              <a:gd name="T49" fmla="*/ 793772793 h 95"/>
              <a:gd name="T50" fmla="*/ 790679058 w 94"/>
              <a:gd name="T51" fmla="*/ 1675739433 h 95"/>
              <a:gd name="T52" fmla="*/ 1405651659 w 94"/>
              <a:gd name="T53" fmla="*/ 2147483646 h 95"/>
              <a:gd name="T54" fmla="*/ 1054238745 w 94"/>
              <a:gd name="T55" fmla="*/ 2147483646 h 95"/>
              <a:gd name="T56" fmla="*/ 0 w 94"/>
              <a:gd name="T57" fmla="*/ 2147483646 h 95"/>
              <a:gd name="T58" fmla="*/ 0 w 94"/>
              <a:gd name="T59" fmla="*/ 2147483646 h 95"/>
              <a:gd name="T60" fmla="*/ 1054238745 w 94"/>
              <a:gd name="T61" fmla="*/ 2147483646 h 95"/>
              <a:gd name="T62" fmla="*/ 1405651659 w 94"/>
              <a:gd name="T63" fmla="*/ 2147483646 h 95"/>
              <a:gd name="T64" fmla="*/ 790679058 w 94"/>
              <a:gd name="T65" fmla="*/ 2147483646 h 95"/>
              <a:gd name="T66" fmla="*/ 1581358117 w 94"/>
              <a:gd name="T67" fmla="*/ 2147483646 h 95"/>
              <a:gd name="T68" fmla="*/ 2147483646 w 94"/>
              <a:gd name="T69" fmla="*/ 2147483646 h 95"/>
              <a:gd name="T70" fmla="*/ 2147483646 w 94"/>
              <a:gd name="T71" fmla="*/ 2147483646 h 95"/>
              <a:gd name="T72" fmla="*/ 2147483646 w 94"/>
              <a:gd name="T73" fmla="*/ 2147483646 h 95"/>
              <a:gd name="T74" fmla="*/ 2147483646 w 94"/>
              <a:gd name="T75" fmla="*/ 2147483646 h 95"/>
              <a:gd name="T76" fmla="*/ 2147483646 w 94"/>
              <a:gd name="T77" fmla="*/ 2147483646 h 95"/>
              <a:gd name="T78" fmla="*/ 2147483646 w 94"/>
              <a:gd name="T79" fmla="*/ 2147483646 h 95"/>
              <a:gd name="T80" fmla="*/ 1932771032 w 94"/>
              <a:gd name="T81" fmla="*/ 2147483646 h 95"/>
              <a:gd name="T82" fmla="*/ 2147483646 w 94"/>
              <a:gd name="T83" fmla="*/ 1940330364 h 95"/>
              <a:gd name="T84" fmla="*/ 2147483646 w 94"/>
              <a:gd name="T85" fmla="*/ 2116727448 h 95"/>
              <a:gd name="T86" fmla="*/ 2147483646 w 94"/>
              <a:gd name="T87" fmla="*/ 2116727448 h 95"/>
              <a:gd name="T88" fmla="*/ 2147483646 w 94"/>
              <a:gd name="T89" fmla="*/ 2147483646 h 95"/>
              <a:gd name="T90" fmla="*/ 2147483646 w 94"/>
              <a:gd name="T91" fmla="*/ 2147483646 h 95"/>
              <a:gd name="T92" fmla="*/ 2147483646 w 94"/>
              <a:gd name="T93" fmla="*/ 2147483646 h 9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4" h="95">
                <a:moveTo>
                  <a:pt x="54" y="95"/>
                </a:moveTo>
                <a:cubicBezTo>
                  <a:pt x="56" y="82"/>
                  <a:pt x="56" y="82"/>
                  <a:pt x="56" y="82"/>
                </a:cubicBezTo>
                <a:cubicBezTo>
                  <a:pt x="65" y="78"/>
                  <a:pt x="65" y="78"/>
                  <a:pt x="65" y="78"/>
                </a:cubicBezTo>
                <a:cubicBezTo>
                  <a:pt x="75" y="86"/>
                  <a:pt x="75" y="86"/>
                  <a:pt x="75" y="86"/>
                </a:cubicBezTo>
                <a:cubicBezTo>
                  <a:pt x="85" y="76"/>
                  <a:pt x="85" y="76"/>
                  <a:pt x="85" y="76"/>
                </a:cubicBezTo>
                <a:cubicBezTo>
                  <a:pt x="78" y="66"/>
                  <a:pt x="78" y="66"/>
                  <a:pt x="78" y="66"/>
                </a:cubicBezTo>
                <a:cubicBezTo>
                  <a:pt x="82" y="56"/>
                  <a:pt x="82" y="56"/>
                  <a:pt x="82" y="56"/>
                </a:cubicBezTo>
                <a:cubicBezTo>
                  <a:pt x="94" y="54"/>
                  <a:pt x="94" y="54"/>
                  <a:pt x="94" y="54"/>
                </a:cubicBezTo>
                <a:cubicBezTo>
                  <a:pt x="94" y="41"/>
                  <a:pt x="94" y="41"/>
                  <a:pt x="94" y="41"/>
                </a:cubicBezTo>
                <a:cubicBezTo>
                  <a:pt x="82" y="38"/>
                  <a:pt x="82" y="38"/>
                  <a:pt x="82" y="38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8" y="29"/>
                  <a:pt x="78" y="29"/>
                  <a:pt x="78" y="29"/>
                </a:cubicBezTo>
                <a:cubicBezTo>
                  <a:pt x="85" y="19"/>
                  <a:pt x="85" y="19"/>
                  <a:pt x="85" y="19"/>
                </a:cubicBezTo>
                <a:cubicBezTo>
                  <a:pt x="75" y="9"/>
                  <a:pt x="75" y="9"/>
                  <a:pt x="75" y="9"/>
                </a:cubicBezTo>
                <a:cubicBezTo>
                  <a:pt x="65" y="16"/>
                  <a:pt x="65" y="16"/>
                  <a:pt x="65" y="16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0"/>
                  <a:pt x="54" y="0"/>
                  <a:pt x="5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3"/>
                  <a:pt x="38" y="13"/>
                  <a:pt x="38" y="13"/>
                </a:cubicBezTo>
                <a:cubicBezTo>
                  <a:pt x="29" y="16"/>
                  <a:pt x="29" y="16"/>
                  <a:pt x="29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16" y="29"/>
                  <a:pt x="16" y="29"/>
                  <a:pt x="16" y="29"/>
                </a:cubicBezTo>
                <a:cubicBezTo>
                  <a:pt x="12" y="38"/>
                  <a:pt x="12" y="38"/>
                  <a:pt x="12" y="3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54"/>
                  <a:pt x="0" y="54"/>
                  <a:pt x="0" y="54"/>
                </a:cubicBezTo>
                <a:cubicBezTo>
                  <a:pt x="12" y="56"/>
                  <a:pt x="12" y="56"/>
                  <a:pt x="12" y="56"/>
                </a:cubicBezTo>
                <a:cubicBezTo>
                  <a:pt x="16" y="66"/>
                  <a:pt x="16" y="66"/>
                  <a:pt x="16" y="66"/>
                </a:cubicBezTo>
                <a:cubicBezTo>
                  <a:pt x="9" y="76"/>
                  <a:pt x="9" y="76"/>
                  <a:pt x="9" y="76"/>
                </a:cubicBezTo>
                <a:cubicBezTo>
                  <a:pt x="18" y="86"/>
                  <a:pt x="18" y="86"/>
                  <a:pt x="18" y="86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0" y="95"/>
                  <a:pt x="40" y="95"/>
                  <a:pt x="40" y="95"/>
                </a:cubicBezTo>
                <a:cubicBezTo>
                  <a:pt x="54" y="95"/>
                  <a:pt x="54" y="95"/>
                  <a:pt x="54" y="95"/>
                </a:cubicBezTo>
                <a:close/>
                <a:moveTo>
                  <a:pt x="72" y="44"/>
                </a:moveTo>
                <a:cubicBezTo>
                  <a:pt x="74" y="58"/>
                  <a:pt x="64" y="71"/>
                  <a:pt x="50" y="72"/>
                </a:cubicBezTo>
                <a:cubicBezTo>
                  <a:pt x="37" y="74"/>
                  <a:pt x="24" y="65"/>
                  <a:pt x="22" y="51"/>
                </a:cubicBezTo>
                <a:cubicBezTo>
                  <a:pt x="20" y="37"/>
                  <a:pt x="30" y="24"/>
                  <a:pt x="44" y="22"/>
                </a:cubicBezTo>
                <a:cubicBezTo>
                  <a:pt x="48" y="22"/>
                  <a:pt x="52" y="2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9" y="25"/>
                  <a:pt x="62" y="27"/>
                  <a:pt x="65" y="30"/>
                </a:cubicBezTo>
                <a:cubicBezTo>
                  <a:pt x="66" y="31"/>
                  <a:pt x="68" y="33"/>
                  <a:pt x="69" y="35"/>
                </a:cubicBezTo>
                <a:cubicBezTo>
                  <a:pt x="70" y="38"/>
                  <a:pt x="72" y="41"/>
                  <a:pt x="72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6310314" y="2600326"/>
            <a:ext cx="280987" cy="327025"/>
          </a:xfrm>
          <a:custGeom>
            <a:avLst/>
            <a:gdLst>
              <a:gd name="T0" fmla="*/ 15 w 30"/>
              <a:gd name="T1" fmla="*/ 0 h 35"/>
              <a:gd name="T2" fmla="*/ 23 w 30"/>
              <a:gd name="T3" fmla="*/ 8 h 35"/>
              <a:gd name="T4" fmla="*/ 15 w 30"/>
              <a:gd name="T5" fmla="*/ 16 h 35"/>
              <a:gd name="T6" fmla="*/ 7 w 30"/>
              <a:gd name="T7" fmla="*/ 8 h 35"/>
              <a:gd name="T8" fmla="*/ 15 w 30"/>
              <a:gd name="T9" fmla="*/ 0 h 35"/>
              <a:gd name="T10" fmla="*/ 6 w 30"/>
              <a:gd name="T11" fmla="*/ 18 h 35"/>
              <a:gd name="T12" fmla="*/ 10 w 30"/>
              <a:gd name="T13" fmla="*/ 18 h 35"/>
              <a:gd name="T14" fmla="*/ 13 w 30"/>
              <a:gd name="T15" fmla="*/ 24 h 35"/>
              <a:gd name="T16" fmla="*/ 17 w 30"/>
              <a:gd name="T17" fmla="*/ 24 h 35"/>
              <a:gd name="T18" fmla="*/ 20 w 30"/>
              <a:gd name="T19" fmla="*/ 18 h 35"/>
              <a:gd name="T20" fmla="*/ 24 w 30"/>
              <a:gd name="T21" fmla="*/ 18 h 35"/>
              <a:gd name="T22" fmla="*/ 30 w 30"/>
              <a:gd name="T23" fmla="*/ 25 h 35"/>
              <a:gd name="T24" fmla="*/ 30 w 30"/>
              <a:gd name="T25" fmla="*/ 35 h 35"/>
              <a:gd name="T26" fmla="*/ 0 w 30"/>
              <a:gd name="T27" fmla="*/ 35 h 35"/>
              <a:gd name="T28" fmla="*/ 0 w 30"/>
              <a:gd name="T29" fmla="*/ 25 h 35"/>
              <a:gd name="T30" fmla="*/ 6 w 30"/>
              <a:gd name="T31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" h="35">
                <a:moveTo>
                  <a:pt x="15" y="0"/>
                </a:moveTo>
                <a:cubicBezTo>
                  <a:pt x="20" y="0"/>
                  <a:pt x="23" y="3"/>
                  <a:pt x="23" y="8"/>
                </a:cubicBezTo>
                <a:cubicBezTo>
                  <a:pt x="23" y="13"/>
                  <a:pt x="20" y="16"/>
                  <a:pt x="15" y="16"/>
                </a:cubicBezTo>
                <a:cubicBezTo>
                  <a:pt x="10" y="16"/>
                  <a:pt x="7" y="13"/>
                  <a:pt x="7" y="8"/>
                </a:cubicBezTo>
                <a:cubicBezTo>
                  <a:pt x="7" y="3"/>
                  <a:pt x="10" y="0"/>
                  <a:pt x="15" y="0"/>
                </a:cubicBezTo>
                <a:close/>
                <a:moveTo>
                  <a:pt x="6" y="18"/>
                </a:moveTo>
                <a:cubicBezTo>
                  <a:pt x="10" y="18"/>
                  <a:pt x="10" y="18"/>
                  <a:pt x="10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6"/>
                  <a:pt x="16" y="26"/>
                  <a:pt x="17" y="24"/>
                </a:cubicBezTo>
                <a:cubicBezTo>
                  <a:pt x="20" y="18"/>
                  <a:pt x="20" y="18"/>
                  <a:pt x="20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7" y="18"/>
                  <a:pt x="30" y="21"/>
                  <a:pt x="30" y="25"/>
                </a:cubicBezTo>
                <a:cubicBezTo>
                  <a:pt x="30" y="35"/>
                  <a:pt x="30" y="35"/>
                  <a:pt x="30" y="35"/>
                </a:cubicBezTo>
                <a:cubicBezTo>
                  <a:pt x="25" y="35"/>
                  <a:pt x="5" y="35"/>
                  <a:pt x="0" y="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8"/>
                  <a:pt x="6" y="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5086350" y="3040064"/>
            <a:ext cx="1462088" cy="1463675"/>
          </a:xfrm>
          <a:custGeom>
            <a:avLst/>
            <a:gdLst>
              <a:gd name="T0" fmla="*/ 2147483646 w 156"/>
              <a:gd name="T1" fmla="*/ 2147483646 h 156"/>
              <a:gd name="T2" fmla="*/ 2147483646 w 156"/>
              <a:gd name="T3" fmla="*/ 2147483646 h 156"/>
              <a:gd name="T4" fmla="*/ 2147483646 w 156"/>
              <a:gd name="T5" fmla="*/ 2147483646 h 156"/>
              <a:gd name="T6" fmla="*/ 2147483646 w 156"/>
              <a:gd name="T7" fmla="*/ 2147483646 h 156"/>
              <a:gd name="T8" fmla="*/ 2147483646 w 156"/>
              <a:gd name="T9" fmla="*/ 2147483646 h 156"/>
              <a:gd name="T10" fmla="*/ 2147483646 w 156"/>
              <a:gd name="T11" fmla="*/ 2147483646 h 156"/>
              <a:gd name="T12" fmla="*/ 2147483646 w 156"/>
              <a:gd name="T13" fmla="*/ 2147483646 h 156"/>
              <a:gd name="T14" fmla="*/ 2147483646 w 156"/>
              <a:gd name="T15" fmla="*/ 2147483646 h 156"/>
              <a:gd name="T16" fmla="*/ 2147483646 w 156"/>
              <a:gd name="T17" fmla="*/ 2147483646 h 156"/>
              <a:gd name="T18" fmla="*/ 2147483646 w 156"/>
              <a:gd name="T19" fmla="*/ 2147483646 h 156"/>
              <a:gd name="T20" fmla="*/ 2147483646 w 156"/>
              <a:gd name="T21" fmla="*/ 2147483646 h 156"/>
              <a:gd name="T22" fmla="*/ 2147483646 w 156"/>
              <a:gd name="T23" fmla="*/ 2147483646 h 156"/>
              <a:gd name="T24" fmla="*/ 2147483646 w 156"/>
              <a:gd name="T25" fmla="*/ 2147483646 h 156"/>
              <a:gd name="T26" fmla="*/ 2147483646 w 156"/>
              <a:gd name="T27" fmla="*/ 2147483646 h 156"/>
              <a:gd name="T28" fmla="*/ 2147483646 w 156"/>
              <a:gd name="T29" fmla="*/ 2147483646 h 156"/>
              <a:gd name="T30" fmla="*/ 2147483646 w 156"/>
              <a:gd name="T31" fmla="*/ 2147483646 h 156"/>
              <a:gd name="T32" fmla="*/ 2147483646 w 156"/>
              <a:gd name="T33" fmla="*/ 2147483646 h 156"/>
              <a:gd name="T34" fmla="*/ 2147483646 w 156"/>
              <a:gd name="T35" fmla="*/ 1320478796 h 156"/>
              <a:gd name="T36" fmla="*/ 2147483646 w 156"/>
              <a:gd name="T37" fmla="*/ 2147483646 h 156"/>
              <a:gd name="T38" fmla="*/ 2147483646 w 156"/>
              <a:gd name="T39" fmla="*/ 1848668438 h 156"/>
              <a:gd name="T40" fmla="*/ 2147483646 w 156"/>
              <a:gd name="T41" fmla="*/ 0 h 156"/>
              <a:gd name="T42" fmla="*/ 2147483646 w 156"/>
              <a:gd name="T43" fmla="*/ 0 h 156"/>
              <a:gd name="T44" fmla="*/ 2147483646 w 156"/>
              <a:gd name="T45" fmla="*/ 1848668438 h 156"/>
              <a:gd name="T46" fmla="*/ 2147483646 w 156"/>
              <a:gd name="T47" fmla="*/ 2147483646 h 156"/>
              <a:gd name="T48" fmla="*/ 2147483646 w 156"/>
              <a:gd name="T49" fmla="*/ 1320478796 h 156"/>
              <a:gd name="T50" fmla="*/ 1317613086 w 156"/>
              <a:gd name="T51" fmla="*/ 2147483646 h 156"/>
              <a:gd name="T52" fmla="*/ 2147483646 w 156"/>
              <a:gd name="T53" fmla="*/ 2147483646 h 156"/>
              <a:gd name="T54" fmla="*/ 1844667693 w 156"/>
              <a:gd name="T55" fmla="*/ 2147483646 h 156"/>
              <a:gd name="T56" fmla="*/ 0 w 156"/>
              <a:gd name="T57" fmla="*/ 2147483646 h 156"/>
              <a:gd name="T58" fmla="*/ 0 w 156"/>
              <a:gd name="T59" fmla="*/ 2147483646 h 156"/>
              <a:gd name="T60" fmla="*/ 1844667693 w 156"/>
              <a:gd name="T61" fmla="*/ 2147483646 h 156"/>
              <a:gd name="T62" fmla="*/ 2147483646 w 156"/>
              <a:gd name="T63" fmla="*/ 2147483646 h 156"/>
              <a:gd name="T64" fmla="*/ 1317613086 w 156"/>
              <a:gd name="T65" fmla="*/ 2147483646 h 156"/>
              <a:gd name="T66" fmla="*/ 2147483646 w 156"/>
              <a:gd name="T67" fmla="*/ 2147483646 h 156"/>
              <a:gd name="T68" fmla="*/ 2147483646 w 156"/>
              <a:gd name="T69" fmla="*/ 2147483646 h 156"/>
              <a:gd name="T70" fmla="*/ 2147483646 w 156"/>
              <a:gd name="T71" fmla="*/ 2147483646 h 156"/>
              <a:gd name="T72" fmla="*/ 2147483646 w 156"/>
              <a:gd name="T73" fmla="*/ 2147483646 h 156"/>
              <a:gd name="T74" fmla="*/ 2147483646 w 156"/>
              <a:gd name="T75" fmla="*/ 2147483646 h 156"/>
              <a:gd name="T76" fmla="*/ 2147483646 w 156"/>
              <a:gd name="T77" fmla="*/ 2147483646 h 156"/>
              <a:gd name="T78" fmla="*/ 2147483646 w 156"/>
              <a:gd name="T79" fmla="*/ 2147483646 h 156"/>
              <a:gd name="T80" fmla="*/ 2147483646 w 156"/>
              <a:gd name="T81" fmla="*/ 2147483646 h 156"/>
              <a:gd name="T82" fmla="*/ 2147483646 w 156"/>
              <a:gd name="T83" fmla="*/ 2147483646 h 156"/>
              <a:gd name="T84" fmla="*/ 2147483646 w 156"/>
              <a:gd name="T85" fmla="*/ 2147483646 h 156"/>
              <a:gd name="T86" fmla="*/ 2147483646 w 156"/>
              <a:gd name="T87" fmla="*/ 2147483646 h 156"/>
              <a:gd name="T88" fmla="*/ 2147483646 w 156"/>
              <a:gd name="T89" fmla="*/ 2147483646 h 156"/>
              <a:gd name="T90" fmla="*/ 2147483646 w 156"/>
              <a:gd name="T91" fmla="*/ 2147483646 h 156"/>
              <a:gd name="T92" fmla="*/ 2147483646 w 156"/>
              <a:gd name="T93" fmla="*/ 2147483646 h 1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56" h="156">
                <a:moveTo>
                  <a:pt x="89" y="156"/>
                </a:moveTo>
                <a:cubicBezTo>
                  <a:pt x="93" y="135"/>
                  <a:pt x="93" y="135"/>
                  <a:pt x="93" y="135"/>
                </a:cubicBezTo>
                <a:cubicBezTo>
                  <a:pt x="108" y="129"/>
                  <a:pt x="108" y="129"/>
                  <a:pt x="108" y="129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56" y="67"/>
                  <a:pt x="156" y="67"/>
                  <a:pt x="156" y="67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9" y="48"/>
                  <a:pt x="129" y="48"/>
                  <a:pt x="129" y="48"/>
                </a:cubicBezTo>
                <a:cubicBezTo>
                  <a:pt x="141" y="31"/>
                  <a:pt x="141" y="31"/>
                  <a:pt x="141" y="31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93" y="21"/>
                  <a:pt x="93" y="21"/>
                  <a:pt x="93" y="21"/>
                </a:cubicBezTo>
                <a:cubicBezTo>
                  <a:pt x="89" y="0"/>
                  <a:pt x="89" y="0"/>
                  <a:pt x="89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21"/>
                  <a:pt x="63" y="21"/>
                  <a:pt x="63" y="21"/>
                </a:cubicBezTo>
                <a:cubicBezTo>
                  <a:pt x="48" y="27"/>
                  <a:pt x="48" y="27"/>
                  <a:pt x="48" y="27"/>
                </a:cubicBezTo>
                <a:cubicBezTo>
                  <a:pt x="31" y="15"/>
                  <a:pt x="31" y="15"/>
                  <a:pt x="31" y="15"/>
                </a:cubicBezTo>
                <a:cubicBezTo>
                  <a:pt x="15" y="31"/>
                  <a:pt x="15" y="31"/>
                  <a:pt x="15" y="31"/>
                </a:cubicBezTo>
                <a:cubicBezTo>
                  <a:pt x="27" y="48"/>
                  <a:pt x="27" y="48"/>
                  <a:pt x="27" y="48"/>
                </a:cubicBezTo>
                <a:cubicBezTo>
                  <a:pt x="21" y="63"/>
                  <a:pt x="21" y="63"/>
                  <a:pt x="21" y="6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89"/>
                  <a:pt x="0" y="89"/>
                  <a:pt x="0" y="89"/>
                </a:cubicBezTo>
                <a:cubicBezTo>
                  <a:pt x="21" y="93"/>
                  <a:pt x="21" y="93"/>
                  <a:pt x="21" y="93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7" y="156"/>
                  <a:pt x="67" y="156"/>
                  <a:pt x="67" y="156"/>
                </a:cubicBezTo>
                <a:cubicBezTo>
                  <a:pt x="89" y="156"/>
                  <a:pt x="89" y="156"/>
                  <a:pt x="89" y="156"/>
                </a:cubicBezTo>
                <a:close/>
                <a:moveTo>
                  <a:pt x="119" y="72"/>
                </a:moveTo>
                <a:cubicBezTo>
                  <a:pt x="122" y="95"/>
                  <a:pt x="106" y="116"/>
                  <a:pt x="84" y="119"/>
                </a:cubicBezTo>
                <a:cubicBezTo>
                  <a:pt x="61" y="122"/>
                  <a:pt x="40" y="106"/>
                  <a:pt x="37" y="84"/>
                </a:cubicBezTo>
                <a:cubicBezTo>
                  <a:pt x="34" y="61"/>
                  <a:pt x="50" y="40"/>
                  <a:pt x="72" y="37"/>
                </a:cubicBezTo>
                <a:cubicBezTo>
                  <a:pt x="79" y="36"/>
                  <a:pt x="86" y="37"/>
                  <a:pt x="92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3" y="44"/>
                  <a:pt x="107" y="49"/>
                </a:cubicBezTo>
                <a:cubicBezTo>
                  <a:pt x="110" y="51"/>
                  <a:pt x="112" y="54"/>
                  <a:pt x="114" y="57"/>
                </a:cubicBezTo>
                <a:cubicBezTo>
                  <a:pt x="117" y="62"/>
                  <a:pt x="119" y="67"/>
                  <a:pt x="119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0"/>
          <p:cNvSpPr>
            <a:spLocks noEditPoints="1"/>
          </p:cNvSpPr>
          <p:nvPr/>
        </p:nvSpPr>
        <p:spPr bwMode="auto">
          <a:xfrm>
            <a:off x="5583238" y="3481388"/>
            <a:ext cx="468312" cy="544512"/>
          </a:xfrm>
          <a:custGeom>
            <a:avLst/>
            <a:gdLst>
              <a:gd name="T0" fmla="*/ 25 w 50"/>
              <a:gd name="T1" fmla="*/ 0 h 58"/>
              <a:gd name="T2" fmla="*/ 39 w 50"/>
              <a:gd name="T3" fmla="*/ 14 h 58"/>
              <a:gd name="T4" fmla="*/ 25 w 50"/>
              <a:gd name="T5" fmla="*/ 28 h 58"/>
              <a:gd name="T6" fmla="*/ 11 w 50"/>
              <a:gd name="T7" fmla="*/ 14 h 58"/>
              <a:gd name="T8" fmla="*/ 25 w 50"/>
              <a:gd name="T9" fmla="*/ 0 h 58"/>
              <a:gd name="T10" fmla="*/ 10 w 50"/>
              <a:gd name="T11" fmla="*/ 31 h 58"/>
              <a:gd name="T12" fmla="*/ 16 w 50"/>
              <a:gd name="T13" fmla="*/ 31 h 58"/>
              <a:gd name="T14" fmla="*/ 22 w 50"/>
              <a:gd name="T15" fmla="*/ 40 h 58"/>
              <a:gd name="T16" fmla="*/ 28 w 50"/>
              <a:gd name="T17" fmla="*/ 40 h 58"/>
              <a:gd name="T18" fmla="*/ 34 w 50"/>
              <a:gd name="T19" fmla="*/ 31 h 58"/>
              <a:gd name="T20" fmla="*/ 40 w 50"/>
              <a:gd name="T21" fmla="*/ 31 h 58"/>
              <a:gd name="T22" fmla="*/ 50 w 50"/>
              <a:gd name="T23" fmla="*/ 41 h 58"/>
              <a:gd name="T24" fmla="*/ 50 w 50"/>
              <a:gd name="T25" fmla="*/ 58 h 58"/>
              <a:gd name="T26" fmla="*/ 0 w 50"/>
              <a:gd name="T27" fmla="*/ 58 h 58"/>
              <a:gd name="T28" fmla="*/ 0 w 50"/>
              <a:gd name="T29" fmla="*/ 41 h 58"/>
              <a:gd name="T30" fmla="*/ 10 w 50"/>
              <a:gd name="T31" fmla="*/ 3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58">
                <a:moveTo>
                  <a:pt x="25" y="0"/>
                </a:moveTo>
                <a:cubicBezTo>
                  <a:pt x="33" y="0"/>
                  <a:pt x="39" y="6"/>
                  <a:pt x="39" y="14"/>
                </a:cubicBezTo>
                <a:cubicBezTo>
                  <a:pt x="39" y="21"/>
                  <a:pt x="33" y="28"/>
                  <a:pt x="25" y="28"/>
                </a:cubicBezTo>
                <a:cubicBezTo>
                  <a:pt x="17" y="28"/>
                  <a:pt x="11" y="21"/>
                  <a:pt x="11" y="14"/>
                </a:cubicBezTo>
                <a:cubicBezTo>
                  <a:pt x="11" y="6"/>
                  <a:pt x="17" y="0"/>
                  <a:pt x="25" y="0"/>
                </a:cubicBezTo>
                <a:close/>
                <a:moveTo>
                  <a:pt x="10" y="31"/>
                </a:moveTo>
                <a:cubicBezTo>
                  <a:pt x="16" y="31"/>
                  <a:pt x="16" y="31"/>
                  <a:pt x="16" y="31"/>
                </a:cubicBezTo>
                <a:cubicBezTo>
                  <a:pt x="22" y="40"/>
                  <a:pt x="22" y="40"/>
                  <a:pt x="22" y="40"/>
                </a:cubicBezTo>
                <a:cubicBezTo>
                  <a:pt x="24" y="43"/>
                  <a:pt x="26" y="43"/>
                  <a:pt x="28" y="40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5" y="31"/>
                  <a:pt x="50" y="36"/>
                  <a:pt x="50" y="41"/>
                </a:cubicBezTo>
                <a:cubicBezTo>
                  <a:pt x="50" y="58"/>
                  <a:pt x="50" y="58"/>
                  <a:pt x="50" y="58"/>
                </a:cubicBezTo>
                <a:cubicBezTo>
                  <a:pt x="42" y="58"/>
                  <a:pt x="8" y="58"/>
                  <a:pt x="0" y="5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6"/>
                  <a:pt x="5" y="31"/>
                  <a:pt x="10" y="3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flipV="1">
            <a:off x="6758305" y="2326640"/>
            <a:ext cx="3643630" cy="11366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757989" y="5100639"/>
            <a:ext cx="2917825" cy="22542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flipH="1">
            <a:off x="2170114" y="3771901"/>
            <a:ext cx="2917825" cy="227013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334896" y="3261996"/>
            <a:ext cx="238601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800" kern="0" dirty="0">
                <a:latin typeface="+mn-ea"/>
              </a:rPr>
              <a:t>前台操作界面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024370" y="1461770"/>
            <a:ext cx="351091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kern="0" dirty="0">
                <a:latin typeface="+mn-ea"/>
              </a:rPr>
              <a:t>服务器接口</a:t>
            </a:r>
            <a:r>
              <a:rPr lang="zh-CN" altLang="en-US" sz="2800" kern="0" dirty="0">
                <a:latin typeface="+mn-ea"/>
                <a:sym typeface="+mn-ea"/>
              </a:rPr>
              <a:t>与数据库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095332" y="4503739"/>
            <a:ext cx="2386012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kern="0" dirty="0">
                <a:latin typeface="+mn-ea"/>
              </a:rPr>
              <a:t>后台管理系统</a:t>
            </a:r>
            <a:endParaRPr lang="zh-CN" altLang="en-US" sz="1400" kern="0" dirty="0">
              <a:latin typeface="+mn-ea"/>
            </a:endParaRPr>
          </a:p>
        </p:txBody>
      </p:sp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4" grpId="0" animBg="1"/>
      <p:bldP spid="25" grpId="0" bldLvl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10313" y="1207295"/>
            <a:ext cx="3294062" cy="1131888"/>
            <a:chOff x="4786313" y="1895475"/>
            <a:chExt cx="3294062" cy="1131888"/>
          </a:xfrm>
        </p:grpSpPr>
        <p:sp>
          <p:nvSpPr>
            <p:cNvPr id="51" name="矩形 50"/>
            <p:cNvSpPr/>
            <p:nvPr/>
          </p:nvSpPr>
          <p:spPr>
            <a:xfrm>
              <a:off x="4786313" y="2254250"/>
              <a:ext cx="3294062" cy="77311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4881563" y="2362200"/>
              <a:ext cx="3103562" cy="557213"/>
            </a:xfrm>
            <a:custGeom>
              <a:avLst/>
              <a:gdLst>
                <a:gd name="connsiteX0" fmla="*/ 216817 w 3104014"/>
                <a:gd name="connsiteY0" fmla="*/ 0 h 557548"/>
                <a:gd name="connsiteX1" fmla="*/ 2844907 w 3104014"/>
                <a:gd name="connsiteY1" fmla="*/ 0 h 557548"/>
                <a:gd name="connsiteX2" fmla="*/ 2844907 w 3104014"/>
                <a:gd name="connsiteY2" fmla="*/ 171766 h 557548"/>
                <a:gd name="connsiteX3" fmla="*/ 3104014 w 3104014"/>
                <a:gd name="connsiteY3" fmla="*/ 278774 h 557548"/>
                <a:gd name="connsiteX4" fmla="*/ 2844907 w 3104014"/>
                <a:gd name="connsiteY4" fmla="*/ 385782 h 557548"/>
                <a:gd name="connsiteX5" fmla="*/ 2844907 w 3104014"/>
                <a:gd name="connsiteY5" fmla="*/ 557548 h 557548"/>
                <a:gd name="connsiteX6" fmla="*/ 216817 w 3104014"/>
                <a:gd name="connsiteY6" fmla="*/ 557548 h 557548"/>
                <a:gd name="connsiteX7" fmla="*/ 216817 w 3104014"/>
                <a:gd name="connsiteY7" fmla="*/ 368317 h 557548"/>
                <a:gd name="connsiteX8" fmla="*/ 0 w 3104014"/>
                <a:gd name="connsiteY8" fmla="*/ 278774 h 557548"/>
                <a:gd name="connsiteX9" fmla="*/ 216817 w 3104014"/>
                <a:gd name="connsiteY9" fmla="*/ 189232 h 5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4014" h="557548">
                  <a:moveTo>
                    <a:pt x="216817" y="0"/>
                  </a:moveTo>
                  <a:lnTo>
                    <a:pt x="2844907" y="0"/>
                  </a:lnTo>
                  <a:lnTo>
                    <a:pt x="2844907" y="171766"/>
                  </a:lnTo>
                  <a:lnTo>
                    <a:pt x="3104014" y="278774"/>
                  </a:lnTo>
                  <a:lnTo>
                    <a:pt x="2844907" y="385782"/>
                  </a:lnTo>
                  <a:lnTo>
                    <a:pt x="2844907" y="557548"/>
                  </a:lnTo>
                  <a:lnTo>
                    <a:pt x="216817" y="557548"/>
                  </a:lnTo>
                  <a:lnTo>
                    <a:pt x="216817" y="368317"/>
                  </a:lnTo>
                  <a:lnTo>
                    <a:pt x="0" y="278774"/>
                  </a:lnTo>
                  <a:lnTo>
                    <a:pt x="216817" y="1892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Ins="360000" anchor="ctr"/>
            <a:lstStyle/>
            <a:p>
              <a:pPr algn="just">
                <a:lnSpc>
                  <a:spcPct val="13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搭建服务器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89371" y="2293845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89371" y="2883793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865045" y="2293845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65045" y="2883793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弧形 76"/>
            <p:cNvSpPr/>
            <p:nvPr/>
          </p:nvSpPr>
          <p:spPr>
            <a:xfrm flipH="1">
              <a:off x="4949825" y="1906588"/>
              <a:ext cx="33338" cy="941387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8" name="弧形 77"/>
            <p:cNvSpPr/>
            <p:nvPr/>
          </p:nvSpPr>
          <p:spPr>
            <a:xfrm flipH="1">
              <a:off x="7929563" y="1895475"/>
              <a:ext cx="34925" cy="982663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634163" y="1702420"/>
            <a:ext cx="522287" cy="500063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01</a:t>
            </a:r>
            <a:endParaRPr lang="zh-CN" altLang="en-US" sz="3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10313" y="2198891"/>
            <a:ext cx="3294062" cy="1104900"/>
            <a:chOff x="4786313" y="2940050"/>
            <a:chExt cx="3294062" cy="1104900"/>
          </a:xfrm>
        </p:grpSpPr>
        <p:sp>
          <p:nvSpPr>
            <p:cNvPr id="59" name="矩形 58"/>
            <p:cNvSpPr/>
            <p:nvPr/>
          </p:nvSpPr>
          <p:spPr>
            <a:xfrm>
              <a:off x="4786313" y="3273425"/>
              <a:ext cx="3294062" cy="77152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4881563" y="3379788"/>
              <a:ext cx="3103562" cy="558800"/>
            </a:xfrm>
            <a:custGeom>
              <a:avLst/>
              <a:gdLst>
                <a:gd name="connsiteX0" fmla="*/ 216817 w 3104014"/>
                <a:gd name="connsiteY0" fmla="*/ 0 h 557547"/>
                <a:gd name="connsiteX1" fmla="*/ 2844907 w 3104014"/>
                <a:gd name="connsiteY1" fmla="*/ 0 h 557547"/>
                <a:gd name="connsiteX2" fmla="*/ 2844907 w 3104014"/>
                <a:gd name="connsiteY2" fmla="*/ 171765 h 557547"/>
                <a:gd name="connsiteX3" fmla="*/ 3104014 w 3104014"/>
                <a:gd name="connsiteY3" fmla="*/ 278773 h 557547"/>
                <a:gd name="connsiteX4" fmla="*/ 2844907 w 3104014"/>
                <a:gd name="connsiteY4" fmla="*/ 385781 h 557547"/>
                <a:gd name="connsiteX5" fmla="*/ 2844907 w 3104014"/>
                <a:gd name="connsiteY5" fmla="*/ 557547 h 557547"/>
                <a:gd name="connsiteX6" fmla="*/ 216817 w 3104014"/>
                <a:gd name="connsiteY6" fmla="*/ 557547 h 557547"/>
                <a:gd name="connsiteX7" fmla="*/ 216817 w 3104014"/>
                <a:gd name="connsiteY7" fmla="*/ 368316 h 557547"/>
                <a:gd name="connsiteX8" fmla="*/ 0 w 3104014"/>
                <a:gd name="connsiteY8" fmla="*/ 278773 h 557547"/>
                <a:gd name="connsiteX9" fmla="*/ 216817 w 3104014"/>
                <a:gd name="connsiteY9" fmla="*/ 189231 h 55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4014" h="557547">
                  <a:moveTo>
                    <a:pt x="216817" y="0"/>
                  </a:moveTo>
                  <a:lnTo>
                    <a:pt x="2844907" y="0"/>
                  </a:lnTo>
                  <a:lnTo>
                    <a:pt x="2844907" y="171765"/>
                  </a:lnTo>
                  <a:lnTo>
                    <a:pt x="3104014" y="278773"/>
                  </a:lnTo>
                  <a:lnTo>
                    <a:pt x="2844907" y="385781"/>
                  </a:lnTo>
                  <a:lnTo>
                    <a:pt x="2844907" y="557547"/>
                  </a:lnTo>
                  <a:lnTo>
                    <a:pt x="216817" y="557547"/>
                  </a:lnTo>
                  <a:lnTo>
                    <a:pt x="216817" y="368316"/>
                  </a:lnTo>
                  <a:lnTo>
                    <a:pt x="0" y="278773"/>
                  </a:lnTo>
                  <a:lnTo>
                    <a:pt x="216817" y="189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Ins="360000" anchor="ctr"/>
            <a:lstStyle/>
            <a:p>
              <a:pPr algn="just">
                <a:lnSpc>
                  <a:spcPct val="13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分发路由接口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889371" y="3296212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889371" y="3902636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865045" y="3312688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865045" y="3902636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2" name="弧形 71"/>
            <p:cNvSpPr/>
            <p:nvPr/>
          </p:nvSpPr>
          <p:spPr>
            <a:xfrm flipH="1">
              <a:off x="4949825" y="2960688"/>
              <a:ext cx="38100" cy="774700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3" name="弧形 72"/>
            <p:cNvSpPr/>
            <p:nvPr/>
          </p:nvSpPr>
          <p:spPr>
            <a:xfrm flipH="1">
              <a:off x="7929563" y="2940050"/>
              <a:ext cx="34925" cy="879475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10163" y="3408363"/>
              <a:ext cx="522287" cy="501650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5400000" algn="t" rotWithShape="0">
                      <a:sysClr val="window" lastClr="FFFFFF">
                        <a:alpha val="40000"/>
                      </a:sysClr>
                    </a:outerShdw>
                  </a:effectLst>
                </a:rPr>
                <a:t>02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0313" y="3201822"/>
            <a:ext cx="3294062" cy="1095375"/>
            <a:chOff x="4786313" y="3968750"/>
            <a:chExt cx="3294062" cy="1095375"/>
          </a:xfrm>
        </p:grpSpPr>
        <p:sp>
          <p:nvSpPr>
            <p:cNvPr id="67" name="矩形 66"/>
            <p:cNvSpPr/>
            <p:nvPr/>
          </p:nvSpPr>
          <p:spPr>
            <a:xfrm>
              <a:off x="4786313" y="4291013"/>
              <a:ext cx="3294062" cy="77311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4881563" y="4398963"/>
              <a:ext cx="3103562" cy="557212"/>
            </a:xfrm>
            <a:custGeom>
              <a:avLst/>
              <a:gdLst>
                <a:gd name="connsiteX0" fmla="*/ 216817 w 3104014"/>
                <a:gd name="connsiteY0" fmla="*/ 0 h 557547"/>
                <a:gd name="connsiteX1" fmla="*/ 2844907 w 3104014"/>
                <a:gd name="connsiteY1" fmla="*/ 0 h 557547"/>
                <a:gd name="connsiteX2" fmla="*/ 2844907 w 3104014"/>
                <a:gd name="connsiteY2" fmla="*/ 171765 h 557547"/>
                <a:gd name="connsiteX3" fmla="*/ 3104014 w 3104014"/>
                <a:gd name="connsiteY3" fmla="*/ 278774 h 557547"/>
                <a:gd name="connsiteX4" fmla="*/ 2844907 w 3104014"/>
                <a:gd name="connsiteY4" fmla="*/ 385782 h 557547"/>
                <a:gd name="connsiteX5" fmla="*/ 2844907 w 3104014"/>
                <a:gd name="connsiteY5" fmla="*/ 557547 h 557547"/>
                <a:gd name="connsiteX6" fmla="*/ 216817 w 3104014"/>
                <a:gd name="connsiteY6" fmla="*/ 557547 h 557547"/>
                <a:gd name="connsiteX7" fmla="*/ 216817 w 3104014"/>
                <a:gd name="connsiteY7" fmla="*/ 368316 h 557547"/>
                <a:gd name="connsiteX8" fmla="*/ 0 w 3104014"/>
                <a:gd name="connsiteY8" fmla="*/ 278774 h 557547"/>
                <a:gd name="connsiteX9" fmla="*/ 216817 w 3104014"/>
                <a:gd name="connsiteY9" fmla="*/ 189231 h 55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4014" h="557547">
                  <a:moveTo>
                    <a:pt x="216817" y="0"/>
                  </a:moveTo>
                  <a:lnTo>
                    <a:pt x="2844907" y="0"/>
                  </a:lnTo>
                  <a:lnTo>
                    <a:pt x="2844907" y="171765"/>
                  </a:lnTo>
                  <a:lnTo>
                    <a:pt x="3104014" y="278774"/>
                  </a:lnTo>
                  <a:lnTo>
                    <a:pt x="2844907" y="385782"/>
                  </a:lnTo>
                  <a:lnTo>
                    <a:pt x="2844907" y="557547"/>
                  </a:lnTo>
                  <a:lnTo>
                    <a:pt x="216817" y="557547"/>
                  </a:lnTo>
                  <a:lnTo>
                    <a:pt x="216817" y="368316"/>
                  </a:lnTo>
                  <a:lnTo>
                    <a:pt x="0" y="278774"/>
                  </a:lnTo>
                  <a:lnTo>
                    <a:pt x="216817" y="189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Ins="360000" anchor="ctr"/>
            <a:lstStyle/>
            <a:p>
              <a:pPr algn="just">
                <a:lnSpc>
                  <a:spcPct val="13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设计数据库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889371" y="4296660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7865045" y="4296660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4" name="弧形 73"/>
            <p:cNvSpPr/>
            <p:nvPr/>
          </p:nvSpPr>
          <p:spPr>
            <a:xfrm flipH="1">
              <a:off x="4949825" y="3976688"/>
              <a:ext cx="38100" cy="774700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5" name="弧形 74"/>
            <p:cNvSpPr/>
            <p:nvPr/>
          </p:nvSpPr>
          <p:spPr>
            <a:xfrm flipH="1">
              <a:off x="7929563" y="3968750"/>
              <a:ext cx="38100" cy="774700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10163" y="4427538"/>
              <a:ext cx="522287" cy="50006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5400000" algn="t" rotWithShape="0">
                      <a:sysClr val="window" lastClr="FFFFFF">
                        <a:alpha val="40000"/>
                      </a:sysClr>
                    </a:outerShdw>
                  </a:effectLst>
                </a:rPr>
                <a:t>03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855186" y="4927236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7830859" y="4927236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0313" y="4196816"/>
            <a:ext cx="3294063" cy="1095375"/>
            <a:chOff x="4806950" y="4992688"/>
            <a:chExt cx="3294063" cy="1095375"/>
          </a:xfrm>
        </p:grpSpPr>
        <p:sp>
          <p:nvSpPr>
            <p:cNvPr id="83" name="矩形 82"/>
            <p:cNvSpPr/>
            <p:nvPr/>
          </p:nvSpPr>
          <p:spPr>
            <a:xfrm>
              <a:off x="4806950" y="5314950"/>
              <a:ext cx="3294063" cy="77311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4902200" y="5422900"/>
              <a:ext cx="3103563" cy="557213"/>
            </a:xfrm>
            <a:custGeom>
              <a:avLst/>
              <a:gdLst>
                <a:gd name="connsiteX0" fmla="*/ 216817 w 3104014"/>
                <a:gd name="connsiteY0" fmla="*/ 0 h 557548"/>
                <a:gd name="connsiteX1" fmla="*/ 2844907 w 3104014"/>
                <a:gd name="connsiteY1" fmla="*/ 0 h 557548"/>
                <a:gd name="connsiteX2" fmla="*/ 2844907 w 3104014"/>
                <a:gd name="connsiteY2" fmla="*/ 171766 h 557548"/>
                <a:gd name="connsiteX3" fmla="*/ 3104014 w 3104014"/>
                <a:gd name="connsiteY3" fmla="*/ 278775 h 557548"/>
                <a:gd name="connsiteX4" fmla="*/ 2844907 w 3104014"/>
                <a:gd name="connsiteY4" fmla="*/ 385783 h 557548"/>
                <a:gd name="connsiteX5" fmla="*/ 2844907 w 3104014"/>
                <a:gd name="connsiteY5" fmla="*/ 557548 h 557548"/>
                <a:gd name="connsiteX6" fmla="*/ 216817 w 3104014"/>
                <a:gd name="connsiteY6" fmla="*/ 557548 h 557548"/>
                <a:gd name="connsiteX7" fmla="*/ 216817 w 3104014"/>
                <a:gd name="connsiteY7" fmla="*/ 368317 h 557548"/>
                <a:gd name="connsiteX8" fmla="*/ 0 w 3104014"/>
                <a:gd name="connsiteY8" fmla="*/ 278775 h 557548"/>
                <a:gd name="connsiteX9" fmla="*/ 216817 w 3104014"/>
                <a:gd name="connsiteY9" fmla="*/ 189232 h 5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4014" h="557548">
                  <a:moveTo>
                    <a:pt x="216817" y="0"/>
                  </a:moveTo>
                  <a:lnTo>
                    <a:pt x="2844907" y="0"/>
                  </a:lnTo>
                  <a:lnTo>
                    <a:pt x="2844907" y="171766"/>
                  </a:lnTo>
                  <a:lnTo>
                    <a:pt x="3104014" y="278775"/>
                  </a:lnTo>
                  <a:lnTo>
                    <a:pt x="2844907" y="385783"/>
                  </a:lnTo>
                  <a:lnTo>
                    <a:pt x="2844907" y="557548"/>
                  </a:lnTo>
                  <a:lnTo>
                    <a:pt x="216817" y="557548"/>
                  </a:lnTo>
                  <a:lnTo>
                    <a:pt x="216817" y="368317"/>
                  </a:lnTo>
                  <a:lnTo>
                    <a:pt x="0" y="278775"/>
                  </a:lnTo>
                  <a:lnTo>
                    <a:pt x="216817" y="1892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Ins="360000" anchor="ctr"/>
            <a:lstStyle/>
            <a:p>
              <a:pPr algn="just">
                <a:lnSpc>
                  <a:spcPct val="13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开发接口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10163" y="5451475"/>
              <a:ext cx="522287" cy="500063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altLang="zh-CN" sz="3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dist="38100" dir="5400000" algn="t" rotWithShape="0">
                      <a:sysClr val="window" lastClr="FFFFFF">
                        <a:alpha val="40000"/>
                      </a:sysClr>
                    </a:outerShdw>
                  </a:effectLst>
                </a:rPr>
                <a:t>04</a:t>
              </a:r>
              <a:endPara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4855186" y="5321260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830859" y="5321260"/>
              <a:ext cx="136802" cy="10031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6" name="弧形 95"/>
            <p:cNvSpPr/>
            <p:nvPr/>
          </p:nvSpPr>
          <p:spPr>
            <a:xfrm flipH="1">
              <a:off x="7894638" y="4992688"/>
              <a:ext cx="38100" cy="776287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97" name="弧形 96"/>
            <p:cNvSpPr/>
            <p:nvPr/>
          </p:nvSpPr>
          <p:spPr>
            <a:xfrm flipH="1">
              <a:off x="4927600" y="4992688"/>
              <a:ext cx="38100" cy="776287"/>
            </a:xfrm>
            <a:prstGeom prst="arc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814829" y="1495650"/>
            <a:ext cx="2365947" cy="155936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kern="0" dirty="0">
                <a:latin typeface="+mn-ea"/>
              </a:rPr>
              <a:t>服务器</a:t>
            </a:r>
            <a:r>
              <a:rPr lang="zh-CN" altLang="en-US" sz="3200" kern="0" dirty="0" smtClean="0">
                <a:latin typeface="+mn-ea"/>
              </a:rPr>
              <a:t>接口</a:t>
            </a:r>
            <a:endParaRPr lang="en-US" altLang="zh-CN" sz="3200" kern="0" dirty="0" smtClean="0"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200" kern="0" dirty="0" smtClean="0">
                <a:latin typeface="+mn-ea"/>
                <a:sym typeface="+mn-ea"/>
              </a:rPr>
              <a:t>与</a:t>
            </a:r>
            <a:r>
              <a:rPr lang="zh-CN" altLang="en-US" sz="3200" kern="0" dirty="0">
                <a:latin typeface="+mn-ea"/>
                <a:sym typeface="+mn-ea"/>
              </a:rPr>
              <a:t>数据库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484244" y="1193110"/>
            <a:ext cx="914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4827857" y="4130743"/>
            <a:ext cx="1373187" cy="1373187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578869" y="3773555"/>
            <a:ext cx="1908175" cy="1908175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6" name="矩形 4"/>
          <p:cNvSpPr/>
          <p:nvPr/>
        </p:nvSpPr>
        <p:spPr>
          <a:xfrm rot="21263341">
            <a:off x="4971906" y="3992983"/>
            <a:ext cx="3348994" cy="1635204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" name="椭圆 1"/>
          <p:cNvSpPr/>
          <p:nvPr/>
        </p:nvSpPr>
        <p:spPr>
          <a:xfrm rot="1226582">
            <a:off x="4411932" y="1278004"/>
            <a:ext cx="1544637" cy="1543050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21907" y="2505143"/>
            <a:ext cx="1235075" cy="1235075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10581" y="716029"/>
            <a:ext cx="2057400" cy="2057400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矩形 4"/>
          <p:cNvSpPr/>
          <p:nvPr/>
        </p:nvSpPr>
        <p:spPr>
          <a:xfrm rot="20920993">
            <a:off x="4541456" y="1017937"/>
            <a:ext cx="3729320" cy="1820905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" name="矩形 4"/>
          <p:cNvSpPr/>
          <p:nvPr/>
        </p:nvSpPr>
        <p:spPr>
          <a:xfrm rot="13415964">
            <a:off x="6327099" y="1525122"/>
            <a:ext cx="3210118" cy="1567395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2373" y="1620904"/>
            <a:ext cx="865126" cy="85725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我的信息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1759" y="1166182"/>
            <a:ext cx="1439006" cy="110954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教研室主任</a:t>
            </a: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审核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矩形 4"/>
          <p:cNvSpPr/>
          <p:nvPr/>
        </p:nvSpPr>
        <p:spPr>
          <a:xfrm rot="7207149">
            <a:off x="6408586" y="3200705"/>
            <a:ext cx="3210118" cy="1567395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1350" kern="0" dirty="0" smtClean="0">
                <a:solidFill>
                  <a:sysClr val="window" lastClr="FFFFFF"/>
                </a:solidFill>
                <a:latin typeface="Calibri"/>
              </a:rPr>
              <a:t>你和</a:t>
            </a:r>
            <a:endParaRPr lang="en-US" sz="135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8349" y="2759143"/>
            <a:ext cx="838781" cy="77946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绩效填写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74909" y="4184735"/>
            <a:ext cx="1554554" cy="112075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绩效小组审核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16111" y="4390779"/>
            <a:ext cx="797693" cy="853114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领导审核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802" y="951416"/>
            <a:ext cx="2644480" cy="669488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3200" kern="0" dirty="0">
                <a:latin typeface="+mn-ea"/>
              </a:rPr>
              <a:t>前台操作界面</a:t>
            </a:r>
          </a:p>
        </p:txBody>
      </p:sp>
    </p:spTree>
    <p:extLst>
      <p:ext uri="{BB962C8B-B14F-4D97-AF65-F5344CB8AC3E}">
        <p14:creationId xmlns:p14="http://schemas.microsoft.com/office/powerpoint/2010/main" val="7099086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26" grpId="0" animBg="1"/>
      <p:bldP spid="26" grpId="1" animBg="1"/>
      <p:bldP spid="2" grpId="0" animBg="1"/>
      <p:bldP spid="4" grpId="0" animBg="1"/>
      <p:bldP spid="6" grpId="0" animBg="1"/>
      <p:bldP spid="10" grpId="0" animBg="1"/>
      <p:bldP spid="12" grpId="0"/>
      <p:bldP spid="14" grpId="0"/>
      <p:bldP spid="19" grpId="0" animBg="1"/>
      <p:bldP spid="16" grpId="0"/>
      <p:bldP spid="23" grpId="0"/>
      <p:bldP spid="31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椭圆 109"/>
          <p:cNvSpPr/>
          <p:nvPr/>
        </p:nvSpPr>
        <p:spPr>
          <a:xfrm>
            <a:off x="7901569" y="1903614"/>
            <a:ext cx="703262" cy="701675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微软雅黑" pitchFamily="34" charset="-122"/>
              </a:rPr>
              <a:t>05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微软雅黑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903032" y="1973464"/>
            <a:ext cx="703263" cy="701675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微软雅黑" pitchFamily="34" charset="-122"/>
              </a:rPr>
              <a:t>04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微软雅黑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5904494" y="1903614"/>
            <a:ext cx="703262" cy="701675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微软雅黑" pitchFamily="34" charset="-122"/>
              </a:rPr>
              <a:t>03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微软雅黑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4893257" y="1973464"/>
            <a:ext cx="701675" cy="701675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微软雅黑" pitchFamily="34" charset="-122"/>
              </a:rPr>
              <a:t>02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微软雅黑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3886782" y="1903614"/>
            <a:ext cx="701675" cy="701675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微软雅黑" pitchFamily="34" charset="-122"/>
              </a:rPr>
              <a:t>01</a:t>
            </a:r>
            <a:endParaRPr lang="zh-CN" altLang="en-US" sz="2700" b="1" kern="0" dirty="0">
              <a:solidFill>
                <a:schemeClr val="bg1"/>
              </a:solidFill>
              <a:latin typeface="Arial"/>
              <a:ea typeface="微软雅黑" pitchFamily="34" charset="-122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3161295" y="1724227"/>
            <a:ext cx="155575" cy="1555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16" name="燕尾形 115"/>
          <p:cNvSpPr/>
          <p:nvPr/>
        </p:nvSpPr>
        <p:spPr>
          <a:xfrm>
            <a:off x="3005720" y="1724227"/>
            <a:ext cx="155575" cy="1555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17" name="燕尾形 116"/>
          <p:cNvSpPr/>
          <p:nvPr/>
        </p:nvSpPr>
        <p:spPr>
          <a:xfrm>
            <a:off x="2840620" y="1724227"/>
            <a:ext cx="155575" cy="1555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18" name="椭圆 1"/>
          <p:cNvSpPr/>
          <p:nvPr/>
        </p:nvSpPr>
        <p:spPr>
          <a:xfrm flipV="1">
            <a:off x="3315282" y="1721052"/>
            <a:ext cx="5876925" cy="1133475"/>
          </a:xfrm>
          <a:custGeom>
            <a:avLst/>
            <a:gdLst/>
            <a:ahLst/>
            <a:cxnLst/>
            <a:rect l="l" t="t" r="r" b="b"/>
            <a:pathLst>
              <a:path w="7835363" h="1509993">
                <a:moveTo>
                  <a:pt x="0" y="1509993"/>
                </a:moveTo>
                <a:cubicBezTo>
                  <a:pt x="374580" y="1465544"/>
                  <a:pt x="665607" y="1149153"/>
                  <a:pt x="669884" y="763727"/>
                </a:cubicBezTo>
                <a:lnTo>
                  <a:pt x="671649" y="763727"/>
                </a:lnTo>
                <a:cubicBezTo>
                  <a:pt x="674225" y="450458"/>
                  <a:pt x="929142" y="197478"/>
                  <a:pt x="1243147" y="197478"/>
                </a:cubicBezTo>
                <a:cubicBezTo>
                  <a:pt x="1557152" y="197478"/>
                  <a:pt x="1812070" y="450458"/>
                  <a:pt x="1814645" y="763727"/>
                </a:cubicBezTo>
                <a:lnTo>
                  <a:pt x="1819709" y="763727"/>
                </a:lnTo>
                <a:cubicBezTo>
                  <a:pt x="1830248" y="1175133"/>
                  <a:pt x="2167291" y="1505145"/>
                  <a:pt x="2581412" y="1505145"/>
                </a:cubicBezTo>
                <a:cubicBezTo>
                  <a:pt x="2995850" y="1505145"/>
                  <a:pt x="3333092" y="1174627"/>
                  <a:pt x="3343163" y="762782"/>
                </a:cubicBezTo>
                <a:lnTo>
                  <a:pt x="3346747" y="762782"/>
                </a:lnTo>
                <a:cubicBezTo>
                  <a:pt x="3349323" y="449513"/>
                  <a:pt x="3604240" y="196533"/>
                  <a:pt x="3918245" y="196533"/>
                </a:cubicBezTo>
                <a:cubicBezTo>
                  <a:pt x="4232250" y="196533"/>
                  <a:pt x="4487168" y="449513"/>
                  <a:pt x="4489743" y="762782"/>
                </a:cubicBezTo>
                <a:lnTo>
                  <a:pt x="4492190" y="762782"/>
                </a:lnTo>
                <a:cubicBezTo>
                  <a:pt x="4502730" y="1174188"/>
                  <a:pt x="4839772" y="1504200"/>
                  <a:pt x="5253893" y="1504200"/>
                </a:cubicBezTo>
                <a:cubicBezTo>
                  <a:pt x="5668014" y="1504200"/>
                  <a:pt x="6005057" y="1174188"/>
                  <a:pt x="6015596" y="762782"/>
                </a:cubicBezTo>
                <a:lnTo>
                  <a:pt x="6018043" y="762782"/>
                </a:lnTo>
                <a:cubicBezTo>
                  <a:pt x="6020619" y="449513"/>
                  <a:pt x="6275536" y="196533"/>
                  <a:pt x="6589541" y="196533"/>
                </a:cubicBezTo>
                <a:cubicBezTo>
                  <a:pt x="6903546" y="196533"/>
                  <a:pt x="7158464" y="449513"/>
                  <a:pt x="7161039" y="762782"/>
                </a:cubicBezTo>
                <a:lnTo>
                  <a:pt x="7166200" y="762782"/>
                </a:lnTo>
                <a:cubicBezTo>
                  <a:pt x="7173663" y="1144717"/>
                  <a:pt x="7463295" y="1457174"/>
                  <a:pt x="7835363" y="1501325"/>
                </a:cubicBezTo>
                <a:cubicBezTo>
                  <a:pt x="7825227" y="1499858"/>
                  <a:pt x="7737557" y="1376550"/>
                  <a:pt x="7738498" y="1380622"/>
                </a:cubicBezTo>
                <a:cubicBezTo>
                  <a:pt x="7737557" y="1370912"/>
                  <a:pt x="7830766" y="1294742"/>
                  <a:pt x="7835363" y="1301647"/>
                </a:cubicBezTo>
                <a:cubicBezTo>
                  <a:pt x="7564830" y="1259668"/>
                  <a:pt x="7358105" y="1026556"/>
                  <a:pt x="7355787" y="744607"/>
                </a:cubicBezTo>
                <a:lnTo>
                  <a:pt x="7351406" y="744607"/>
                </a:lnTo>
                <a:cubicBezTo>
                  <a:pt x="7342448" y="331721"/>
                  <a:pt x="7004734" y="0"/>
                  <a:pt x="6589541" y="0"/>
                </a:cubicBezTo>
                <a:cubicBezTo>
                  <a:pt x="6175420" y="0"/>
                  <a:pt x="5838378" y="330012"/>
                  <a:pt x="5827838" y="741418"/>
                </a:cubicBezTo>
                <a:lnTo>
                  <a:pt x="5825391" y="741418"/>
                </a:lnTo>
                <a:cubicBezTo>
                  <a:pt x="5822816" y="1054687"/>
                  <a:pt x="5567898" y="1307667"/>
                  <a:pt x="5253893" y="1307667"/>
                </a:cubicBezTo>
                <a:cubicBezTo>
                  <a:pt x="4939888" y="1307667"/>
                  <a:pt x="4684971" y="1054687"/>
                  <a:pt x="4682395" y="741418"/>
                </a:cubicBezTo>
                <a:lnTo>
                  <a:pt x="4679948" y="741418"/>
                </a:lnTo>
                <a:cubicBezTo>
                  <a:pt x="4669409" y="330012"/>
                  <a:pt x="4332366" y="0"/>
                  <a:pt x="3918245" y="0"/>
                </a:cubicBezTo>
                <a:cubicBezTo>
                  <a:pt x="3503807" y="0"/>
                  <a:pt x="3166565" y="330518"/>
                  <a:pt x="3156494" y="742363"/>
                </a:cubicBezTo>
                <a:lnTo>
                  <a:pt x="3152910" y="742363"/>
                </a:lnTo>
                <a:cubicBezTo>
                  <a:pt x="3150335" y="1055632"/>
                  <a:pt x="2895417" y="1308612"/>
                  <a:pt x="2581412" y="1308612"/>
                </a:cubicBezTo>
                <a:cubicBezTo>
                  <a:pt x="2267407" y="1308612"/>
                  <a:pt x="2012490" y="1055632"/>
                  <a:pt x="2009914" y="742363"/>
                </a:cubicBezTo>
                <a:lnTo>
                  <a:pt x="2004850" y="742363"/>
                </a:lnTo>
                <a:cubicBezTo>
                  <a:pt x="1994310" y="330957"/>
                  <a:pt x="1657268" y="945"/>
                  <a:pt x="1243147" y="945"/>
                </a:cubicBezTo>
                <a:cubicBezTo>
                  <a:pt x="825366" y="945"/>
                  <a:pt x="486031" y="336817"/>
                  <a:pt x="480893" y="753275"/>
                </a:cubicBezTo>
                <a:lnTo>
                  <a:pt x="479576" y="753275"/>
                </a:lnTo>
                <a:cubicBezTo>
                  <a:pt x="477258" y="1035224"/>
                  <a:pt x="270533" y="1268336"/>
                  <a:pt x="0" y="1310315"/>
                </a:cubicBezTo>
                <a:cubicBezTo>
                  <a:pt x="4598" y="1303410"/>
                  <a:pt x="97806" y="1379580"/>
                  <a:pt x="96865" y="1389290"/>
                </a:cubicBezTo>
                <a:lnTo>
                  <a:pt x="93389" y="1393247"/>
                </a:lnTo>
                <a:cubicBezTo>
                  <a:pt x="77100" y="1414141"/>
                  <a:pt x="8869" y="1508710"/>
                  <a:pt x="0" y="150999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 dirty="0">
              <a:solidFill>
                <a:sysClr val="window" lastClr="FFFFFF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19" name="燕尾形 118"/>
          <p:cNvSpPr/>
          <p:nvPr/>
        </p:nvSpPr>
        <p:spPr>
          <a:xfrm flipH="1">
            <a:off x="9184269" y="1719464"/>
            <a:ext cx="157162" cy="1555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20" name="燕尾形 119"/>
          <p:cNvSpPr/>
          <p:nvPr/>
        </p:nvSpPr>
        <p:spPr>
          <a:xfrm flipH="1">
            <a:off x="9327144" y="1719464"/>
            <a:ext cx="157162" cy="1555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21" name="燕尾形 120"/>
          <p:cNvSpPr/>
          <p:nvPr/>
        </p:nvSpPr>
        <p:spPr>
          <a:xfrm flipH="1">
            <a:off x="9476370" y="1719464"/>
            <a:ext cx="155575" cy="1555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7744" y="2854527"/>
            <a:ext cx="539750" cy="297312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教师信息管理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59832" y="2854527"/>
            <a:ext cx="539750" cy="297312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绩效类型管理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78146" y="2854527"/>
            <a:ext cx="541338" cy="297312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审核人员管理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44318" y="2854527"/>
            <a:ext cx="539750" cy="297312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绩效信息查看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2531" y="2854527"/>
            <a:ext cx="541338" cy="249299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管理员管理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802" y="746327"/>
            <a:ext cx="2644480" cy="669488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3200" kern="0" dirty="0">
                <a:latin typeface="+mn-ea"/>
              </a:rPr>
              <a:t>后台管理系统</a:t>
            </a:r>
            <a:endParaRPr lang="zh-CN" altLang="en-US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827488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20" grpId="0"/>
      <p:bldP spid="21" grpId="0"/>
      <p:bldP spid="22" grpId="0"/>
      <p:bldP spid="23" grpId="0"/>
      <p:bldP spid="2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395664" y="22494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95664" y="4179888"/>
            <a:ext cx="5457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95663" y="2484439"/>
            <a:ext cx="1814512" cy="1462087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1500" spc="-5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1500" spc="-5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3" name="文本框 8"/>
          <p:cNvSpPr txBox="1">
            <a:spLocks noChangeArrowheads="1"/>
          </p:cNvSpPr>
          <p:nvPr/>
        </p:nvSpPr>
        <p:spPr bwMode="auto">
          <a:xfrm>
            <a:off x="5414964" y="2249488"/>
            <a:ext cx="34385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</a:rPr>
              <a:t>研究技术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15222" y="1544647"/>
            <a:ext cx="4207291" cy="1705155"/>
            <a:chOff x="3976272" y="1522233"/>
            <a:chExt cx="4207291" cy="1705155"/>
          </a:xfrm>
        </p:grpSpPr>
        <p:sp>
          <p:nvSpPr>
            <p:cNvPr id="43" name="等腰三角形 15"/>
            <p:cNvSpPr/>
            <p:nvPr/>
          </p:nvSpPr>
          <p:spPr>
            <a:xfrm rot="15245474">
              <a:off x="4445144" y="1126153"/>
              <a:ext cx="1473076" cy="2410820"/>
            </a:xfrm>
            <a:custGeom>
              <a:avLst/>
              <a:gdLst/>
              <a:ahLst/>
              <a:cxnLst/>
              <a:rect l="l" t="t" r="r" b="b"/>
              <a:pathLst>
                <a:path w="3003393" h="4915319">
                  <a:moveTo>
                    <a:pt x="2882797" y="4000352"/>
                  </a:moveTo>
                  <a:cubicBezTo>
                    <a:pt x="2749103" y="4228916"/>
                    <a:pt x="2521655" y="4380126"/>
                    <a:pt x="2266692" y="4428273"/>
                  </a:cubicBezTo>
                  <a:cubicBezTo>
                    <a:pt x="2259881" y="4450786"/>
                    <a:pt x="2251818" y="4473141"/>
                    <a:pt x="2242482" y="4495266"/>
                  </a:cubicBezTo>
                  <a:cubicBezTo>
                    <a:pt x="2092598" y="4850453"/>
                    <a:pt x="1671266" y="5011866"/>
                    <a:pt x="1301410" y="4855793"/>
                  </a:cubicBezTo>
                  <a:cubicBezTo>
                    <a:pt x="1154317" y="4793722"/>
                    <a:pt x="1037519" y="4690784"/>
                    <a:pt x="961256" y="4565925"/>
                  </a:cubicBezTo>
                  <a:cubicBezTo>
                    <a:pt x="817153" y="4584881"/>
                    <a:pt x="665102" y="4566083"/>
                    <a:pt x="519937" y="4504825"/>
                  </a:cubicBezTo>
                  <a:cubicBezTo>
                    <a:pt x="93912" y="4325049"/>
                    <a:pt x="-111492" y="3847648"/>
                    <a:pt x="61154" y="3438519"/>
                  </a:cubicBezTo>
                  <a:cubicBezTo>
                    <a:pt x="147073" y="3234912"/>
                    <a:pt x="310431" y="3086584"/>
                    <a:pt x="505483" y="3011358"/>
                  </a:cubicBezTo>
                  <a:cubicBezTo>
                    <a:pt x="456563" y="2881971"/>
                    <a:pt x="456220" y="2736651"/>
                    <a:pt x="513177" y="2601678"/>
                  </a:cubicBezTo>
                  <a:cubicBezTo>
                    <a:pt x="637150" y="2307892"/>
                    <a:pt x="985648" y="2174381"/>
                    <a:pt x="1291566" y="2303474"/>
                  </a:cubicBezTo>
                  <a:lnTo>
                    <a:pt x="1340585" y="2330197"/>
                  </a:lnTo>
                  <a:lnTo>
                    <a:pt x="1566019" y="0"/>
                  </a:lnTo>
                  <a:lnTo>
                    <a:pt x="1723456" y="2183063"/>
                  </a:lnTo>
                  <a:cubicBezTo>
                    <a:pt x="1900077" y="2069364"/>
                    <a:pt x="2132785" y="2044276"/>
                    <a:pt x="2346784" y="2134580"/>
                  </a:cubicBezTo>
                  <a:cubicBezTo>
                    <a:pt x="2662039" y="2267613"/>
                    <a:pt x="2826219" y="2604456"/>
                    <a:pt x="2739048" y="2913098"/>
                  </a:cubicBezTo>
                  <a:cubicBezTo>
                    <a:pt x="2989647" y="3172193"/>
                    <a:pt x="3078369" y="3555996"/>
                    <a:pt x="2934161" y="3897734"/>
                  </a:cubicBezTo>
                  <a:cubicBezTo>
                    <a:pt x="2919082" y="3933469"/>
                    <a:pt x="2901896" y="3967699"/>
                    <a:pt x="2882797" y="4000352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1">
                    <a:lumMod val="60000"/>
                    <a:lumOff val="40000"/>
                  </a:schemeClr>
                </a:gs>
                <a:gs pos="95000">
                  <a:schemeClr val="accent1">
                    <a:lumMod val="75000"/>
                  </a:schemeClr>
                </a:gs>
                <a:gs pos="56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3959399">
              <a:off x="4175919" y="2486819"/>
              <a:ext cx="1154112" cy="127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65000"/>
                    <a:lumOff val="35000"/>
                  </a:sysClr>
                </a:gs>
                <a:gs pos="2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016472" y="1522233"/>
              <a:ext cx="4167091" cy="1705155"/>
              <a:chOff x="4016472" y="1522233"/>
              <a:chExt cx="4167091" cy="1705155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4016472" y="1522233"/>
                <a:ext cx="2264934" cy="1306228"/>
              </a:xfrm>
              <a:custGeom>
                <a:avLst/>
                <a:gdLst>
                  <a:gd name="connsiteX0" fmla="*/ 1759481 w 2508297"/>
                  <a:gd name="connsiteY0" fmla="*/ 211 h 1446580"/>
                  <a:gd name="connsiteX1" fmla="*/ 1827086 w 2508297"/>
                  <a:gd name="connsiteY1" fmla="*/ 3396 h 1446580"/>
                  <a:gd name="connsiteX2" fmla="*/ 1882877 w 2508297"/>
                  <a:gd name="connsiteY2" fmla="*/ 14132 h 1446580"/>
                  <a:gd name="connsiteX3" fmla="*/ 2170469 w 2508297"/>
                  <a:gd name="connsiteY3" fmla="*/ 251670 h 1446580"/>
                  <a:gd name="connsiteX4" fmla="*/ 2205616 w 2508297"/>
                  <a:gd name="connsiteY4" fmla="*/ 254207 h 1446580"/>
                  <a:gd name="connsiteX5" fmla="*/ 2505605 w 2508297"/>
                  <a:gd name="connsiteY5" fmla="*/ 656738 h 1446580"/>
                  <a:gd name="connsiteX6" fmla="*/ 2414348 w 2508297"/>
                  <a:gd name="connsiteY6" fmla="*/ 859151 h 1446580"/>
                  <a:gd name="connsiteX7" fmla="*/ 2445641 w 2508297"/>
                  <a:gd name="connsiteY7" fmla="*/ 1079097 h 1446580"/>
                  <a:gd name="connsiteX8" fmla="*/ 2001603 w 2508297"/>
                  <a:gd name="connsiteY8" fmla="*/ 1443581 h 1446580"/>
                  <a:gd name="connsiteX9" fmla="*/ 1737854 w 2508297"/>
                  <a:gd name="connsiteY9" fmla="*/ 1288328 h 1446580"/>
                  <a:gd name="connsiteX10" fmla="*/ 1542104 w 2508297"/>
                  <a:gd name="connsiteY10" fmla="*/ 1340132 h 1446580"/>
                  <a:gd name="connsiteX11" fmla="*/ 1293974 w 2508297"/>
                  <a:gd name="connsiteY11" fmla="*/ 1007186 h 1446580"/>
                  <a:gd name="connsiteX12" fmla="*/ 1299973 w 2508297"/>
                  <a:gd name="connsiteY12" fmla="*/ 980055 h 1446580"/>
                  <a:gd name="connsiteX13" fmla="*/ 0 w 2508297"/>
                  <a:gd name="connsiteY13" fmla="*/ 1241119 h 1446580"/>
                  <a:gd name="connsiteX14" fmla="*/ 1177708 w 2508297"/>
                  <a:gd name="connsiteY14" fmla="*/ 816349 h 1446580"/>
                  <a:gd name="connsiteX15" fmla="*/ 1069454 w 2508297"/>
                  <a:gd name="connsiteY15" fmla="*/ 523949 h 1446580"/>
                  <a:gd name="connsiteX16" fmla="*/ 1385816 w 2508297"/>
                  <a:gd name="connsiteY16" fmla="*/ 230353 h 1446580"/>
                  <a:gd name="connsiteX17" fmla="*/ 1759481 w 2508297"/>
                  <a:gd name="connsiteY17" fmla="*/ 211 h 144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08297" h="1446580">
                    <a:moveTo>
                      <a:pt x="1759481" y="211"/>
                    </a:moveTo>
                    <a:cubicBezTo>
                      <a:pt x="1781741" y="-488"/>
                      <a:pt x="1804321" y="537"/>
                      <a:pt x="1827086" y="3396"/>
                    </a:cubicBezTo>
                    <a:cubicBezTo>
                      <a:pt x="1846130" y="5788"/>
                      <a:pt x="1864747" y="9394"/>
                      <a:pt x="1882877" y="14132"/>
                    </a:cubicBezTo>
                    <a:cubicBezTo>
                      <a:pt x="2009777" y="47295"/>
                      <a:pt x="2112732" y="135904"/>
                      <a:pt x="2170469" y="251670"/>
                    </a:cubicBezTo>
                    <a:cubicBezTo>
                      <a:pt x="2182099" y="251887"/>
                      <a:pt x="2193825" y="252726"/>
                      <a:pt x="2205616" y="254207"/>
                    </a:cubicBezTo>
                    <a:cubicBezTo>
                      <a:pt x="2394907" y="277984"/>
                      <a:pt x="2529216" y="458203"/>
                      <a:pt x="2505605" y="656738"/>
                    </a:cubicBezTo>
                    <a:cubicBezTo>
                      <a:pt x="2496215" y="735697"/>
                      <a:pt x="2463261" y="805660"/>
                      <a:pt x="2414348" y="859151"/>
                    </a:cubicBezTo>
                    <a:cubicBezTo>
                      <a:pt x="2443056" y="925699"/>
                      <a:pt x="2454909" y="1001174"/>
                      <a:pt x="2445641" y="1079097"/>
                    </a:cubicBezTo>
                    <a:cubicBezTo>
                      <a:pt x="2418443" y="1307783"/>
                      <a:pt x="2219641" y="1470968"/>
                      <a:pt x="2001603" y="1443581"/>
                    </a:cubicBezTo>
                    <a:cubicBezTo>
                      <a:pt x="1893094" y="1429951"/>
                      <a:pt x="1800270" y="1371691"/>
                      <a:pt x="1737854" y="1288328"/>
                    </a:cubicBezTo>
                    <a:cubicBezTo>
                      <a:pt x="1683052" y="1329318"/>
                      <a:pt x="1614036" y="1349167"/>
                      <a:pt x="1542104" y="1340132"/>
                    </a:cubicBezTo>
                    <a:cubicBezTo>
                      <a:pt x="1385536" y="1320465"/>
                      <a:pt x="1274444" y="1171400"/>
                      <a:pt x="1293974" y="1007186"/>
                    </a:cubicBezTo>
                    <a:lnTo>
                      <a:pt x="1299973" y="980055"/>
                    </a:lnTo>
                    <a:lnTo>
                      <a:pt x="0" y="1241119"/>
                    </a:lnTo>
                    <a:cubicBezTo>
                      <a:pt x="338656" y="1117379"/>
                      <a:pt x="839052" y="940089"/>
                      <a:pt x="1177708" y="816349"/>
                    </a:cubicBezTo>
                    <a:cubicBezTo>
                      <a:pt x="1099528" y="747037"/>
                      <a:pt x="1055792" y="638822"/>
                      <a:pt x="1069454" y="523949"/>
                    </a:cubicBezTo>
                    <a:cubicBezTo>
                      <a:pt x="1089580" y="354723"/>
                      <a:pt x="1227219" y="230350"/>
                      <a:pt x="1385816" y="230353"/>
                    </a:cubicBezTo>
                    <a:cubicBezTo>
                      <a:pt x="1463582" y="94473"/>
                      <a:pt x="1603667" y="5105"/>
                      <a:pt x="1759481" y="211"/>
                    </a:cubicBezTo>
                    <a:close/>
                  </a:path>
                </a:pathLst>
              </a:custGeom>
              <a:gradFill flip="none" rotWithShape="1"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95000">
                    <a:schemeClr val="accent1">
                      <a:lumMod val="75000"/>
                    </a:schemeClr>
                  </a:gs>
                  <a:gs pos="56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1188000" anchor="ctr"/>
              <a:lstStyle/>
              <a:p>
                <a:pPr algn="ctr">
                  <a:defRPr/>
                </a:pPr>
                <a:r>
                  <a:rPr lang="zh-CN" altLang="en-US" sz="2400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后端</a:t>
                </a:r>
              </a:p>
            </p:txBody>
          </p:sp>
          <p:sp>
            <p:nvSpPr>
              <p:cNvPr id="38" name="椭圆 3"/>
              <p:cNvSpPr/>
              <p:nvPr/>
            </p:nvSpPr>
            <p:spPr>
              <a:xfrm rot="3959399" flipV="1">
                <a:off x="3901604" y="2529683"/>
                <a:ext cx="1139937" cy="131584"/>
              </a:xfrm>
              <a:custGeom>
                <a:avLst/>
                <a:gdLst/>
                <a:ahLst/>
                <a:cxnLst/>
                <a:rect l="l" t="t" r="r" b="b"/>
                <a:pathLst>
                  <a:path w="5967726" h="372256">
                    <a:moveTo>
                      <a:pt x="2983863" y="0"/>
                    </a:moveTo>
                    <a:cubicBezTo>
                      <a:pt x="4505610" y="0"/>
                      <a:pt x="5763890" y="161740"/>
                      <a:pt x="5967726" y="372256"/>
                    </a:cubicBezTo>
                    <a:lnTo>
                      <a:pt x="0" y="372256"/>
                    </a:lnTo>
                    <a:cubicBezTo>
                      <a:pt x="203837" y="161740"/>
                      <a:pt x="1462116" y="0"/>
                      <a:pt x="2983863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50000"/>
                      <a:alpha val="27000"/>
                    </a:sysClr>
                  </a:gs>
                  <a:gs pos="26000">
                    <a:sysClr val="window" lastClr="FFFFFF">
                      <a:lumMod val="9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 rot="3959399">
                <a:off x="3962400" y="2574926"/>
                <a:ext cx="1152525" cy="12700"/>
              </a:xfrm>
              <a:prstGeom prst="rect">
                <a:avLst/>
              </a:prstGeom>
              <a:gradFill>
                <a:gsLst>
                  <a:gs pos="49628">
                    <a:sysClr val="windowText" lastClr="000000">
                      <a:lumMod val="50000"/>
                      <a:lumOff val="50000"/>
                    </a:sysClr>
                  </a:gs>
                  <a:gs pos="2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rot="20177950">
                <a:off x="4521200" y="1757363"/>
                <a:ext cx="215900" cy="147002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TextBox 90"/>
              <p:cNvSpPr txBox="1"/>
              <p:nvPr/>
            </p:nvSpPr>
            <p:spPr>
              <a:xfrm>
                <a:off x="6384925" y="1830388"/>
                <a:ext cx="1798638" cy="703262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r>
                  <a:rPr lang="en-US" altLang="zh-CN" sz="28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node.js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375022" y="3923560"/>
            <a:ext cx="5773420" cy="1704129"/>
            <a:chOff x="3851021" y="3923559"/>
            <a:chExt cx="5773420" cy="1704129"/>
          </a:xfrm>
        </p:grpSpPr>
        <p:sp>
          <p:nvSpPr>
            <p:cNvPr id="61" name="等腰三角形 15"/>
            <p:cNvSpPr/>
            <p:nvPr/>
          </p:nvSpPr>
          <p:spPr>
            <a:xfrm rot="15245474">
              <a:off x="4319893" y="3527479"/>
              <a:ext cx="1473076" cy="2410820"/>
            </a:xfrm>
            <a:custGeom>
              <a:avLst/>
              <a:gdLst/>
              <a:ahLst/>
              <a:cxnLst/>
              <a:rect l="l" t="t" r="r" b="b"/>
              <a:pathLst>
                <a:path w="3003393" h="4915319">
                  <a:moveTo>
                    <a:pt x="2882797" y="4000352"/>
                  </a:moveTo>
                  <a:cubicBezTo>
                    <a:pt x="2749103" y="4228916"/>
                    <a:pt x="2521655" y="4380126"/>
                    <a:pt x="2266692" y="4428273"/>
                  </a:cubicBezTo>
                  <a:cubicBezTo>
                    <a:pt x="2259881" y="4450786"/>
                    <a:pt x="2251818" y="4473141"/>
                    <a:pt x="2242482" y="4495266"/>
                  </a:cubicBezTo>
                  <a:cubicBezTo>
                    <a:pt x="2092598" y="4850453"/>
                    <a:pt x="1671266" y="5011866"/>
                    <a:pt x="1301410" y="4855793"/>
                  </a:cubicBezTo>
                  <a:cubicBezTo>
                    <a:pt x="1154317" y="4793722"/>
                    <a:pt x="1037519" y="4690784"/>
                    <a:pt x="961256" y="4565925"/>
                  </a:cubicBezTo>
                  <a:cubicBezTo>
                    <a:pt x="817153" y="4584881"/>
                    <a:pt x="665102" y="4566083"/>
                    <a:pt x="519937" y="4504825"/>
                  </a:cubicBezTo>
                  <a:cubicBezTo>
                    <a:pt x="93912" y="4325049"/>
                    <a:pt x="-111492" y="3847648"/>
                    <a:pt x="61154" y="3438519"/>
                  </a:cubicBezTo>
                  <a:cubicBezTo>
                    <a:pt x="147073" y="3234912"/>
                    <a:pt x="310431" y="3086584"/>
                    <a:pt x="505483" y="3011358"/>
                  </a:cubicBezTo>
                  <a:cubicBezTo>
                    <a:pt x="456563" y="2881971"/>
                    <a:pt x="456220" y="2736651"/>
                    <a:pt x="513177" y="2601678"/>
                  </a:cubicBezTo>
                  <a:cubicBezTo>
                    <a:pt x="637150" y="2307892"/>
                    <a:pt x="985648" y="2174381"/>
                    <a:pt x="1291566" y="2303474"/>
                  </a:cubicBezTo>
                  <a:lnTo>
                    <a:pt x="1340585" y="2330197"/>
                  </a:lnTo>
                  <a:lnTo>
                    <a:pt x="1566019" y="0"/>
                  </a:lnTo>
                  <a:lnTo>
                    <a:pt x="1723456" y="2183063"/>
                  </a:lnTo>
                  <a:cubicBezTo>
                    <a:pt x="1900077" y="2069364"/>
                    <a:pt x="2132785" y="2044276"/>
                    <a:pt x="2346784" y="2134580"/>
                  </a:cubicBezTo>
                  <a:cubicBezTo>
                    <a:pt x="2662039" y="2267613"/>
                    <a:pt x="2826219" y="2604456"/>
                    <a:pt x="2739048" y="2913098"/>
                  </a:cubicBezTo>
                  <a:cubicBezTo>
                    <a:pt x="2989647" y="3172193"/>
                    <a:pt x="3078369" y="3555996"/>
                    <a:pt x="2934161" y="3897734"/>
                  </a:cubicBezTo>
                  <a:cubicBezTo>
                    <a:pt x="2919082" y="3933469"/>
                    <a:pt x="2901896" y="3967699"/>
                    <a:pt x="2882797" y="4000352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1">
                    <a:lumMod val="60000"/>
                    <a:lumOff val="40000"/>
                  </a:schemeClr>
                </a:gs>
                <a:gs pos="95000">
                  <a:schemeClr val="accent1">
                    <a:lumMod val="75000"/>
                  </a:schemeClr>
                </a:gs>
                <a:gs pos="56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1188000" anchor="ctr"/>
            <a:lstStyle/>
            <a:p>
              <a:pPr algn="ctr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891221" y="3923559"/>
              <a:ext cx="2264934" cy="1306228"/>
            </a:xfrm>
            <a:custGeom>
              <a:avLst/>
              <a:gdLst>
                <a:gd name="connsiteX0" fmla="*/ 1759481 w 2508297"/>
                <a:gd name="connsiteY0" fmla="*/ 211 h 1446580"/>
                <a:gd name="connsiteX1" fmla="*/ 1827086 w 2508297"/>
                <a:gd name="connsiteY1" fmla="*/ 3396 h 1446580"/>
                <a:gd name="connsiteX2" fmla="*/ 1882877 w 2508297"/>
                <a:gd name="connsiteY2" fmla="*/ 14132 h 1446580"/>
                <a:gd name="connsiteX3" fmla="*/ 2170469 w 2508297"/>
                <a:gd name="connsiteY3" fmla="*/ 251670 h 1446580"/>
                <a:gd name="connsiteX4" fmla="*/ 2205616 w 2508297"/>
                <a:gd name="connsiteY4" fmla="*/ 254208 h 1446580"/>
                <a:gd name="connsiteX5" fmla="*/ 2505605 w 2508297"/>
                <a:gd name="connsiteY5" fmla="*/ 656739 h 1446580"/>
                <a:gd name="connsiteX6" fmla="*/ 2414348 w 2508297"/>
                <a:gd name="connsiteY6" fmla="*/ 859151 h 1446580"/>
                <a:gd name="connsiteX7" fmla="*/ 2445641 w 2508297"/>
                <a:gd name="connsiteY7" fmla="*/ 1079097 h 1446580"/>
                <a:gd name="connsiteX8" fmla="*/ 2001603 w 2508297"/>
                <a:gd name="connsiteY8" fmla="*/ 1443581 h 1446580"/>
                <a:gd name="connsiteX9" fmla="*/ 1737854 w 2508297"/>
                <a:gd name="connsiteY9" fmla="*/ 1288328 h 1446580"/>
                <a:gd name="connsiteX10" fmla="*/ 1542104 w 2508297"/>
                <a:gd name="connsiteY10" fmla="*/ 1340132 h 1446580"/>
                <a:gd name="connsiteX11" fmla="*/ 1293974 w 2508297"/>
                <a:gd name="connsiteY11" fmla="*/ 1007186 h 1446580"/>
                <a:gd name="connsiteX12" fmla="*/ 1299973 w 2508297"/>
                <a:gd name="connsiteY12" fmla="*/ 980055 h 1446580"/>
                <a:gd name="connsiteX13" fmla="*/ 0 w 2508297"/>
                <a:gd name="connsiteY13" fmla="*/ 1241119 h 1446580"/>
                <a:gd name="connsiteX14" fmla="*/ 1177708 w 2508297"/>
                <a:gd name="connsiteY14" fmla="*/ 816349 h 1446580"/>
                <a:gd name="connsiteX15" fmla="*/ 1069454 w 2508297"/>
                <a:gd name="connsiteY15" fmla="*/ 523949 h 1446580"/>
                <a:gd name="connsiteX16" fmla="*/ 1385816 w 2508297"/>
                <a:gd name="connsiteY16" fmla="*/ 230353 h 1446580"/>
                <a:gd name="connsiteX17" fmla="*/ 1759481 w 2508297"/>
                <a:gd name="connsiteY17" fmla="*/ 211 h 144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8297" h="1446580">
                  <a:moveTo>
                    <a:pt x="1759481" y="211"/>
                  </a:moveTo>
                  <a:cubicBezTo>
                    <a:pt x="1781741" y="-488"/>
                    <a:pt x="1804321" y="537"/>
                    <a:pt x="1827086" y="3396"/>
                  </a:cubicBezTo>
                  <a:cubicBezTo>
                    <a:pt x="1846130" y="5788"/>
                    <a:pt x="1864747" y="9394"/>
                    <a:pt x="1882877" y="14132"/>
                  </a:cubicBezTo>
                  <a:cubicBezTo>
                    <a:pt x="2009777" y="47295"/>
                    <a:pt x="2112732" y="135904"/>
                    <a:pt x="2170469" y="251670"/>
                  </a:cubicBezTo>
                  <a:cubicBezTo>
                    <a:pt x="2182099" y="251887"/>
                    <a:pt x="2193825" y="252727"/>
                    <a:pt x="2205616" y="254208"/>
                  </a:cubicBezTo>
                  <a:cubicBezTo>
                    <a:pt x="2394907" y="277984"/>
                    <a:pt x="2529216" y="458204"/>
                    <a:pt x="2505605" y="656739"/>
                  </a:cubicBezTo>
                  <a:cubicBezTo>
                    <a:pt x="2496215" y="735697"/>
                    <a:pt x="2463261" y="805660"/>
                    <a:pt x="2414348" y="859151"/>
                  </a:cubicBezTo>
                  <a:cubicBezTo>
                    <a:pt x="2443056" y="925700"/>
                    <a:pt x="2454909" y="1001174"/>
                    <a:pt x="2445641" y="1079097"/>
                  </a:cubicBezTo>
                  <a:cubicBezTo>
                    <a:pt x="2418443" y="1307783"/>
                    <a:pt x="2219641" y="1470968"/>
                    <a:pt x="2001603" y="1443581"/>
                  </a:cubicBezTo>
                  <a:cubicBezTo>
                    <a:pt x="1893094" y="1429951"/>
                    <a:pt x="1800270" y="1371691"/>
                    <a:pt x="1737854" y="1288328"/>
                  </a:cubicBezTo>
                  <a:cubicBezTo>
                    <a:pt x="1683052" y="1329318"/>
                    <a:pt x="1614036" y="1349167"/>
                    <a:pt x="1542104" y="1340132"/>
                  </a:cubicBezTo>
                  <a:cubicBezTo>
                    <a:pt x="1385536" y="1320465"/>
                    <a:pt x="1274444" y="1171400"/>
                    <a:pt x="1293974" y="1007186"/>
                  </a:cubicBezTo>
                  <a:lnTo>
                    <a:pt x="1299973" y="980055"/>
                  </a:lnTo>
                  <a:lnTo>
                    <a:pt x="0" y="1241119"/>
                  </a:lnTo>
                  <a:cubicBezTo>
                    <a:pt x="338656" y="1117379"/>
                    <a:pt x="839052" y="940089"/>
                    <a:pt x="1177708" y="816349"/>
                  </a:cubicBezTo>
                  <a:cubicBezTo>
                    <a:pt x="1099528" y="747037"/>
                    <a:pt x="1055792" y="638822"/>
                    <a:pt x="1069454" y="523949"/>
                  </a:cubicBezTo>
                  <a:cubicBezTo>
                    <a:pt x="1089580" y="354723"/>
                    <a:pt x="1227219" y="230351"/>
                    <a:pt x="1385816" y="230353"/>
                  </a:cubicBezTo>
                  <a:cubicBezTo>
                    <a:pt x="1463582" y="94474"/>
                    <a:pt x="1603667" y="5105"/>
                    <a:pt x="1759481" y="211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accent1">
                    <a:lumMod val="60000"/>
                    <a:lumOff val="40000"/>
                  </a:schemeClr>
                </a:gs>
                <a:gs pos="95000">
                  <a:schemeClr val="accent1">
                    <a:lumMod val="75000"/>
                  </a:schemeClr>
                </a:gs>
                <a:gs pos="56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1188000" anchor="ctr"/>
            <a:lstStyle/>
            <a:p>
              <a:pPr algn="ctr">
                <a:defRPr/>
              </a:pPr>
              <a:r>
                <a: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</a:t>
              </a:r>
            </a:p>
          </p:txBody>
        </p:sp>
        <p:sp>
          <p:nvSpPr>
            <p:cNvPr id="55" name="椭圆 3"/>
            <p:cNvSpPr/>
            <p:nvPr/>
          </p:nvSpPr>
          <p:spPr>
            <a:xfrm rot="3959399">
              <a:off x="4103962" y="4862426"/>
              <a:ext cx="1139937" cy="77086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50000"/>
                    <a:alpha val="27000"/>
                  </a:sysClr>
                </a:gs>
                <a:gs pos="26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椭圆 3"/>
            <p:cNvSpPr/>
            <p:nvPr/>
          </p:nvSpPr>
          <p:spPr>
            <a:xfrm rot="3959399" flipV="1">
              <a:off x="3776354" y="4931010"/>
              <a:ext cx="1139937" cy="131584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50000"/>
                    <a:alpha val="27000"/>
                  </a:sysClr>
                </a:gs>
                <a:gs pos="26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3959399">
              <a:off x="4051300" y="4887913"/>
              <a:ext cx="1152525" cy="127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65000"/>
                    <a:lumOff val="35000"/>
                  </a:sysClr>
                </a:gs>
                <a:gs pos="2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3959399">
              <a:off x="3837781" y="4976019"/>
              <a:ext cx="1152525" cy="14288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50000"/>
                    <a:lumOff val="50000"/>
                  </a:sysClr>
                </a:gs>
                <a:gs pos="2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20177950">
              <a:off x="4395788" y="4159250"/>
              <a:ext cx="215900" cy="146843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TextBox 90"/>
            <p:cNvSpPr txBox="1"/>
            <p:nvPr/>
          </p:nvSpPr>
          <p:spPr>
            <a:xfrm>
              <a:off x="6317996" y="4232169"/>
              <a:ext cx="3306445" cy="701675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r>
                <a:rPr lang="en-US" altLang="zh-CN" sz="2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JavaScript+jQuery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08200" y="2722266"/>
            <a:ext cx="4644777" cy="1710034"/>
            <a:chOff x="2108200" y="2722266"/>
            <a:chExt cx="4644777" cy="1710034"/>
          </a:xfrm>
        </p:grpSpPr>
        <p:grpSp>
          <p:nvGrpSpPr>
            <p:cNvPr id="5" name="组合 4"/>
            <p:cNvGrpSpPr/>
            <p:nvPr/>
          </p:nvGrpSpPr>
          <p:grpSpPr>
            <a:xfrm>
              <a:off x="4342157" y="2722266"/>
              <a:ext cx="2410820" cy="1710034"/>
              <a:chOff x="2818157" y="2722266"/>
              <a:chExt cx="2410820" cy="1710034"/>
            </a:xfrm>
          </p:grpSpPr>
          <p:sp>
            <p:nvSpPr>
              <p:cNvPr id="52" name="等腰三角形 15"/>
              <p:cNvSpPr/>
              <p:nvPr/>
            </p:nvSpPr>
            <p:spPr>
              <a:xfrm rot="6371358" flipH="1">
                <a:off x="3287029" y="2328312"/>
                <a:ext cx="1473076" cy="2410820"/>
              </a:xfrm>
              <a:custGeom>
                <a:avLst/>
                <a:gdLst/>
                <a:ahLst/>
                <a:cxnLst/>
                <a:rect l="l" t="t" r="r" b="b"/>
                <a:pathLst>
                  <a:path w="3003393" h="4915319">
                    <a:moveTo>
                      <a:pt x="2882797" y="4000352"/>
                    </a:moveTo>
                    <a:cubicBezTo>
                      <a:pt x="2749103" y="4228916"/>
                      <a:pt x="2521655" y="4380126"/>
                      <a:pt x="2266692" y="4428273"/>
                    </a:cubicBezTo>
                    <a:cubicBezTo>
                      <a:pt x="2259881" y="4450786"/>
                      <a:pt x="2251818" y="4473141"/>
                      <a:pt x="2242482" y="4495266"/>
                    </a:cubicBezTo>
                    <a:cubicBezTo>
                      <a:pt x="2092598" y="4850453"/>
                      <a:pt x="1671266" y="5011866"/>
                      <a:pt x="1301410" y="4855793"/>
                    </a:cubicBezTo>
                    <a:cubicBezTo>
                      <a:pt x="1154317" y="4793722"/>
                      <a:pt x="1037519" y="4690784"/>
                      <a:pt x="961256" y="4565925"/>
                    </a:cubicBezTo>
                    <a:cubicBezTo>
                      <a:pt x="817153" y="4584881"/>
                      <a:pt x="665102" y="4566083"/>
                      <a:pt x="519937" y="4504825"/>
                    </a:cubicBezTo>
                    <a:cubicBezTo>
                      <a:pt x="93912" y="4325049"/>
                      <a:pt x="-111492" y="3847648"/>
                      <a:pt x="61154" y="3438519"/>
                    </a:cubicBezTo>
                    <a:cubicBezTo>
                      <a:pt x="147073" y="3234912"/>
                      <a:pt x="310431" y="3086584"/>
                      <a:pt x="505483" y="3011358"/>
                    </a:cubicBezTo>
                    <a:cubicBezTo>
                      <a:pt x="456563" y="2881971"/>
                      <a:pt x="456220" y="2736651"/>
                      <a:pt x="513177" y="2601678"/>
                    </a:cubicBezTo>
                    <a:cubicBezTo>
                      <a:pt x="637150" y="2307892"/>
                      <a:pt x="985648" y="2174381"/>
                      <a:pt x="1291566" y="2303474"/>
                    </a:cubicBezTo>
                    <a:lnTo>
                      <a:pt x="1340585" y="2330197"/>
                    </a:lnTo>
                    <a:lnTo>
                      <a:pt x="1566019" y="0"/>
                    </a:lnTo>
                    <a:lnTo>
                      <a:pt x="1723456" y="2183063"/>
                    </a:lnTo>
                    <a:cubicBezTo>
                      <a:pt x="1900077" y="2069364"/>
                      <a:pt x="2132785" y="2044276"/>
                      <a:pt x="2346784" y="2134580"/>
                    </a:cubicBezTo>
                    <a:cubicBezTo>
                      <a:pt x="2662039" y="2267613"/>
                      <a:pt x="2826219" y="2604456"/>
                      <a:pt x="2739048" y="2913098"/>
                    </a:cubicBezTo>
                    <a:cubicBezTo>
                      <a:pt x="2989647" y="3172193"/>
                      <a:pt x="3078369" y="3555996"/>
                      <a:pt x="2934161" y="3897734"/>
                    </a:cubicBezTo>
                    <a:cubicBezTo>
                      <a:pt x="2919082" y="3933469"/>
                      <a:pt x="2901896" y="3967699"/>
                      <a:pt x="2882797" y="4000352"/>
                    </a:cubicBezTo>
                    <a:close/>
                  </a:path>
                </a:pathLst>
              </a:custGeom>
              <a:gradFill flip="none" rotWithShape="1">
                <a:gsLst>
                  <a:gs pos="11000">
                    <a:schemeClr val="accent2">
                      <a:lumMod val="60000"/>
                      <a:lumOff val="40000"/>
                    </a:schemeClr>
                  </a:gs>
                  <a:gs pos="95000">
                    <a:schemeClr val="accent2">
                      <a:lumMod val="75000"/>
                    </a:schemeClr>
                  </a:gs>
                  <a:gs pos="56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2925108" y="2722266"/>
                <a:ext cx="2262128" cy="1304999"/>
              </a:xfrm>
              <a:custGeom>
                <a:avLst/>
                <a:gdLst>
                  <a:gd name="connsiteX0" fmla="*/ 751806 w 2505190"/>
                  <a:gd name="connsiteY0" fmla="*/ 282 h 1445219"/>
                  <a:gd name="connsiteX1" fmla="*/ 1124339 w 2505190"/>
                  <a:gd name="connsiteY1" fmla="*/ 232250 h 1445219"/>
                  <a:gd name="connsiteX2" fmla="*/ 1439260 w 2505190"/>
                  <a:gd name="connsiteY2" fmla="*/ 527392 h 1445219"/>
                  <a:gd name="connsiteX3" fmla="*/ 1329576 w 2505190"/>
                  <a:gd name="connsiteY3" fmla="*/ 819259 h 1445219"/>
                  <a:gd name="connsiteX4" fmla="*/ 2505190 w 2505190"/>
                  <a:gd name="connsiteY4" fmla="*/ 1249790 h 1445219"/>
                  <a:gd name="connsiteX5" fmla="*/ 1206511 w 2505190"/>
                  <a:gd name="connsiteY5" fmla="*/ 982364 h 1445219"/>
                  <a:gd name="connsiteX6" fmla="*/ 1212376 w 2505190"/>
                  <a:gd name="connsiteY6" fmla="*/ 1009524 h 1445219"/>
                  <a:gd name="connsiteX7" fmla="*/ 962619 w 2505190"/>
                  <a:gd name="connsiteY7" fmla="*/ 1341251 h 1445219"/>
                  <a:gd name="connsiteX8" fmla="*/ 767125 w 2505190"/>
                  <a:gd name="connsiteY8" fmla="*/ 1288490 h 1445219"/>
                  <a:gd name="connsiteX9" fmla="*/ 502620 w 2505190"/>
                  <a:gd name="connsiteY9" fmla="*/ 1442449 h 1445219"/>
                  <a:gd name="connsiteX10" fmla="*/ 60372 w 2505190"/>
                  <a:gd name="connsiteY10" fmla="*/ 1075796 h 1445219"/>
                  <a:gd name="connsiteX11" fmla="*/ 92742 w 2505190"/>
                  <a:gd name="connsiteY11" fmla="*/ 856005 h 1445219"/>
                  <a:gd name="connsiteX12" fmla="*/ 2476 w 2505190"/>
                  <a:gd name="connsiteY12" fmla="*/ 653148 h 1445219"/>
                  <a:gd name="connsiteX13" fmla="*/ 304432 w 2505190"/>
                  <a:gd name="connsiteY13" fmla="*/ 252091 h 1445219"/>
                  <a:gd name="connsiteX14" fmla="*/ 339592 w 2505190"/>
                  <a:gd name="connsiteY14" fmla="*/ 249726 h 1445219"/>
                  <a:gd name="connsiteX15" fmla="*/ 628344 w 2505190"/>
                  <a:gd name="connsiteY15" fmla="*/ 13598 h 1445219"/>
                  <a:gd name="connsiteX16" fmla="*/ 684186 w 2505190"/>
                  <a:gd name="connsiteY16" fmla="*/ 3136 h 1445219"/>
                  <a:gd name="connsiteX17" fmla="*/ 751806 w 2505190"/>
                  <a:gd name="connsiteY17" fmla="*/ 282 h 1445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05190" h="1445219">
                    <a:moveTo>
                      <a:pt x="751806" y="282"/>
                    </a:moveTo>
                    <a:cubicBezTo>
                      <a:pt x="907594" y="5939"/>
                      <a:pt x="1047240" y="95992"/>
                      <a:pt x="1124339" y="232250"/>
                    </a:cubicBezTo>
                    <a:cubicBezTo>
                      <a:pt x="1282935" y="233025"/>
                      <a:pt x="1419963" y="358070"/>
                      <a:pt x="1439260" y="527392"/>
                    </a:cubicBezTo>
                    <a:cubicBezTo>
                      <a:pt x="1452359" y="642330"/>
                      <a:pt x="1408094" y="750331"/>
                      <a:pt x="1329576" y="819259"/>
                    </a:cubicBezTo>
                    <a:cubicBezTo>
                      <a:pt x="1667622" y="944655"/>
                      <a:pt x="2167144" y="1124393"/>
                      <a:pt x="2505190" y="1249790"/>
                    </a:cubicBezTo>
                    <a:lnTo>
                      <a:pt x="1206511" y="982364"/>
                    </a:lnTo>
                    <a:lnTo>
                      <a:pt x="1212376" y="1009524"/>
                    </a:lnTo>
                    <a:cubicBezTo>
                      <a:pt x="1231102" y="1173832"/>
                      <a:pt x="1119282" y="1322351"/>
                      <a:pt x="962619" y="1341251"/>
                    </a:cubicBezTo>
                    <a:cubicBezTo>
                      <a:pt x="890644" y="1349934"/>
                      <a:pt x="821727" y="1329747"/>
                      <a:pt x="767125" y="1288490"/>
                    </a:cubicBezTo>
                    <a:cubicBezTo>
                      <a:pt x="704302" y="1371546"/>
                      <a:pt x="611194" y="1429351"/>
                      <a:pt x="502620" y="1442449"/>
                    </a:cubicBezTo>
                    <a:cubicBezTo>
                      <a:pt x="284450" y="1468768"/>
                      <a:pt x="86449" y="1304612"/>
                      <a:pt x="60372" y="1075796"/>
                    </a:cubicBezTo>
                    <a:cubicBezTo>
                      <a:pt x="51485" y="997828"/>
                      <a:pt x="63708" y="922412"/>
                      <a:pt x="92742" y="856005"/>
                    </a:cubicBezTo>
                    <a:cubicBezTo>
                      <a:pt x="44091" y="802276"/>
                      <a:pt x="11480" y="732152"/>
                      <a:pt x="2476" y="653148"/>
                    </a:cubicBezTo>
                    <a:cubicBezTo>
                      <a:pt x="-20163" y="454500"/>
                      <a:pt x="115027" y="274940"/>
                      <a:pt x="304432" y="252091"/>
                    </a:cubicBezTo>
                    <a:cubicBezTo>
                      <a:pt x="316230" y="250668"/>
                      <a:pt x="327961" y="249886"/>
                      <a:pt x="339592" y="249726"/>
                    </a:cubicBezTo>
                    <a:cubicBezTo>
                      <a:pt x="397894" y="134243"/>
                      <a:pt x="501282" y="46140"/>
                      <a:pt x="628344" y="13598"/>
                    </a:cubicBezTo>
                    <a:cubicBezTo>
                      <a:pt x="646496" y="8950"/>
                      <a:pt x="665130" y="5435"/>
                      <a:pt x="684186" y="3136"/>
                    </a:cubicBezTo>
                    <a:cubicBezTo>
                      <a:pt x="706965" y="388"/>
                      <a:pt x="729550" y="-526"/>
                      <a:pt x="751806" y="282"/>
                    </a:cubicBezTo>
                    <a:close/>
                  </a:path>
                </a:pathLst>
              </a:custGeom>
              <a:gradFill flip="none" rotWithShape="1">
                <a:gsLst>
                  <a:gs pos="11000">
                    <a:schemeClr val="accent2">
                      <a:lumMod val="60000"/>
                      <a:lumOff val="40000"/>
                    </a:schemeClr>
                  </a:gs>
                  <a:gs pos="95000">
                    <a:schemeClr val="accent2">
                      <a:lumMod val="75000"/>
                    </a:schemeClr>
                  </a:gs>
                  <a:gs pos="56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Ins="1188000" anchor="ctr"/>
              <a:lstStyle/>
              <a:p>
                <a:pPr algn="ctr">
                  <a:defRPr/>
                </a:pPr>
                <a:r>
                  <a:rPr lang="zh-CN" altLang="en-US" sz="2400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前台</a:t>
                </a:r>
              </a:p>
            </p:txBody>
          </p:sp>
          <p:sp>
            <p:nvSpPr>
              <p:cNvPr id="46" name="椭圆 3"/>
              <p:cNvSpPr/>
              <p:nvPr/>
            </p:nvSpPr>
            <p:spPr>
              <a:xfrm rot="17657433" flipH="1">
                <a:off x="3832818" y="3661334"/>
                <a:ext cx="1139937" cy="82466"/>
              </a:xfrm>
              <a:custGeom>
                <a:avLst/>
                <a:gdLst/>
                <a:ahLst/>
                <a:cxnLst/>
                <a:rect l="l" t="t" r="r" b="b"/>
                <a:pathLst>
                  <a:path w="5967726" h="372256">
                    <a:moveTo>
                      <a:pt x="2983863" y="0"/>
                    </a:moveTo>
                    <a:cubicBezTo>
                      <a:pt x="4505610" y="0"/>
                      <a:pt x="5763890" y="161740"/>
                      <a:pt x="5967726" y="372256"/>
                    </a:cubicBezTo>
                    <a:lnTo>
                      <a:pt x="0" y="372256"/>
                    </a:lnTo>
                    <a:cubicBezTo>
                      <a:pt x="203837" y="161740"/>
                      <a:pt x="1462116" y="0"/>
                      <a:pt x="2983863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50000"/>
                      <a:alpha val="27000"/>
                    </a:sysClr>
                  </a:gs>
                  <a:gs pos="26000">
                    <a:sysClr val="window" lastClr="FFFFFF">
                      <a:lumMod val="9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椭圆 3"/>
              <p:cNvSpPr/>
              <p:nvPr/>
            </p:nvSpPr>
            <p:spPr>
              <a:xfrm rot="17657433" flipH="1" flipV="1">
                <a:off x="4164024" y="3734271"/>
                <a:ext cx="1139937" cy="135139"/>
              </a:xfrm>
              <a:custGeom>
                <a:avLst/>
                <a:gdLst/>
                <a:ahLst/>
                <a:cxnLst/>
                <a:rect l="l" t="t" r="r" b="b"/>
                <a:pathLst>
                  <a:path w="5967726" h="372256">
                    <a:moveTo>
                      <a:pt x="2983863" y="0"/>
                    </a:moveTo>
                    <a:cubicBezTo>
                      <a:pt x="4505610" y="0"/>
                      <a:pt x="5763890" y="161740"/>
                      <a:pt x="5967726" y="372256"/>
                    </a:cubicBezTo>
                    <a:lnTo>
                      <a:pt x="0" y="372256"/>
                    </a:lnTo>
                    <a:cubicBezTo>
                      <a:pt x="203837" y="161740"/>
                      <a:pt x="1462116" y="0"/>
                      <a:pt x="2983863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50000"/>
                      <a:alpha val="27000"/>
                    </a:sysClr>
                  </a:gs>
                  <a:gs pos="26000">
                    <a:sysClr val="window" lastClr="FFFFFF">
                      <a:lumMod val="95000"/>
                      <a:alpha val="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 rot="17657433" flipH="1">
                <a:off x="3875881" y="3690144"/>
                <a:ext cx="1152525" cy="14288"/>
              </a:xfrm>
              <a:prstGeom prst="rect">
                <a:avLst/>
              </a:prstGeom>
              <a:gradFill>
                <a:gsLst>
                  <a:gs pos="49628">
                    <a:sysClr val="windowText" lastClr="000000">
                      <a:lumMod val="50000"/>
                      <a:lumOff val="50000"/>
                    </a:sysClr>
                  </a:gs>
                  <a:gs pos="2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rot="17657433" flipH="1">
                <a:off x="4087812" y="3779838"/>
                <a:ext cx="1154113" cy="14288"/>
              </a:xfrm>
              <a:prstGeom prst="rect">
                <a:avLst/>
              </a:prstGeom>
              <a:gradFill>
                <a:gsLst>
                  <a:gs pos="49628">
                    <a:sysClr val="windowText" lastClr="000000">
                      <a:lumMod val="50000"/>
                      <a:lumOff val="50000"/>
                    </a:sysClr>
                  </a:gs>
                  <a:gs pos="2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438882" flipH="1">
                <a:off x="4467225" y="2962275"/>
                <a:ext cx="215900" cy="147002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" name="TextBox 90"/>
            <p:cNvSpPr txBox="1"/>
            <p:nvPr/>
          </p:nvSpPr>
          <p:spPr>
            <a:xfrm>
              <a:off x="2108200" y="3028950"/>
              <a:ext cx="2174875" cy="70358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r>
                <a:rPr lang="en-US" altLang="zh-CN" sz="2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Vue+element</a:t>
              </a:r>
            </a:p>
          </p:txBody>
        </p:sp>
      </p:grpSp>
      <p:sp>
        <p:nvSpPr>
          <p:cNvPr id="35" name="等腰三角形 15"/>
          <p:cNvSpPr/>
          <p:nvPr/>
        </p:nvSpPr>
        <p:spPr>
          <a:xfrm rot="6371358" flipH="1">
            <a:off x="4811029" y="4725174"/>
            <a:ext cx="1473076" cy="2410820"/>
          </a:xfrm>
          <a:custGeom>
            <a:avLst/>
            <a:gdLst/>
            <a:ahLst/>
            <a:cxnLst/>
            <a:rect l="l" t="t" r="r" b="b"/>
            <a:pathLst>
              <a:path w="3003393" h="4915319">
                <a:moveTo>
                  <a:pt x="2882797" y="4000352"/>
                </a:moveTo>
                <a:cubicBezTo>
                  <a:pt x="2749103" y="4228916"/>
                  <a:pt x="2521655" y="4380126"/>
                  <a:pt x="2266692" y="4428273"/>
                </a:cubicBezTo>
                <a:cubicBezTo>
                  <a:pt x="2259881" y="4450786"/>
                  <a:pt x="2251818" y="4473141"/>
                  <a:pt x="2242482" y="4495266"/>
                </a:cubicBezTo>
                <a:cubicBezTo>
                  <a:pt x="2092598" y="4850453"/>
                  <a:pt x="1671266" y="5011866"/>
                  <a:pt x="1301410" y="4855793"/>
                </a:cubicBezTo>
                <a:cubicBezTo>
                  <a:pt x="1154317" y="4793722"/>
                  <a:pt x="1037519" y="4690784"/>
                  <a:pt x="961256" y="4565925"/>
                </a:cubicBezTo>
                <a:cubicBezTo>
                  <a:pt x="817153" y="4584881"/>
                  <a:pt x="665102" y="4566083"/>
                  <a:pt x="519937" y="4504825"/>
                </a:cubicBezTo>
                <a:cubicBezTo>
                  <a:pt x="93912" y="4325049"/>
                  <a:pt x="-111492" y="3847648"/>
                  <a:pt x="61154" y="3438519"/>
                </a:cubicBezTo>
                <a:cubicBezTo>
                  <a:pt x="147073" y="3234912"/>
                  <a:pt x="310431" y="3086584"/>
                  <a:pt x="505483" y="3011358"/>
                </a:cubicBezTo>
                <a:cubicBezTo>
                  <a:pt x="456563" y="2881971"/>
                  <a:pt x="456220" y="2736651"/>
                  <a:pt x="513177" y="2601678"/>
                </a:cubicBezTo>
                <a:cubicBezTo>
                  <a:pt x="637150" y="2307892"/>
                  <a:pt x="985648" y="2174381"/>
                  <a:pt x="1291566" y="2303474"/>
                </a:cubicBezTo>
                <a:lnTo>
                  <a:pt x="1340585" y="2330197"/>
                </a:lnTo>
                <a:lnTo>
                  <a:pt x="1566019" y="0"/>
                </a:lnTo>
                <a:lnTo>
                  <a:pt x="1723456" y="2183063"/>
                </a:lnTo>
                <a:cubicBezTo>
                  <a:pt x="1900077" y="2069364"/>
                  <a:pt x="2132785" y="2044276"/>
                  <a:pt x="2346784" y="2134580"/>
                </a:cubicBezTo>
                <a:cubicBezTo>
                  <a:pt x="2662039" y="2267613"/>
                  <a:pt x="2826219" y="2604456"/>
                  <a:pt x="2739048" y="2913098"/>
                </a:cubicBezTo>
                <a:cubicBezTo>
                  <a:pt x="2989647" y="3172193"/>
                  <a:pt x="3078369" y="3555996"/>
                  <a:pt x="2934161" y="3897734"/>
                </a:cubicBezTo>
                <a:cubicBezTo>
                  <a:pt x="2919082" y="3933469"/>
                  <a:pt x="2901896" y="3967699"/>
                  <a:pt x="2882797" y="4000352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2">
                  <a:lumMod val="60000"/>
                  <a:lumOff val="40000"/>
                </a:schemeClr>
              </a:gs>
              <a:gs pos="95000">
                <a:schemeClr val="accent2">
                  <a:lumMod val="75000"/>
                </a:schemeClr>
              </a:gs>
              <a:gs pos="56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椭圆 3"/>
          <p:cNvSpPr/>
          <p:nvPr/>
        </p:nvSpPr>
        <p:spPr>
          <a:xfrm rot="17657433" flipH="1">
            <a:off x="5356819" y="6058196"/>
            <a:ext cx="1139937" cy="82466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ysClr val="window" lastClr="FFFFFF">
                  <a:lumMod val="50000"/>
                  <a:alpha val="27000"/>
                </a:sysClr>
              </a:gs>
              <a:gs pos="26000">
                <a:sysClr val="window" lastClr="FFFFFF">
                  <a:lumMod val="9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椭圆 3"/>
          <p:cNvSpPr/>
          <p:nvPr/>
        </p:nvSpPr>
        <p:spPr>
          <a:xfrm rot="17657433" flipH="1" flipV="1">
            <a:off x="5688025" y="6131134"/>
            <a:ext cx="1139937" cy="135139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ysClr val="window" lastClr="FFFFFF">
                  <a:lumMod val="50000"/>
                  <a:alpha val="27000"/>
                </a:sysClr>
              </a:gs>
              <a:gs pos="26000">
                <a:sysClr val="window" lastClr="FFFFFF">
                  <a:lumMod val="9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 rot="17657433" flipH="1">
            <a:off x="5399882" y="6087269"/>
            <a:ext cx="1152525" cy="14288"/>
          </a:xfrm>
          <a:prstGeom prst="rect">
            <a:avLst/>
          </a:prstGeom>
          <a:gradFill>
            <a:gsLst>
              <a:gs pos="49628">
                <a:sysClr val="windowText" lastClr="000000">
                  <a:lumMod val="50000"/>
                  <a:lumOff val="50000"/>
                </a:sysClr>
              </a:gs>
              <a:gs pos="2000">
                <a:sysClr val="window" lastClr="FFFFFF">
                  <a:lumMod val="9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 rot="17657433" flipH="1">
            <a:off x="5611813" y="6176963"/>
            <a:ext cx="1154113" cy="14288"/>
          </a:xfrm>
          <a:prstGeom prst="rect">
            <a:avLst/>
          </a:prstGeom>
          <a:gradFill>
            <a:gsLst>
              <a:gs pos="49628">
                <a:sysClr val="windowText" lastClr="000000">
                  <a:lumMod val="50000"/>
                  <a:lumOff val="50000"/>
                </a:sysClr>
              </a:gs>
              <a:gs pos="2000">
                <a:sysClr val="window" lastClr="FFFFFF">
                  <a:lumMod val="9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438882" flipH="1">
            <a:off x="5991225" y="5359400"/>
            <a:ext cx="215900" cy="146843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4449108" y="5119129"/>
            <a:ext cx="2262128" cy="1304999"/>
          </a:xfrm>
          <a:custGeom>
            <a:avLst/>
            <a:gdLst>
              <a:gd name="connsiteX0" fmla="*/ 751806 w 2505190"/>
              <a:gd name="connsiteY0" fmla="*/ 282 h 1445219"/>
              <a:gd name="connsiteX1" fmla="*/ 1124339 w 2505190"/>
              <a:gd name="connsiteY1" fmla="*/ 232250 h 1445219"/>
              <a:gd name="connsiteX2" fmla="*/ 1439260 w 2505190"/>
              <a:gd name="connsiteY2" fmla="*/ 527392 h 1445219"/>
              <a:gd name="connsiteX3" fmla="*/ 1329576 w 2505190"/>
              <a:gd name="connsiteY3" fmla="*/ 819259 h 1445219"/>
              <a:gd name="connsiteX4" fmla="*/ 2505190 w 2505190"/>
              <a:gd name="connsiteY4" fmla="*/ 1249790 h 1445219"/>
              <a:gd name="connsiteX5" fmla="*/ 1206511 w 2505190"/>
              <a:gd name="connsiteY5" fmla="*/ 982364 h 1445219"/>
              <a:gd name="connsiteX6" fmla="*/ 1212376 w 2505190"/>
              <a:gd name="connsiteY6" fmla="*/ 1009524 h 1445219"/>
              <a:gd name="connsiteX7" fmla="*/ 962619 w 2505190"/>
              <a:gd name="connsiteY7" fmla="*/ 1341251 h 1445219"/>
              <a:gd name="connsiteX8" fmla="*/ 767125 w 2505190"/>
              <a:gd name="connsiteY8" fmla="*/ 1288490 h 1445219"/>
              <a:gd name="connsiteX9" fmla="*/ 502620 w 2505190"/>
              <a:gd name="connsiteY9" fmla="*/ 1442449 h 1445219"/>
              <a:gd name="connsiteX10" fmla="*/ 60372 w 2505190"/>
              <a:gd name="connsiteY10" fmla="*/ 1075796 h 1445219"/>
              <a:gd name="connsiteX11" fmla="*/ 92742 w 2505190"/>
              <a:gd name="connsiteY11" fmla="*/ 856005 h 1445219"/>
              <a:gd name="connsiteX12" fmla="*/ 2476 w 2505190"/>
              <a:gd name="connsiteY12" fmla="*/ 653148 h 1445219"/>
              <a:gd name="connsiteX13" fmla="*/ 304432 w 2505190"/>
              <a:gd name="connsiteY13" fmla="*/ 252091 h 1445219"/>
              <a:gd name="connsiteX14" fmla="*/ 339592 w 2505190"/>
              <a:gd name="connsiteY14" fmla="*/ 249726 h 1445219"/>
              <a:gd name="connsiteX15" fmla="*/ 628344 w 2505190"/>
              <a:gd name="connsiteY15" fmla="*/ 13598 h 1445219"/>
              <a:gd name="connsiteX16" fmla="*/ 684186 w 2505190"/>
              <a:gd name="connsiteY16" fmla="*/ 3136 h 1445219"/>
              <a:gd name="connsiteX17" fmla="*/ 751806 w 2505190"/>
              <a:gd name="connsiteY17" fmla="*/ 282 h 144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05190" h="1445219">
                <a:moveTo>
                  <a:pt x="751806" y="282"/>
                </a:moveTo>
                <a:cubicBezTo>
                  <a:pt x="907594" y="5939"/>
                  <a:pt x="1047240" y="95992"/>
                  <a:pt x="1124339" y="232250"/>
                </a:cubicBezTo>
                <a:cubicBezTo>
                  <a:pt x="1282935" y="233025"/>
                  <a:pt x="1419963" y="358070"/>
                  <a:pt x="1439260" y="527392"/>
                </a:cubicBezTo>
                <a:cubicBezTo>
                  <a:pt x="1452359" y="642330"/>
                  <a:pt x="1408094" y="750331"/>
                  <a:pt x="1329576" y="819259"/>
                </a:cubicBezTo>
                <a:cubicBezTo>
                  <a:pt x="1667622" y="944655"/>
                  <a:pt x="2167144" y="1124393"/>
                  <a:pt x="2505190" y="1249790"/>
                </a:cubicBezTo>
                <a:lnTo>
                  <a:pt x="1206511" y="982364"/>
                </a:lnTo>
                <a:lnTo>
                  <a:pt x="1212376" y="1009524"/>
                </a:lnTo>
                <a:cubicBezTo>
                  <a:pt x="1231102" y="1173832"/>
                  <a:pt x="1119282" y="1322351"/>
                  <a:pt x="962619" y="1341251"/>
                </a:cubicBezTo>
                <a:cubicBezTo>
                  <a:pt x="890644" y="1349934"/>
                  <a:pt x="821727" y="1329747"/>
                  <a:pt x="767125" y="1288490"/>
                </a:cubicBezTo>
                <a:cubicBezTo>
                  <a:pt x="704302" y="1371546"/>
                  <a:pt x="611194" y="1429351"/>
                  <a:pt x="502620" y="1442449"/>
                </a:cubicBezTo>
                <a:cubicBezTo>
                  <a:pt x="284450" y="1468768"/>
                  <a:pt x="86449" y="1304612"/>
                  <a:pt x="60372" y="1075796"/>
                </a:cubicBezTo>
                <a:cubicBezTo>
                  <a:pt x="51485" y="997828"/>
                  <a:pt x="63708" y="922412"/>
                  <a:pt x="92742" y="856005"/>
                </a:cubicBezTo>
                <a:cubicBezTo>
                  <a:pt x="44091" y="802276"/>
                  <a:pt x="11480" y="732152"/>
                  <a:pt x="2476" y="653148"/>
                </a:cubicBezTo>
                <a:cubicBezTo>
                  <a:pt x="-20163" y="454500"/>
                  <a:pt x="115027" y="274940"/>
                  <a:pt x="304432" y="252091"/>
                </a:cubicBezTo>
                <a:cubicBezTo>
                  <a:pt x="316230" y="250668"/>
                  <a:pt x="327961" y="249886"/>
                  <a:pt x="339592" y="249726"/>
                </a:cubicBezTo>
                <a:cubicBezTo>
                  <a:pt x="397894" y="134243"/>
                  <a:pt x="501282" y="46140"/>
                  <a:pt x="628344" y="13598"/>
                </a:cubicBezTo>
                <a:cubicBezTo>
                  <a:pt x="646496" y="8950"/>
                  <a:pt x="665130" y="5435"/>
                  <a:pt x="684186" y="3136"/>
                </a:cubicBezTo>
                <a:cubicBezTo>
                  <a:pt x="706965" y="388"/>
                  <a:pt x="729550" y="-526"/>
                  <a:pt x="751806" y="282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2">
                  <a:lumMod val="60000"/>
                  <a:lumOff val="40000"/>
                </a:schemeClr>
              </a:gs>
              <a:gs pos="95000">
                <a:schemeClr val="accent2">
                  <a:lumMod val="75000"/>
                </a:schemeClr>
              </a:gs>
              <a:gs pos="56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Ins="118800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7" name="TextBox 90"/>
          <p:cNvSpPr txBox="1"/>
          <p:nvPr/>
        </p:nvSpPr>
        <p:spPr>
          <a:xfrm>
            <a:off x="2686050" y="5426075"/>
            <a:ext cx="1497965" cy="703580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MongoDB</a:t>
            </a:r>
          </a:p>
        </p:txBody>
      </p:sp>
    </p:spTree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4" grpId="0" animBg="1"/>
      <p:bldP spid="45" grpId="0" animBg="1"/>
      <p:bldP spid="48" grpId="0" animBg="1"/>
      <p:bldP spid="53" grpId="0" animBg="1"/>
      <p:bldP spid="2" grpId="0" bldLvl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.复古唯美模版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ENTRY"/>
  <p:tag name="ID" val="54714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NUMBER"/>
  <p:tag name="ID" val="54714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OTHERS"/>
  <p:tag name="ID" val="5471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OTHERS"/>
  <p:tag name="ID" val="5471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NUMBER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ENTRY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NUMBER"/>
  <p:tag name="ID" val="54714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0150743"/>
  <p:tag name="MH_LIBRARY" val="CONTENTS"/>
  <p:tag name="MH_TYPE" val="NUMBER"/>
  <p:tag name="ID" val="547142"/>
  <p:tag name="MH_ORDER" val="2"/>
</p:tagLst>
</file>

<file path=ppt/theme/theme1.xml><?xml version="1.0" encoding="utf-8"?>
<a:theme xmlns:a="http://schemas.openxmlformats.org/drawingml/2006/main" name="A000120140530A99PPBG">
  <a:themeElements>
    <a:clrScheme name="自定义 414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B5AD4B"/>
      </a:accent3>
      <a:accent4>
        <a:srgbClr val="7FA757"/>
      </a:accent4>
      <a:accent5>
        <a:srgbClr val="417677"/>
      </a:accent5>
      <a:accent6>
        <a:srgbClr val="FA9921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14">
    <a:dk1>
      <a:srgbClr val="5F5F5F"/>
    </a:dk1>
    <a:lt1>
      <a:srgbClr val="FFFFFF"/>
    </a:lt1>
    <a:dk2>
      <a:srgbClr val="5F5F5F"/>
    </a:dk2>
    <a:lt2>
      <a:srgbClr val="FFFFFF"/>
    </a:lt2>
    <a:accent1>
      <a:srgbClr val="826951"/>
    </a:accent1>
    <a:accent2>
      <a:srgbClr val="C0923E"/>
    </a:accent2>
    <a:accent3>
      <a:srgbClr val="B5AD4B"/>
    </a:accent3>
    <a:accent4>
      <a:srgbClr val="7FA757"/>
    </a:accent4>
    <a:accent5>
      <a:srgbClr val="417677"/>
    </a:accent5>
    <a:accent6>
      <a:srgbClr val="FA9921"/>
    </a:accent6>
    <a:hlink>
      <a:srgbClr val="00B0F0"/>
    </a:hlink>
    <a:folHlink>
      <a:srgbClr val="AFB2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212</Words>
  <Application>Microsoft Office PowerPoint</Application>
  <PresentationFormat>宽屏</PresentationFormat>
  <Paragraphs>96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Adidas Unity</vt:lpstr>
      <vt:lpstr>华文细黑</vt:lpstr>
      <vt:lpstr>华文中宋</vt:lpstr>
      <vt:lpstr>宋体</vt:lpstr>
      <vt:lpstr>微软雅黑</vt:lpstr>
      <vt:lpstr>幼圆</vt:lpstr>
      <vt:lpstr>Agency FB</vt:lpstr>
      <vt:lpstr>Arial</vt:lpstr>
      <vt:lpstr>Bell MT</vt:lpstr>
      <vt:lpstr>Calibri</vt:lpstr>
      <vt:lpstr>Elephant</vt:lpstr>
      <vt:lpstr>Times New Roman</vt:lpstr>
      <vt:lpstr>Wingdings</vt:lpstr>
      <vt:lpstr>A000120140530A99PPBG</vt:lpstr>
      <vt:lpstr>基于Vue和Node.js的教师绩效统计系统的 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我的答辩已结束 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7.复古唯美模版</dc:title>
  <dc:creator/>
  <cp:keywords>www.33ppt.com</cp:keywords>
  <cp:lastModifiedBy>Administrator</cp:lastModifiedBy>
  <cp:revision>46</cp:revision>
  <dcterms:created xsi:type="dcterms:W3CDTF">2015-07-24T01:28:00Z</dcterms:created>
  <dcterms:modified xsi:type="dcterms:W3CDTF">2019-05-25T00:03:53Z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