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66" r:id="rId6"/>
    <p:sldId id="260" r:id="rId7"/>
    <p:sldId id="263" r:id="rId8"/>
    <p:sldId id="264" r:id="rId9"/>
    <p:sldId id="265" r:id="rId10"/>
    <p:sldId id="259" r:id="rId11"/>
    <p:sldId id="261" r:id="rId12"/>
    <p:sldId id="262"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77334" y="0"/>
            <a:ext cx="8596668" cy="678511"/>
          </a:xfrm>
        </p:spPr>
        <p:txBody>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idx="1"/>
          </p:nvPr>
        </p:nvSpPr>
        <p:spPr>
          <a:xfrm>
            <a:off x="677334" y="747423"/>
            <a:ext cx="8596668" cy="6042991"/>
          </a:xfrm>
        </p:spPr>
        <p:txBody>
          <a:bodyPr>
            <a:normAutofit/>
          </a:bodyPr>
          <a:lstStyle/>
          <a:p>
            <a:r>
              <a:rPr lang="en-US" dirty="0"/>
              <a:t>There are 59 community districts within NYC.</a:t>
            </a:r>
          </a:p>
          <a:p>
            <a:pPr lvl="1"/>
            <a:r>
              <a:rPr lang="en-US" dirty="0"/>
              <a:t>Manhattan (12), Bronx (12), Brooklyn (18), Queens (14), Staten Island (3)</a:t>
            </a:r>
          </a:p>
          <a:p>
            <a:pPr lvl="1"/>
            <a:r>
              <a:rPr lang="en-US" dirty="0"/>
              <a:t>There are special community districts outside of the 59. These districts are non-residential and are usually occupied by facilities such as parks and airports.</a:t>
            </a:r>
          </a:p>
          <a:p>
            <a:r>
              <a:rPr lang="en-US" dirty="0"/>
              <a:t>After calculating the total number of facilities in each community districts the top 5 community districts with the most facilities are:</a:t>
            </a:r>
          </a:p>
          <a:p>
            <a:pPr lvl="1"/>
            <a:r>
              <a:rPr lang="en-US" dirty="0"/>
              <a:t>Manhattan Community District 11 (111), Bronx Community District 5 (205), Bronx Community District 6 (206), Brooklyn Community District 5 (305), &amp; Brooklyn Community District 16 (316).</a:t>
            </a:r>
          </a:p>
          <a:p>
            <a:pPr lvl="1"/>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lvl="2"/>
            <a:r>
              <a:rPr lang="en-US" sz="1600" dirty="0"/>
              <a:t>Brooklyn Community District 18 (318), Queens Community District 10 (410), Queens Community District 11 (411), Staten Island Community District 3 (503)</a:t>
            </a:r>
          </a:p>
          <a:p>
            <a:pPr lvl="1"/>
            <a:endParaRPr lang="en-US" dirty="0"/>
          </a:p>
        </p:txBody>
      </p:sp>
    </p:spTree>
    <p:extLst>
      <p:ext uri="{BB962C8B-B14F-4D97-AF65-F5344CB8AC3E}">
        <p14:creationId xmlns:p14="http://schemas.microsoft.com/office/powerpoint/2010/main" val="132400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r>
              <a:rPr lang="en-US" dirty="0"/>
              <a:t>I predict the that the areas of New York City that will have the most access to healthy food will be the communities that are in the most affluent neighborhoods of the city located in Midtown and Lower Manhattan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p:txBody>
      </p:sp>
    </p:spTree>
    <p:extLst>
      <p:ext uri="{BB962C8B-B14F-4D97-AF65-F5344CB8AC3E}">
        <p14:creationId xmlns:p14="http://schemas.microsoft.com/office/powerpoint/2010/main" val="348802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097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1044</TotalTime>
  <Words>1816</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Healthy Food Access in NYC</vt:lpstr>
      <vt:lpstr>Motivation</vt:lpstr>
      <vt:lpstr>Proposed Question</vt:lpstr>
      <vt:lpstr>Calculating which areas of NYC have the best access to Healthy Food</vt:lpstr>
      <vt:lpstr>Hypothesis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lpstr>Top and Bottom Community Districts</vt:lpstr>
      <vt:lpstr>Recognized Shop Healthy Stores</vt:lpstr>
      <vt:lpstr>Farmers Markets</vt:lpstr>
      <vt:lpstr>Restaurants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25</cp:revision>
  <dcterms:created xsi:type="dcterms:W3CDTF">2022-05-27T02:28:28Z</dcterms:created>
  <dcterms:modified xsi:type="dcterms:W3CDTF">2022-06-13T17:34:17Z</dcterms:modified>
</cp:coreProperties>
</file>