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3" r:id="rId3"/>
  </p:sldMasterIdLst>
  <p:notesMasterIdLst>
    <p:notesMasterId r:id="rId20"/>
  </p:notesMasterIdLst>
  <p:sldIdLst>
    <p:sldId id="257" r:id="rId4"/>
    <p:sldId id="263" r:id="rId5"/>
    <p:sldId id="276" r:id="rId6"/>
    <p:sldId id="277" r:id="rId7"/>
    <p:sldId id="278" r:id="rId8"/>
    <p:sldId id="281" r:id="rId9"/>
    <p:sldId id="279" r:id="rId10"/>
    <p:sldId id="270" r:id="rId11"/>
    <p:sldId id="280" r:id="rId12"/>
    <p:sldId id="282" r:id="rId13"/>
    <p:sldId id="283" r:id="rId14"/>
    <p:sldId id="284" r:id="rId15"/>
    <p:sldId id="285" r:id="rId16"/>
    <p:sldId id="286" r:id="rId17"/>
    <p:sldId id="287" r:id="rId18"/>
    <p:sldId id="262"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3107" autoAdjust="0"/>
  </p:normalViewPr>
  <p:slideViewPr>
    <p:cSldViewPr snapToObjects="1">
      <p:cViewPr varScale="1">
        <p:scale>
          <a:sx n="80" d="100"/>
          <a:sy n="80" d="100"/>
        </p:scale>
        <p:origin x="1512" y="48"/>
      </p:cViewPr>
      <p:guideLst>
        <p:guide orient="horz" pos="2160"/>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50657-20BC-4CDC-9D1D-1F02EA5A2746}"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331DD-336E-4E55-B9C8-DF3F7CDF4F23}" type="slidenum">
              <a:rPr lang="zh-CN" altLang="en-US" smtClean="0"/>
              <a:t>‹#›</a:t>
            </a:fld>
            <a:endParaRPr lang="zh-CN" altLang="en-US"/>
          </a:p>
        </p:txBody>
      </p:sp>
    </p:spTree>
    <p:extLst>
      <p:ext uri="{BB962C8B-B14F-4D97-AF65-F5344CB8AC3E}">
        <p14:creationId xmlns:p14="http://schemas.microsoft.com/office/powerpoint/2010/main" val="202256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AA439DF-D042-40AB-88AD-27C3575EE2FE}" type="datetime1">
              <a:rPr lang="zh-CN" altLang="en-US"/>
              <a:pPr>
                <a:defRPr/>
              </a:pPr>
              <a:t>2019/12/12</a:t>
            </a:fld>
            <a:endParaRPr lang="zh-CN" altLang="en-US" sz="1800" b="0" i="0">
              <a:latin typeface="Arial" panose="020B0604020202020204" pitchFamily="34" charset="0"/>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2636037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D2000D16-C882-4950-AF8C-E5F34B67CF54}" type="datetime1">
              <a:rPr lang="zh-CN" altLang="en-US"/>
              <a:pPr>
                <a:defRPr/>
              </a:pPr>
              <a:t>2019/12/12</a:t>
            </a:fld>
            <a:endParaRPr lang="zh-CN" altLang="en-US" sz="1800" b="0" i="0">
              <a:latin typeface="Arial" panose="020B0604020202020204" pitchFamily="34" charset="0"/>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04514011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2"/>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2"/>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85CCA46-EC19-4705-9E96-DB7533A87441}" type="datetime1">
              <a:rPr lang="zh-CN" altLang="en-US"/>
              <a:pPr>
                <a:defRPr/>
              </a:pPr>
              <a:t>2019/12/12</a:t>
            </a:fld>
            <a:endParaRPr lang="zh-CN" altLang="en-US" sz="1800" b="0" i="0">
              <a:latin typeface="Arial" panose="020B0604020202020204" pitchFamily="34" charset="0"/>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58872725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fld id="{36D91D2A-2D28-4EED-BD7C-D5FF196600AA}" type="slidenum">
              <a:rPr lang="en-US"/>
              <a:pPr>
                <a:defRPr/>
              </a:pPr>
              <a:t>‹#›</a:t>
            </a:fld>
            <a:endParaRPr lang="en-US"/>
          </a:p>
        </p:txBody>
      </p:sp>
    </p:spTree>
    <p:extLst>
      <p:ext uri="{BB962C8B-B14F-4D97-AF65-F5344CB8AC3E}">
        <p14:creationId xmlns:p14="http://schemas.microsoft.com/office/powerpoint/2010/main" val="8013255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fld id="{8759FF45-3EBA-41D2-872A-AFDA21808687}" type="slidenum">
              <a:rPr lang="en-US"/>
              <a:pPr>
                <a:defRPr/>
              </a:pPr>
              <a:t>‹#›</a:t>
            </a:fld>
            <a:endParaRPr lang="en-US"/>
          </a:p>
        </p:txBody>
      </p:sp>
    </p:spTree>
    <p:extLst>
      <p:ext uri="{BB962C8B-B14F-4D97-AF65-F5344CB8AC3E}">
        <p14:creationId xmlns:p14="http://schemas.microsoft.com/office/powerpoint/2010/main" val="406072435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fld id="{46CE8DC7-5CED-404D-A6AD-3DE765331E15}" type="slidenum">
              <a:rPr lang="en-US"/>
              <a:pPr>
                <a:defRPr/>
              </a:pPr>
              <a:t>‹#›</a:t>
            </a:fld>
            <a:endParaRPr lang="en-US"/>
          </a:p>
        </p:txBody>
      </p:sp>
    </p:spTree>
    <p:extLst>
      <p:ext uri="{BB962C8B-B14F-4D97-AF65-F5344CB8AC3E}">
        <p14:creationId xmlns:p14="http://schemas.microsoft.com/office/powerpoint/2010/main" val="3851850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40"/>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40"/>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fld id="{E3352BCF-E92E-486E-810A-ECFF01206736}" type="slidenum">
              <a:rPr lang="en-US"/>
              <a:pPr>
                <a:defRPr/>
              </a:pPr>
              <a:t>‹#›</a:t>
            </a:fld>
            <a:endParaRPr lang="en-US"/>
          </a:p>
        </p:txBody>
      </p:sp>
    </p:spTree>
    <p:extLst>
      <p:ext uri="{BB962C8B-B14F-4D97-AF65-F5344CB8AC3E}">
        <p14:creationId xmlns:p14="http://schemas.microsoft.com/office/powerpoint/2010/main" val="1384913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p>
        </p:txBody>
      </p:sp>
      <p:sp>
        <p:nvSpPr>
          <p:cNvPr id="8" name="页脚占位符 4"/>
          <p:cNvSpPr>
            <a:spLocks noGrp="1" noChangeArrowheads="1"/>
          </p:cNvSpPr>
          <p:nvPr>
            <p:ph type="ftr" sz="quarter" idx="11"/>
          </p:nvPr>
        </p:nvSpPr>
        <p:spPr>
          <a:ln/>
        </p:spPr>
        <p:txBody>
          <a:bodyPr/>
          <a:lstStyle>
            <a:lvl1pPr>
              <a:defRPr/>
            </a:lvl1pPr>
          </a:lstStyle>
          <a:p>
            <a:pPr>
              <a:defRPr/>
            </a:pPr>
            <a:fld id="{F6E296AA-9DC4-4B7A-9A6C-3F712295BB17}" type="slidenum">
              <a:rPr lang="en-US"/>
              <a:pPr>
                <a:defRPr/>
              </a:pPr>
              <a:t>‹#›</a:t>
            </a:fld>
            <a:endParaRPr lang="en-US"/>
          </a:p>
        </p:txBody>
      </p:sp>
    </p:spTree>
    <p:extLst>
      <p:ext uri="{BB962C8B-B14F-4D97-AF65-F5344CB8AC3E}">
        <p14:creationId xmlns:p14="http://schemas.microsoft.com/office/powerpoint/2010/main" val="195351792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p>
        </p:txBody>
      </p:sp>
      <p:sp>
        <p:nvSpPr>
          <p:cNvPr id="4" name="页脚占位符 4"/>
          <p:cNvSpPr>
            <a:spLocks noGrp="1" noChangeArrowheads="1"/>
          </p:cNvSpPr>
          <p:nvPr>
            <p:ph type="ftr" sz="quarter" idx="11"/>
          </p:nvPr>
        </p:nvSpPr>
        <p:spPr>
          <a:ln/>
        </p:spPr>
        <p:txBody>
          <a:bodyPr/>
          <a:lstStyle>
            <a:lvl1pPr>
              <a:defRPr/>
            </a:lvl1pPr>
          </a:lstStyle>
          <a:p>
            <a:pPr>
              <a:defRPr/>
            </a:pPr>
            <a:fld id="{4A075861-5737-42AD-A260-50B610EF1258}" type="slidenum">
              <a:rPr lang="en-US"/>
              <a:pPr>
                <a:defRPr/>
              </a:pPr>
              <a:t>‹#›</a:t>
            </a:fld>
            <a:endParaRPr lang="en-US"/>
          </a:p>
        </p:txBody>
      </p:sp>
    </p:spTree>
    <p:extLst>
      <p:ext uri="{BB962C8B-B14F-4D97-AF65-F5344CB8AC3E}">
        <p14:creationId xmlns:p14="http://schemas.microsoft.com/office/powerpoint/2010/main" val="31333020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fld id="{31E0F023-1A68-4135-B30E-653C9336BC44}" type="slidenum">
              <a:rPr lang="en-US"/>
              <a:pPr>
                <a:defRPr/>
              </a:pPr>
              <a:t>‹#›</a:t>
            </a:fld>
            <a:endParaRPr lang="en-US"/>
          </a:p>
        </p:txBody>
      </p:sp>
    </p:spTree>
    <p:extLst>
      <p:ext uri="{BB962C8B-B14F-4D97-AF65-F5344CB8AC3E}">
        <p14:creationId xmlns:p14="http://schemas.microsoft.com/office/powerpoint/2010/main" val="33877678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fld id="{2338C86B-5B07-4A34-9BEA-DD2025AD1A99}" type="slidenum">
              <a:rPr lang="en-US"/>
              <a:pPr>
                <a:defRPr/>
              </a:pPr>
              <a:t>‹#›</a:t>
            </a:fld>
            <a:endParaRPr lang="en-US"/>
          </a:p>
        </p:txBody>
      </p:sp>
    </p:spTree>
    <p:extLst>
      <p:ext uri="{BB962C8B-B14F-4D97-AF65-F5344CB8AC3E}">
        <p14:creationId xmlns:p14="http://schemas.microsoft.com/office/powerpoint/2010/main" val="1205183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8AB450E-2074-4623-8DF8-C23B19E9B65E}" type="datetime1">
              <a:rPr lang="zh-CN" altLang="en-US"/>
              <a:pPr>
                <a:defRPr/>
              </a:pPr>
              <a:t>2019/12/12</a:t>
            </a:fld>
            <a:endParaRPr lang="zh-CN" altLang="en-US" sz="1800" b="0" i="0">
              <a:latin typeface="Arial" panose="020B0604020202020204" pitchFamily="34" charset="0"/>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39468778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fld id="{624A11FB-DD09-463F-BAEE-D3D444554651}" type="slidenum">
              <a:rPr lang="en-US"/>
              <a:pPr>
                <a:defRPr/>
              </a:pPr>
              <a:t>‹#›</a:t>
            </a:fld>
            <a:endParaRPr lang="en-US"/>
          </a:p>
        </p:txBody>
      </p:sp>
    </p:spTree>
    <p:extLst>
      <p:ext uri="{BB962C8B-B14F-4D97-AF65-F5344CB8AC3E}">
        <p14:creationId xmlns:p14="http://schemas.microsoft.com/office/powerpoint/2010/main" val="35424670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fld id="{598830A0-7C95-43C0-B085-F5749FE7FE35}" type="slidenum">
              <a:rPr lang="en-US"/>
              <a:pPr>
                <a:defRPr/>
              </a:pPr>
              <a:t>‹#›</a:t>
            </a:fld>
            <a:endParaRPr lang="en-US"/>
          </a:p>
        </p:txBody>
      </p:sp>
    </p:spTree>
    <p:extLst>
      <p:ext uri="{BB962C8B-B14F-4D97-AF65-F5344CB8AC3E}">
        <p14:creationId xmlns:p14="http://schemas.microsoft.com/office/powerpoint/2010/main" val="92442768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2"/>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2"/>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fld id="{E48385A1-2A87-4775-8664-27ABFBC324B0}" type="slidenum">
              <a:rPr lang="en-US"/>
              <a:pPr>
                <a:defRPr/>
              </a:pPr>
              <a:t>‹#›</a:t>
            </a:fld>
            <a:endParaRPr lang="en-US"/>
          </a:p>
        </p:txBody>
      </p:sp>
    </p:spTree>
    <p:extLst>
      <p:ext uri="{BB962C8B-B14F-4D97-AF65-F5344CB8AC3E}">
        <p14:creationId xmlns:p14="http://schemas.microsoft.com/office/powerpoint/2010/main" val="121676161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2"/>
            <a:ext cx="8001000" cy="67627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341440"/>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341438"/>
            <a:ext cx="3924300" cy="2406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900490"/>
            <a:ext cx="3924300" cy="240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noChangeArrowheads="1"/>
          </p:cNvSpPr>
          <p:nvPr>
            <p:ph type="dt" sz="half" idx="10"/>
          </p:nvPr>
        </p:nvSpPr>
        <p:spPr>
          <a:ln/>
        </p:spPr>
        <p:txBody>
          <a:bodyPr/>
          <a:lstStyle>
            <a:lvl1pPr>
              <a:defRPr/>
            </a:lvl1pPr>
          </a:lstStyle>
          <a:p>
            <a:pPr>
              <a:defRPr/>
            </a:pPr>
            <a:endParaRPr lang="en-US"/>
          </a:p>
        </p:txBody>
      </p:sp>
      <p:sp>
        <p:nvSpPr>
          <p:cNvPr id="7" name="页脚占位符 4"/>
          <p:cNvSpPr>
            <a:spLocks noGrp="1" noChangeArrowheads="1"/>
          </p:cNvSpPr>
          <p:nvPr>
            <p:ph type="ftr" sz="quarter" idx="11"/>
          </p:nvPr>
        </p:nvSpPr>
        <p:spPr>
          <a:ln/>
        </p:spPr>
        <p:txBody>
          <a:bodyPr/>
          <a:lstStyle>
            <a:lvl1pPr>
              <a:defRPr/>
            </a:lvl1pPr>
          </a:lstStyle>
          <a:p>
            <a:pPr>
              <a:defRPr/>
            </a:pPr>
            <a:fld id="{FADD4EE5-C366-424C-80A1-47E5D396BA2B}" type="slidenum">
              <a:rPr lang="en-US"/>
              <a:pPr>
                <a:defRPr/>
              </a:pPr>
              <a:t>‹#›</a:t>
            </a:fld>
            <a:endParaRPr lang="en-US"/>
          </a:p>
        </p:txBody>
      </p:sp>
    </p:spTree>
    <p:extLst>
      <p:ext uri="{BB962C8B-B14F-4D97-AF65-F5344CB8AC3E}">
        <p14:creationId xmlns:p14="http://schemas.microsoft.com/office/powerpoint/2010/main" val="35644046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62419F-C7EF-4B87-97E6-99653CBB0B91}" type="slidenum">
              <a:rPr lang="en-US"/>
              <a:pPr>
                <a:defRPr/>
              </a:pPr>
              <a:t>‹#›</a:t>
            </a:fld>
            <a:endParaRPr lang="en-US"/>
          </a:p>
        </p:txBody>
      </p:sp>
    </p:spTree>
    <p:extLst>
      <p:ext uri="{BB962C8B-B14F-4D97-AF65-F5344CB8AC3E}">
        <p14:creationId xmlns:p14="http://schemas.microsoft.com/office/powerpoint/2010/main" val="204559071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AB6D87-343A-4D27-837F-DC670C36352C}" type="slidenum">
              <a:rPr lang="en-US"/>
              <a:pPr>
                <a:defRPr/>
              </a:pPr>
              <a:t>‹#›</a:t>
            </a:fld>
            <a:endParaRPr lang="en-US"/>
          </a:p>
        </p:txBody>
      </p:sp>
    </p:spTree>
    <p:extLst>
      <p:ext uri="{BB962C8B-B14F-4D97-AF65-F5344CB8AC3E}">
        <p14:creationId xmlns:p14="http://schemas.microsoft.com/office/powerpoint/2010/main" val="218877196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614E89-51B5-4878-9E18-477390AB6831}" type="slidenum">
              <a:rPr lang="en-US"/>
              <a:pPr>
                <a:defRPr/>
              </a:pPr>
              <a:t>‹#›</a:t>
            </a:fld>
            <a:endParaRPr lang="en-US"/>
          </a:p>
        </p:txBody>
      </p:sp>
    </p:spTree>
    <p:extLst>
      <p:ext uri="{BB962C8B-B14F-4D97-AF65-F5344CB8AC3E}">
        <p14:creationId xmlns:p14="http://schemas.microsoft.com/office/powerpoint/2010/main" val="17415584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4203700"/>
            <a:ext cx="3924300" cy="1155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4203700"/>
            <a:ext cx="3924300" cy="1155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A46FE2-3475-4A5D-A2F2-48230B6FB746}" type="slidenum">
              <a:rPr lang="en-US"/>
              <a:pPr>
                <a:defRPr/>
              </a:pPr>
              <a:t>‹#›</a:t>
            </a:fld>
            <a:endParaRPr lang="en-US"/>
          </a:p>
        </p:txBody>
      </p:sp>
    </p:spTree>
    <p:extLst>
      <p:ext uri="{BB962C8B-B14F-4D97-AF65-F5344CB8AC3E}">
        <p14:creationId xmlns:p14="http://schemas.microsoft.com/office/powerpoint/2010/main" val="391522361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CF18ED3-A561-40B1-B40D-B63997502E4C}" type="slidenum">
              <a:rPr lang="en-US"/>
              <a:pPr>
                <a:defRPr/>
              </a:pPr>
              <a:t>‹#›</a:t>
            </a:fld>
            <a:endParaRPr lang="en-US"/>
          </a:p>
        </p:txBody>
      </p:sp>
    </p:spTree>
    <p:extLst>
      <p:ext uri="{BB962C8B-B14F-4D97-AF65-F5344CB8AC3E}">
        <p14:creationId xmlns:p14="http://schemas.microsoft.com/office/powerpoint/2010/main" val="201059939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0F6E6C-8C67-48FA-ABAF-01ED15352960}" type="slidenum">
              <a:rPr lang="en-US"/>
              <a:pPr>
                <a:defRPr/>
              </a:pPr>
              <a:t>‹#›</a:t>
            </a:fld>
            <a:endParaRPr lang="en-US"/>
          </a:p>
        </p:txBody>
      </p:sp>
    </p:spTree>
    <p:extLst>
      <p:ext uri="{BB962C8B-B14F-4D97-AF65-F5344CB8AC3E}">
        <p14:creationId xmlns:p14="http://schemas.microsoft.com/office/powerpoint/2010/main" val="18204486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78EAB9B-D05B-4363-8DDC-0FD74E527623}" type="datetime1">
              <a:rPr lang="zh-CN" altLang="en-US"/>
              <a:pPr>
                <a:defRPr/>
              </a:pPr>
              <a:t>2019/12/12</a:t>
            </a:fld>
            <a:endParaRPr lang="zh-CN" altLang="en-US" sz="1800" b="0" i="0">
              <a:latin typeface="Arial" panose="020B0604020202020204" pitchFamily="34" charset="0"/>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0505302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FD5CB3-8E09-4C9B-87CA-F5DBFC3AB8A8}" type="slidenum">
              <a:rPr lang="en-US"/>
              <a:pPr>
                <a:defRPr/>
              </a:pPr>
              <a:t>‹#›</a:t>
            </a:fld>
            <a:endParaRPr lang="en-US"/>
          </a:p>
        </p:txBody>
      </p:sp>
    </p:spTree>
    <p:extLst>
      <p:ext uri="{BB962C8B-B14F-4D97-AF65-F5344CB8AC3E}">
        <p14:creationId xmlns:p14="http://schemas.microsoft.com/office/powerpoint/2010/main" val="391551830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E134F-3912-4BAE-B3BF-0F39A6027298}" type="slidenum">
              <a:rPr lang="en-US"/>
              <a:pPr>
                <a:defRPr/>
              </a:pPr>
              <a:t>‹#›</a:t>
            </a:fld>
            <a:endParaRPr lang="en-US"/>
          </a:p>
        </p:txBody>
      </p:sp>
    </p:spTree>
    <p:extLst>
      <p:ext uri="{BB962C8B-B14F-4D97-AF65-F5344CB8AC3E}">
        <p14:creationId xmlns:p14="http://schemas.microsoft.com/office/powerpoint/2010/main" val="86881475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2D37AC-8E1F-4E1C-B422-3FFAB07343CB}" type="slidenum">
              <a:rPr lang="en-US"/>
              <a:pPr>
                <a:defRPr/>
              </a:pPr>
              <a:t>‹#›</a:t>
            </a:fld>
            <a:endParaRPr lang="en-US"/>
          </a:p>
        </p:txBody>
      </p:sp>
    </p:spTree>
    <p:extLst>
      <p:ext uri="{BB962C8B-B14F-4D97-AF65-F5344CB8AC3E}">
        <p14:creationId xmlns:p14="http://schemas.microsoft.com/office/powerpoint/2010/main" val="164917668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432B73-719D-44EE-A70A-5C66F557B495}" type="slidenum">
              <a:rPr lang="en-US"/>
              <a:pPr>
                <a:defRPr/>
              </a:pPr>
              <a:t>‹#›</a:t>
            </a:fld>
            <a:endParaRPr lang="en-US"/>
          </a:p>
        </p:txBody>
      </p:sp>
    </p:spTree>
    <p:extLst>
      <p:ext uri="{BB962C8B-B14F-4D97-AF65-F5344CB8AC3E}">
        <p14:creationId xmlns:p14="http://schemas.microsoft.com/office/powerpoint/2010/main" val="396880393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7488" y="2298700"/>
            <a:ext cx="2000250" cy="30607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2298700"/>
            <a:ext cx="5848350" cy="30607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6A923-5CF6-4BE9-BFD7-233280EBCA48}" type="slidenum">
              <a:rPr lang="en-US"/>
              <a:pPr>
                <a:defRPr/>
              </a:pPr>
              <a:t>‹#›</a:t>
            </a:fld>
            <a:endParaRPr lang="en-US"/>
          </a:p>
        </p:txBody>
      </p:sp>
    </p:spTree>
    <p:extLst>
      <p:ext uri="{BB962C8B-B14F-4D97-AF65-F5344CB8AC3E}">
        <p14:creationId xmlns:p14="http://schemas.microsoft.com/office/powerpoint/2010/main" val="14807934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40"/>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40"/>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D1F83B1F-BE6B-4BE4-BD69-7EB5E827913A}" type="datetime1">
              <a:rPr lang="zh-CN" altLang="en-US"/>
              <a:pPr>
                <a:defRPr/>
              </a:pPr>
              <a:t>2019/12/12</a:t>
            </a:fld>
            <a:endParaRPr lang="zh-CN" altLang="en-US" sz="1800" b="0" i="0">
              <a:latin typeface="Arial" panose="020B0604020202020204" pitchFamily="34" charset="0"/>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7638007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6EBEFA03-10FF-4F71-AB6A-CA1FC7FCE835}" type="datetime1">
              <a:rPr lang="zh-CN" altLang="en-US"/>
              <a:pPr>
                <a:defRPr/>
              </a:pPr>
              <a:t>2019/12/12</a:t>
            </a:fld>
            <a:endParaRPr lang="zh-CN" altLang="en-US" sz="1800" b="0" i="0">
              <a:latin typeface="Arial" panose="020B0604020202020204" pitchFamily="34" charset="0"/>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5820129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74381180-6AC9-44E7-B619-4EAD04641B5D}" type="datetime1">
              <a:rPr lang="zh-CN" altLang="en-US"/>
              <a:pPr>
                <a:defRPr/>
              </a:pPr>
              <a:t>2019/12/12</a:t>
            </a:fld>
            <a:endParaRPr lang="zh-CN" altLang="en-US" sz="1800" b="0" i="0">
              <a:latin typeface="Arial" panose="020B0604020202020204" pitchFamily="34" charset="0"/>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3034922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3643AC6-852F-4329-A35F-09F564923D54}" type="datetime1">
              <a:rPr lang="zh-CN" altLang="en-US"/>
              <a:pPr>
                <a:defRPr/>
              </a:pPr>
              <a:t>2019/12/12</a:t>
            </a:fld>
            <a:endParaRPr lang="zh-CN" altLang="en-US" sz="1800" b="0" i="0">
              <a:latin typeface="Arial" panose="020B0604020202020204" pitchFamily="34" charset="0"/>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4966365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00FBC61-4146-4D25-8AF4-DA49290E46BB}" type="datetime1">
              <a:rPr lang="zh-CN" altLang="en-US"/>
              <a:pPr>
                <a:defRPr/>
              </a:pPr>
              <a:t>2019/12/12</a:t>
            </a:fld>
            <a:endParaRPr lang="zh-CN" altLang="en-US" sz="1800" b="0" i="0">
              <a:latin typeface="Arial" panose="020B0604020202020204" pitchFamily="34" charset="0"/>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2769368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Book Antiqua" panose="02040602050305030304" pitchFamily="18" charset="0"/>
            </a:endParaRP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7766175-B0B6-43CC-BDB1-0D893F40F453}" type="datetime1">
              <a:rPr lang="zh-CN" altLang="en-US"/>
              <a:pPr>
                <a:defRPr/>
              </a:pPr>
              <a:t>2019/12/12</a:t>
            </a:fld>
            <a:endParaRPr lang="zh-CN" altLang="en-US" sz="1800" b="0" i="0">
              <a:latin typeface="Arial" panose="020B0604020202020204" pitchFamily="34" charset="0"/>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4267873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2"/>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sym typeface="Book Antiqua" panose="02040602050305030304" pitchFamily="18" charset="0"/>
              </a:rPr>
              <a:t>单击此处编辑母版标题样式</a:t>
            </a:r>
          </a:p>
        </p:txBody>
      </p:sp>
      <p:sp>
        <p:nvSpPr>
          <p:cNvPr id="1027" name="Rectangle 3"/>
          <p:cNvSpPr>
            <a:spLocks noGrp="1" noChangeArrowheads="1"/>
          </p:cNvSpPr>
          <p:nvPr>
            <p:ph type="body" idx="1"/>
          </p:nvPr>
        </p:nvSpPr>
        <p:spPr bwMode="auto">
          <a:xfrm>
            <a:off x="566738" y="1341440"/>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Book Antiqua" panose="02040602050305030304" pitchFamily="18" charset="0"/>
              </a:rPr>
              <a:t>单击此处编辑母版文本样式</a:t>
            </a:r>
          </a:p>
          <a:p>
            <a:pPr lvl="1"/>
            <a:r>
              <a:rPr lang="zh-CN">
                <a:sym typeface="Book Antiqua" panose="02040602050305030304" pitchFamily="18" charset="0"/>
              </a:rPr>
              <a:t>第二级</a:t>
            </a:r>
          </a:p>
          <a:p>
            <a:pPr lvl="2"/>
            <a:r>
              <a:rPr lang="zh-CN">
                <a:sym typeface="Book Antiqua" panose="02040602050305030304" pitchFamily="18" charset="0"/>
              </a:rPr>
              <a:t>第三级</a:t>
            </a:r>
          </a:p>
          <a:p>
            <a:pPr lvl="3"/>
            <a:r>
              <a:rPr lang="zh-CN">
                <a:sym typeface="Book Antiqua" panose="02040602050305030304" pitchFamily="18" charset="0"/>
              </a:rPr>
              <a:t>第四级</a:t>
            </a:r>
          </a:p>
          <a:p>
            <a:pPr lvl="4"/>
            <a:r>
              <a:rPr lang="zh-CN">
                <a:sym typeface="Book Antiqua" panose="02040602050305030304" pitchFamily="18" charset="0"/>
              </a:rPr>
              <a:t>第五级</a:t>
            </a:r>
          </a:p>
        </p:txBody>
      </p:sp>
      <p:sp>
        <p:nvSpPr>
          <p:cNvPr id="1028" name="日期占位符 3"/>
          <p:cNvSpPr>
            <a:spLocks noGrp="1" noChangeArrowheads="1"/>
          </p:cNvSpPr>
          <p:nvPr>
            <p:ph type="dt" sz="half" idx="2"/>
          </p:nvPr>
        </p:nvSpPr>
        <p:spPr bwMode="auto">
          <a:xfrm>
            <a:off x="3771900" y="6584950"/>
            <a:ext cx="15557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200" b="1" i="1">
                <a:latin typeface="Verdana" panose="020B0604030504040204" pitchFamily="34" charset="0"/>
                <a:sym typeface="Verdana" panose="020B0604030504040204" pitchFamily="34" charset="0"/>
              </a:defRPr>
            </a:lvl1pPr>
          </a:lstStyle>
          <a:p>
            <a:pPr>
              <a:defRPr/>
            </a:pPr>
            <a:fld id="{9511738D-7DC6-4F88-A2D5-104A078D8CA4}" type="datetime1">
              <a:rPr lang="zh-CN" altLang="en-US"/>
              <a:pPr>
                <a:defRPr/>
              </a:pPr>
              <a:t>2019/12/12</a:t>
            </a:fld>
            <a:endParaRPr lang="zh-CN" altLang="en-US" sz="1800" b="0" i="0">
              <a:latin typeface="Arial" panose="020B0604020202020204" pitchFamily="34" charset="0"/>
            </a:endParaRPr>
          </a:p>
        </p:txBody>
      </p:sp>
      <p:sp>
        <p:nvSpPr>
          <p:cNvPr id="1029" name="页脚占位符 4"/>
          <p:cNvSpPr>
            <a:spLocks noGrp="1" noChangeArrowheads="1"/>
          </p:cNvSpPr>
          <p:nvPr>
            <p:ph type="ftr" sz="quarter" idx="3"/>
          </p:nvPr>
        </p:nvSpPr>
        <p:spPr bwMode="auto">
          <a:xfrm>
            <a:off x="8439150" y="6540500"/>
            <a:ext cx="7048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b="1" i="1">
                <a:latin typeface="+mn-lt"/>
                <a:sym typeface="Book Antiqua" panose="02040602050305030304" pitchFamily="18" charset="0"/>
              </a:defRPr>
            </a:lvl1pPr>
          </a:lstStyle>
          <a:p>
            <a:pPr>
              <a:defRPr/>
            </a:pPr>
            <a:endParaRPr lang="zh-CN"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hf sldNum="0" hdr="0" ftr="0"/>
  <p:txStyles>
    <p:titleStyle>
      <a:lvl1pPr algn="l" rtl="0" eaLnBrk="0" fontAlgn="base" hangingPunct="0">
        <a:spcBef>
          <a:spcPct val="0"/>
        </a:spcBef>
        <a:spcAft>
          <a:spcPct val="0"/>
        </a:spcAft>
        <a:defRPr sz="4200" kern="1200">
          <a:solidFill>
            <a:schemeClr val="tx2"/>
          </a:solidFill>
          <a:latin typeface="+mj-lt"/>
          <a:ea typeface="+mj-ea"/>
          <a:cs typeface="+mj-cs"/>
          <a:sym typeface="Book Antiqua" panose="02040602050305030304" pitchFamily="18" charset="0"/>
        </a:defRPr>
      </a:lvl1pPr>
      <a:lvl2pPr algn="l" rtl="0" eaLnBrk="0" fontAlgn="base" hangingPunct="0">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2pPr>
      <a:lvl3pPr algn="l" rtl="0" eaLnBrk="0" fontAlgn="base" hangingPunct="0">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3pPr>
      <a:lvl4pPr algn="l" rtl="0" eaLnBrk="0" fontAlgn="base" hangingPunct="0">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4pPr>
      <a:lvl5pPr algn="l" rtl="0" eaLnBrk="0" fontAlgn="base" hangingPunct="0">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5pPr>
      <a:lvl6pPr marL="457200" algn="l" rtl="0" fontAlgn="base">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6pPr>
      <a:lvl7pPr marL="914400" algn="l" rtl="0" fontAlgn="base">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7pPr>
      <a:lvl8pPr marL="1371600" algn="l" rtl="0" fontAlgn="base">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8pPr>
      <a:lvl9pPr marL="1828800" algn="l" rtl="0" fontAlgn="base">
        <a:spcBef>
          <a:spcPct val="0"/>
        </a:spcBef>
        <a:spcAft>
          <a:spcPct val="0"/>
        </a:spcAft>
        <a:defRPr sz="4200">
          <a:solidFill>
            <a:schemeClr val="tx2"/>
          </a:solidFill>
          <a:latin typeface="Book Antiqua" panose="02040602050305030304" pitchFamily="18" charset="0"/>
          <a:ea typeface="Book Antiqua" panose="02040602050305030304" pitchFamily="18" charset="0"/>
          <a:cs typeface="Book Antiqua" panose="02040602050305030304" pitchFamily="18" charset="0"/>
          <a:sym typeface="Book Antiqua" panose="02040602050305030304" pitchFamily="18" charset="0"/>
        </a:defRPr>
      </a:lvl9pPr>
    </p:titleStyle>
    <p:bodyStyle>
      <a:lvl1pPr marL="469900" indent="-469900" algn="l" defTabSz="0" rtl="0" eaLnBrk="0" fontAlgn="base" hangingPunct="0">
        <a:spcBef>
          <a:spcPct val="1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sym typeface="Book Antiqua" panose="02040602050305030304" pitchFamily="18" charset="0"/>
        </a:defRPr>
      </a:lvl1pPr>
      <a:lvl2pPr marL="908050" indent="-436563" algn="l" defTabSz="0" rtl="0" eaLnBrk="0" fontAlgn="base" hangingPunct="0">
        <a:spcBef>
          <a:spcPct val="10000"/>
        </a:spcBef>
        <a:spcAft>
          <a:spcPct val="0"/>
        </a:spcAft>
        <a:buClr>
          <a:schemeClr val="accent2"/>
        </a:buClr>
        <a:buFont typeface="Wingdings" panose="05000000000000000000" pitchFamily="2" charset="2"/>
        <a:buChar char="n"/>
        <a:defRPr sz="2400" kern="1200">
          <a:solidFill>
            <a:srgbClr val="0000FF"/>
          </a:solidFill>
          <a:latin typeface="+mn-lt"/>
          <a:ea typeface="+mn-ea"/>
          <a:cs typeface="+mn-cs"/>
          <a:sym typeface="Book Antiqua" panose="02040602050305030304" pitchFamily="18" charset="0"/>
        </a:defRPr>
      </a:lvl2pPr>
      <a:lvl3pPr marL="1304925" indent="-395288" algn="l" defTabSz="0" rtl="0" eaLnBrk="0" fontAlgn="base" hangingPunct="0">
        <a:spcBef>
          <a:spcPct val="10000"/>
        </a:spcBef>
        <a:spcAft>
          <a:spcPct val="0"/>
        </a:spcAft>
        <a:buClr>
          <a:schemeClr val="accent2"/>
        </a:buClr>
        <a:buFont typeface="Wingdings" panose="05000000000000000000" pitchFamily="2" charset="2"/>
        <a:buChar char="p"/>
        <a:defRPr sz="2000" kern="1200">
          <a:solidFill>
            <a:srgbClr val="009900"/>
          </a:solidFill>
          <a:latin typeface="+mn-lt"/>
          <a:ea typeface="+mn-ea"/>
          <a:cs typeface="+mn-cs"/>
          <a:sym typeface="Book Antiqua" panose="02040602050305030304" pitchFamily="18" charset="0"/>
        </a:defRPr>
      </a:lvl3pPr>
      <a:lvl4pPr marL="1693863" indent="-385763" algn="l" defTabSz="0" rtl="0" eaLnBrk="0" fontAlgn="base" hangingPunct="0">
        <a:spcBef>
          <a:spcPct val="1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sym typeface="Book Antiqua" panose="02040602050305030304" pitchFamily="18" charset="0"/>
        </a:defRPr>
      </a:lvl4pPr>
      <a:lvl5pPr marL="2093913" indent="-398463" algn="l" defTabSz="0" rtl="0" eaLnBrk="0" fontAlgn="base" hangingPunct="0">
        <a:spcBef>
          <a:spcPct val="1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sym typeface="Book Antiqua" panose="020406020503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AutoShape 4"/>
          <p:cNvSpPr>
            <a:spLocks noChangeArrowheads="1"/>
          </p:cNvSpPr>
          <p:nvPr/>
        </p:nvSpPr>
        <p:spPr bwMode="auto">
          <a:xfrm>
            <a:off x="611189" y="1125540"/>
            <a:ext cx="7958137"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p>
        </p:txBody>
      </p:sp>
      <p:pic>
        <p:nvPicPr>
          <p:cNvPr id="2051" name="图片 8" descr="图片2.jpg"/>
          <p:cNvPicPr>
            <a:picLocks noChangeAspect="1" noChangeArrowheads="1"/>
          </p:cNvPicPr>
          <p:nvPr/>
        </p:nvPicPr>
        <p:blipFill>
          <a:blip r:embed="rId14">
            <a:extLst>
              <a:ext uri="{28A0092B-C50C-407E-A947-70E740481C1C}">
                <a14:useLocalDpi xmlns:a14="http://schemas.microsoft.com/office/drawing/2010/main" val="0"/>
              </a:ext>
            </a:extLst>
          </a:blip>
          <a:srcRect l="11111" t="1550" r="4167"/>
          <a:stretch>
            <a:fillRect/>
          </a:stretch>
        </p:blipFill>
        <p:spPr bwMode="auto">
          <a:xfrm>
            <a:off x="1" y="6184900"/>
            <a:ext cx="6461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8" descr="未命名.JPG"/>
          <p:cNvPicPr>
            <a:picLocks noChangeAspect="1" noChangeArrowheads="1"/>
          </p:cNvPicPr>
          <p:nvPr/>
        </p:nvPicPr>
        <p:blipFill>
          <a:blip r:embed="rId15">
            <a:extLst>
              <a:ext uri="{28A0092B-C50C-407E-A947-70E740481C1C}">
                <a14:useLocalDpi xmlns:a14="http://schemas.microsoft.com/office/drawing/2010/main" val="0"/>
              </a:ext>
            </a:extLst>
          </a:blip>
          <a:srcRect r="1282" b="13333"/>
          <a:stretch>
            <a:fillRect/>
          </a:stretch>
        </p:blipFill>
        <p:spPr bwMode="auto">
          <a:xfrm>
            <a:off x="642939" y="6345238"/>
            <a:ext cx="28892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574675" y="304802"/>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t>单击此处编辑母版标题样式</a:t>
            </a:r>
          </a:p>
        </p:txBody>
      </p:sp>
      <p:sp>
        <p:nvSpPr>
          <p:cNvPr id="2054" name="Rectangle 3"/>
          <p:cNvSpPr>
            <a:spLocks noGrp="1" noChangeArrowheads="1"/>
          </p:cNvSpPr>
          <p:nvPr>
            <p:ph type="body" idx="1"/>
          </p:nvPr>
        </p:nvSpPr>
        <p:spPr bwMode="auto">
          <a:xfrm>
            <a:off x="566738" y="1341440"/>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055" name="日期占位符 3"/>
          <p:cNvSpPr>
            <a:spLocks noGrp="1" noChangeArrowheads="1"/>
          </p:cNvSpPr>
          <p:nvPr>
            <p:ph type="dt" sz="half" idx="2"/>
          </p:nvPr>
        </p:nvSpPr>
        <p:spPr bwMode="auto">
          <a:xfrm>
            <a:off x="3771900" y="6584950"/>
            <a:ext cx="15557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defRPr>
            </a:lvl1pPr>
          </a:lstStyle>
          <a:p>
            <a:pPr>
              <a:defRPr/>
            </a:pPr>
            <a:endParaRPr lang="en-US"/>
          </a:p>
        </p:txBody>
      </p:sp>
      <p:sp>
        <p:nvSpPr>
          <p:cNvPr id="2056" name="页脚占位符 4"/>
          <p:cNvSpPr>
            <a:spLocks noGrp="1" noChangeArrowheads="1"/>
          </p:cNvSpPr>
          <p:nvPr>
            <p:ph type="ftr" sz="quarter" idx="3"/>
          </p:nvPr>
        </p:nvSpPr>
        <p:spPr bwMode="auto">
          <a:xfrm>
            <a:off x="8661400" y="6629400"/>
            <a:ext cx="48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A782B219-7277-4638-BC3D-2001704B41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hf sldNum="0" hd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2pPr>
      <a:lvl3pPr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3pPr>
      <a:lvl4pPr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4pPr>
      <a:lvl5pPr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5pPr>
      <a:lvl6pPr marL="457200"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6pPr>
      <a:lvl7pPr marL="914400"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7pPr>
      <a:lvl8pPr marL="1371600"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8pPr>
      <a:lvl9pPr marL="1828800" algn="l"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kern="1200">
          <a:solidFill>
            <a:srgbClr val="0000FF"/>
          </a:solidFill>
          <a:latin typeface="+mn-lt"/>
          <a:ea typeface="+mn-ea"/>
          <a:cs typeface="+mn-cs"/>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kern="1200">
          <a:solidFill>
            <a:schemeClr val="tx1"/>
          </a:solidFill>
          <a:latin typeface="+mn-lt"/>
          <a:ea typeface="+mn-ea"/>
          <a:cs typeface="+mn-cs"/>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AutoShape 7"/>
          <p:cNvSpPr>
            <a:spLocks/>
          </p:cNvSpPr>
          <p:nvPr/>
        </p:nvSpPr>
        <p:spPr bwMode="auto">
          <a:xfrm>
            <a:off x="685800" y="3589340"/>
            <a:ext cx="7772400" cy="109537"/>
          </a:xfrm>
          <a:custGeom>
            <a:avLst/>
            <a:gdLst>
              <a:gd name="T0" fmla="*/ 0 w 1000"/>
              <a:gd name="T1" fmla="*/ 0 h 1000"/>
              <a:gd name="T2" fmla="*/ 2147483646 w 1000"/>
              <a:gd name="T3" fmla="*/ 0 h 1000"/>
              <a:gd name="T4" fmla="*/ 2147483646 w 1000"/>
              <a:gd name="T5" fmla="*/ 11998354 h 1000"/>
              <a:gd name="T6" fmla="*/ 0 w 1000"/>
              <a:gd name="T7" fmla="*/ 11998354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 name="T21" fmla="*/ 0 w 1000"/>
              <a:gd name="T22" fmla="*/ 0 h 1000"/>
              <a:gd name="T23" fmla="*/ 1000 w 1000"/>
              <a:gd name="T24" fmla="*/ 1000 h 1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endParaRPr lang="zh-CN" altLang="en-US"/>
          </a:p>
        </p:txBody>
      </p:sp>
      <p:pic>
        <p:nvPicPr>
          <p:cNvPr id="3075" name="内容占位符 4" descr="LAB.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1493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8" descr="未命名.JPG"/>
          <p:cNvPicPr>
            <a:picLocks noChangeAspect="1" noChangeArrowheads="1"/>
          </p:cNvPicPr>
          <p:nvPr/>
        </p:nvPicPr>
        <p:blipFill>
          <a:blip r:embed="rId15">
            <a:extLst>
              <a:ext uri="{28A0092B-C50C-407E-A947-70E740481C1C}">
                <a14:useLocalDpi xmlns:a14="http://schemas.microsoft.com/office/drawing/2010/main" val="0"/>
              </a:ext>
            </a:extLst>
          </a:blip>
          <a:srcRect r="1282" b="13333"/>
          <a:stretch>
            <a:fillRect/>
          </a:stretch>
        </p:blipFill>
        <p:spPr bwMode="auto">
          <a:xfrm>
            <a:off x="1149351" y="273050"/>
            <a:ext cx="48895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2"/>
          <p:cNvSpPr>
            <a:spLocks noGrp="1" noChangeArrowheads="1"/>
          </p:cNvSpPr>
          <p:nvPr>
            <p:ph type="title"/>
          </p:nvPr>
        </p:nvSpPr>
        <p:spPr bwMode="auto">
          <a:xfrm>
            <a:off x="566738" y="2298702"/>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t>单击此处编辑母版标题样式</a:t>
            </a:r>
          </a:p>
        </p:txBody>
      </p:sp>
      <p:sp>
        <p:nvSpPr>
          <p:cNvPr id="3078" name="Rectangle 3"/>
          <p:cNvSpPr>
            <a:spLocks noGrp="1" noChangeArrowheads="1"/>
          </p:cNvSpPr>
          <p:nvPr>
            <p:ph type="body" idx="1"/>
          </p:nvPr>
        </p:nvSpPr>
        <p:spPr bwMode="auto">
          <a:xfrm>
            <a:off x="566738" y="4203700"/>
            <a:ext cx="8001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p:txBody>
      </p:sp>
      <p:sp>
        <p:nvSpPr>
          <p:cNvPr id="3079"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atin typeface="Verdana" panose="020B0604030504040204" pitchFamily="34" charset="0"/>
              </a:defRPr>
            </a:lvl1pPr>
          </a:lstStyle>
          <a:p>
            <a:pPr>
              <a:defRPr/>
            </a:pPr>
            <a:endParaRPr lang="en-US"/>
          </a:p>
        </p:txBody>
      </p:sp>
      <p:sp>
        <p:nvSpPr>
          <p:cNvPr id="3080"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200">
                <a:latin typeface="Verdana" panose="020B0604030504040204" pitchFamily="34" charset="0"/>
              </a:defRPr>
            </a:lvl1pPr>
          </a:lstStyle>
          <a:p>
            <a:pPr>
              <a:defRPr/>
            </a:pPr>
            <a:endParaRPr lang="en-US"/>
          </a:p>
        </p:txBody>
      </p:sp>
      <p:sp>
        <p:nvSpPr>
          <p:cNvPr id="3081"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atin typeface="Verdana" panose="020B0604030504040204" pitchFamily="34" charset="0"/>
              </a:defRPr>
            </a:lvl1pPr>
          </a:lstStyle>
          <a:p>
            <a:pPr>
              <a:defRPr/>
            </a:pPr>
            <a:fld id="{8C32C98A-E1A3-4DE2-A4BD-E1D876557DD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ctr" rtl="0" eaLnBrk="0" fontAlgn="base" hangingPunct="0">
        <a:spcBef>
          <a:spcPct val="0"/>
        </a:spcBef>
        <a:spcAft>
          <a:spcPct val="0"/>
        </a:spcAft>
        <a:defRPr sz="4200" kern="1200">
          <a:solidFill>
            <a:schemeClr val="tx2"/>
          </a:solidFill>
          <a:latin typeface="+mj-lt"/>
          <a:ea typeface="+mj-ea"/>
          <a:cs typeface="+mj-cs"/>
        </a:defRPr>
      </a:lvl1pPr>
      <a:lvl2pPr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2pPr>
      <a:lvl3pPr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3pPr>
      <a:lvl4pPr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4pPr>
      <a:lvl5pPr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5pPr>
      <a:lvl6pPr marL="457200"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6pPr>
      <a:lvl7pPr marL="914400"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7pPr>
      <a:lvl8pPr marL="1371600"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8pPr>
      <a:lvl9pPr marL="1828800" algn="ctr" rtl="0" eaLnBrk="0" fontAlgn="base" hangingPunct="0">
        <a:spcBef>
          <a:spcPct val="0"/>
        </a:spcBef>
        <a:spcAft>
          <a:spcPct val="0"/>
        </a:spcAft>
        <a:defRPr sz="4200">
          <a:solidFill>
            <a:schemeClr val="tx2"/>
          </a:solidFill>
          <a:latin typeface="Book Antiqua" panose="02040602050305030304" pitchFamily="18" charset="0"/>
          <a:ea typeface="微软雅黑" panose="020B0503020204020204" pitchFamily="34" charset="-122"/>
        </a:defRPr>
      </a:lvl9pPr>
    </p:titleStyle>
    <p:bodyStyle>
      <a:lvl1pPr marL="469900" indent="-469900" algn="ctr" rtl="0" eaLnBrk="0" fontAlgn="base" hangingPunct="0">
        <a:spcBef>
          <a:spcPct val="10000"/>
        </a:spcBef>
        <a:spcAft>
          <a:spcPct val="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kern="1200">
          <a:solidFill>
            <a:srgbClr val="0000FF"/>
          </a:solidFill>
          <a:latin typeface="+mn-lt"/>
          <a:ea typeface="+mn-ea"/>
          <a:cs typeface="Arial" panose="020B0604020202020204" pitchFamily="34" charset="0"/>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kern="1200">
          <a:solidFill>
            <a:srgbClr val="009900"/>
          </a:solidFill>
          <a:latin typeface="+mn-lt"/>
          <a:ea typeface="+mn-ea"/>
          <a:cs typeface="Arial" panose="020B0604020202020204" pitchFamily="34" charset="0"/>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Arial" panose="020B0604020202020204" pitchFamily="34" charset="0"/>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098" name="AutoShape 7"/>
          <p:cNvSpPr>
            <a:spLocks noChangeArrowheads="1"/>
          </p:cNvSpPr>
          <p:nvPr/>
        </p:nvSpPr>
        <p:spPr bwMode="auto">
          <a:xfrm>
            <a:off x="685800" y="3589340"/>
            <a:ext cx="7772400" cy="109537"/>
          </a:xfrm>
          <a:custGeom>
            <a:avLst/>
            <a:gdLst/>
            <a:ahLst/>
            <a:cxnLst/>
            <a:rect l="0" t="0" r="0" b="0"/>
            <a:pathLst/>
          </a:custGeom>
          <a:solidFill>
            <a:schemeClr val="accent2"/>
          </a:solidFill>
          <a:ln w="9525" cmpd="sng">
            <a:solidFill>
              <a:schemeClr val="accent2"/>
            </a:solidFill>
            <a:miter lim="800000"/>
            <a:headEnd/>
            <a:tailEnd/>
          </a:ln>
        </p:spPr>
        <p:txBody>
          <a:bodyPr/>
          <a:lstStyle/>
          <a:p>
            <a:endParaRPr lang="zh-CN" altLang="en-US"/>
          </a:p>
        </p:txBody>
      </p:sp>
      <p:pic>
        <p:nvPicPr>
          <p:cNvPr id="4099" name="Picture 13"/>
          <p:cNvPicPr>
            <a:picLocks noChangeArrowheads="1"/>
          </p:cNvPicPr>
          <p:nvPr/>
        </p:nvPicPr>
        <p:blipFill>
          <a:blip r:embed="rId3">
            <a:clrChange>
              <a:clrFrom>
                <a:srgbClr val="FEF9F6"/>
              </a:clrFrom>
              <a:clrTo>
                <a:srgbClr val="FEF9F6">
                  <a:alpha val="0"/>
                </a:srgbClr>
              </a:clrTo>
            </a:clrChange>
            <a:extLst>
              <a:ext uri="{28A0092B-C50C-407E-A947-70E740481C1C}">
                <a14:useLocalDpi xmlns:a14="http://schemas.microsoft.com/office/drawing/2010/main" val="0"/>
              </a:ext>
            </a:extLst>
          </a:blip>
          <a:srcRect/>
          <a:stretch>
            <a:fillRect/>
          </a:stretch>
        </p:blipFill>
        <p:spPr bwMode="auto">
          <a:xfrm>
            <a:off x="2" y="2"/>
            <a:ext cx="1177925"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内容占位符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765" y="5543550"/>
            <a:ext cx="123348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8"/>
          <p:cNvPicPr>
            <a:picLocks noChangeAspect="1" noChangeArrowheads="1"/>
          </p:cNvPicPr>
          <p:nvPr/>
        </p:nvPicPr>
        <p:blipFill>
          <a:blip r:embed="rId5">
            <a:extLst>
              <a:ext uri="{28A0092B-C50C-407E-A947-70E740481C1C}">
                <a14:useLocalDpi xmlns:a14="http://schemas.microsoft.com/office/drawing/2010/main" val="0"/>
              </a:ext>
            </a:extLst>
          </a:blip>
          <a:srcRect r="1282" b="13332"/>
          <a:stretch>
            <a:fillRect/>
          </a:stretch>
        </p:blipFill>
        <p:spPr bwMode="auto">
          <a:xfrm>
            <a:off x="1177927" y="367508"/>
            <a:ext cx="48895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标题 1"/>
          <p:cNvSpPr>
            <a:spLocks noGrp="1" noChangeArrowheads="1"/>
          </p:cNvSpPr>
          <p:nvPr>
            <p:ph type="ctrTitle" idx="4294967295"/>
          </p:nvPr>
        </p:nvSpPr>
        <p:spPr>
          <a:xfrm>
            <a:off x="685800" y="1133477"/>
            <a:ext cx="7772400" cy="2339975"/>
          </a:xfrm>
        </p:spPr>
        <p:txBody>
          <a:bodyPr/>
          <a:lstStyle/>
          <a:p>
            <a:pPr algn="ctr" eaLnBrk="1" hangingPunct="1"/>
            <a:r>
              <a:rPr lang="zh-CN" altLang="en-US" sz="4400" b="1" dirty="0">
                <a:latin typeface="Book Antiqua" panose="02040602050305030304" pitchFamily="18" charset="0"/>
                <a:ea typeface="微软雅黑" panose="020B0503020204020204" pitchFamily="34" charset="-122"/>
              </a:rPr>
              <a:t>工作内容</a:t>
            </a:r>
          </a:p>
        </p:txBody>
      </p:sp>
      <p:sp>
        <p:nvSpPr>
          <p:cNvPr id="4103" name="副标题 2"/>
          <p:cNvSpPr>
            <a:spLocks noGrp="1" noChangeArrowheads="1"/>
          </p:cNvSpPr>
          <p:nvPr>
            <p:ph type="subTitle" idx="1"/>
          </p:nvPr>
        </p:nvSpPr>
        <p:spPr>
          <a:xfrm>
            <a:off x="701677" y="4051302"/>
            <a:ext cx="7756525" cy="1382713"/>
          </a:xfrm>
        </p:spPr>
        <p:txBody>
          <a:bodyPr/>
          <a:lstStyle/>
          <a:p>
            <a:pPr eaLnBrk="1" hangingPunct="1"/>
            <a:r>
              <a:rPr lang="zh-CN" altLang="en-US" sz="3000" dirty="0">
                <a:latin typeface="Book Antiqua" panose="02040602050305030304" pitchFamily="18" charset="0"/>
                <a:ea typeface="微软雅黑" panose="020B0503020204020204" pitchFamily="34" charset="-122"/>
              </a:rPr>
              <a:t>    2</a:t>
            </a:r>
            <a:r>
              <a:rPr lang="en-US" altLang="zh-CN" sz="3000" dirty="0">
                <a:latin typeface="Book Antiqua" panose="02040602050305030304" pitchFamily="18" charset="0"/>
                <a:ea typeface="微软雅黑" panose="020B0503020204020204" pitchFamily="34" charset="-122"/>
              </a:rPr>
              <a:t>019.12.12        </a:t>
            </a:r>
            <a:r>
              <a:rPr lang="zh-CN" altLang="en-US" sz="3000" dirty="0">
                <a:latin typeface="Book Antiqua" panose="02040602050305030304" pitchFamily="18" charset="0"/>
                <a:ea typeface="微软雅黑" panose="020B0503020204020204" pitchFamily="34" charset="-122"/>
              </a:rPr>
              <a:t>胡力文</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10</a:t>
            </a:fld>
            <a:endParaRPr lang="en-US"/>
          </a:p>
        </p:txBody>
      </p:sp>
      <p:sp>
        <p:nvSpPr>
          <p:cNvPr id="10" name="文本框 9">
            <a:extLst>
              <a:ext uri="{FF2B5EF4-FFF2-40B4-BE49-F238E27FC236}">
                <a16:creationId xmlns:a16="http://schemas.microsoft.com/office/drawing/2014/main" id="{F5F97FBB-7E9E-4BE6-98BF-BADF2FEF5420}"/>
              </a:ext>
            </a:extLst>
          </p:cNvPr>
          <p:cNvSpPr txBox="1"/>
          <p:nvPr/>
        </p:nvSpPr>
        <p:spPr>
          <a:xfrm>
            <a:off x="899592" y="3212976"/>
            <a:ext cx="7200800" cy="646331"/>
          </a:xfrm>
          <a:prstGeom prst="rect">
            <a:avLst/>
          </a:prstGeom>
          <a:noFill/>
        </p:spPr>
        <p:txBody>
          <a:bodyPr wrap="square" rtlCol="0">
            <a:spAutoFit/>
          </a:bodyPr>
          <a:lstStyle/>
          <a:p>
            <a:r>
              <a:rPr lang="zh-CN" altLang="en-US" dirty="0"/>
              <a:t>主要内容：根据人眼视觉系统提出了一种图像描述子，在图像匹配任务中效果好于</a:t>
            </a:r>
            <a:r>
              <a:rPr lang="en-US" altLang="zh-CN" dirty="0"/>
              <a:t>sift</a:t>
            </a:r>
            <a:r>
              <a:rPr lang="zh-CN" altLang="en-US" dirty="0"/>
              <a:t>。</a:t>
            </a:r>
          </a:p>
        </p:txBody>
      </p:sp>
    </p:spTree>
    <p:extLst>
      <p:ext uri="{BB962C8B-B14F-4D97-AF65-F5344CB8AC3E}">
        <p14:creationId xmlns:p14="http://schemas.microsoft.com/office/powerpoint/2010/main" val="40904233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11</a:t>
            </a:fld>
            <a:endParaRPr lang="en-US"/>
          </a:p>
        </p:txBody>
      </p:sp>
      <p:pic>
        <p:nvPicPr>
          <p:cNvPr id="7" name="图片 6">
            <a:extLst>
              <a:ext uri="{FF2B5EF4-FFF2-40B4-BE49-F238E27FC236}">
                <a16:creationId xmlns:a16="http://schemas.microsoft.com/office/drawing/2014/main" id="{3B1EBC39-B4DA-4EDB-BAFE-F0DA3CB57090}"/>
              </a:ext>
            </a:extLst>
          </p:cNvPr>
          <p:cNvPicPr>
            <a:picLocks noChangeAspect="1"/>
          </p:cNvPicPr>
          <p:nvPr/>
        </p:nvPicPr>
        <p:blipFill>
          <a:blip r:embed="rId2"/>
          <a:stretch>
            <a:fillRect/>
          </a:stretch>
        </p:blipFill>
        <p:spPr>
          <a:xfrm>
            <a:off x="683568" y="1484784"/>
            <a:ext cx="6696744" cy="4849041"/>
          </a:xfrm>
          <a:prstGeom prst="rect">
            <a:avLst/>
          </a:prstGeom>
        </p:spPr>
      </p:pic>
    </p:spTree>
    <p:extLst>
      <p:ext uri="{BB962C8B-B14F-4D97-AF65-F5344CB8AC3E}">
        <p14:creationId xmlns:p14="http://schemas.microsoft.com/office/powerpoint/2010/main" val="11362170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12</a:t>
            </a:fld>
            <a:endParaRPr lang="en-US"/>
          </a:p>
        </p:txBody>
      </p:sp>
      <p:sp>
        <p:nvSpPr>
          <p:cNvPr id="3" name="文本框 2">
            <a:extLst>
              <a:ext uri="{FF2B5EF4-FFF2-40B4-BE49-F238E27FC236}">
                <a16:creationId xmlns:a16="http://schemas.microsoft.com/office/drawing/2014/main" id="{54EAA15E-8A00-41B6-BCDB-5CEEF2C5E287}"/>
              </a:ext>
            </a:extLst>
          </p:cNvPr>
          <p:cNvSpPr txBox="1"/>
          <p:nvPr/>
        </p:nvSpPr>
        <p:spPr>
          <a:xfrm>
            <a:off x="467544" y="2636912"/>
            <a:ext cx="2736304" cy="2308324"/>
          </a:xfrm>
          <a:prstGeom prst="rect">
            <a:avLst/>
          </a:prstGeom>
          <a:noFill/>
        </p:spPr>
        <p:txBody>
          <a:bodyPr wrap="square" rtlCol="0">
            <a:spAutoFit/>
          </a:bodyPr>
          <a:lstStyle/>
          <a:p>
            <a:r>
              <a:rPr lang="zh-CN" altLang="en-US" dirty="0"/>
              <a:t>生物实验表明：神经节细胞的感受野如图</a:t>
            </a:r>
            <a:endParaRPr lang="en-US" altLang="zh-CN" dirty="0"/>
          </a:p>
          <a:p>
            <a:r>
              <a:rPr lang="zh-CN" altLang="en-US" dirty="0"/>
              <a:t>红色的就是神经节细胞的感受野，可以看到中心区域感受野小，并且密度大，这部分区域称为中央凹</a:t>
            </a:r>
            <a:endParaRPr lang="en-US" altLang="zh-CN" dirty="0"/>
          </a:p>
          <a:p>
            <a:r>
              <a:rPr lang="zh-CN" altLang="en-US" dirty="0"/>
              <a:t>感受野小的部分分辨率高；大的部分分辨率低</a:t>
            </a:r>
          </a:p>
        </p:txBody>
      </p:sp>
      <p:pic>
        <p:nvPicPr>
          <p:cNvPr id="4" name="图片 3">
            <a:extLst>
              <a:ext uri="{FF2B5EF4-FFF2-40B4-BE49-F238E27FC236}">
                <a16:creationId xmlns:a16="http://schemas.microsoft.com/office/drawing/2014/main" id="{666DE849-C2F7-49CD-8253-130DCBE91CE2}"/>
              </a:ext>
            </a:extLst>
          </p:cNvPr>
          <p:cNvPicPr>
            <a:picLocks noChangeAspect="1"/>
          </p:cNvPicPr>
          <p:nvPr/>
        </p:nvPicPr>
        <p:blipFill>
          <a:blip r:embed="rId2"/>
          <a:stretch>
            <a:fillRect/>
          </a:stretch>
        </p:blipFill>
        <p:spPr>
          <a:xfrm>
            <a:off x="3542815" y="1484784"/>
            <a:ext cx="5601185" cy="4610500"/>
          </a:xfrm>
          <a:prstGeom prst="rect">
            <a:avLst/>
          </a:prstGeom>
        </p:spPr>
      </p:pic>
    </p:spTree>
    <p:extLst>
      <p:ext uri="{BB962C8B-B14F-4D97-AF65-F5344CB8AC3E}">
        <p14:creationId xmlns:p14="http://schemas.microsoft.com/office/powerpoint/2010/main" val="21177878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13</a:t>
            </a:fld>
            <a:endParaRPr lang="en-US"/>
          </a:p>
        </p:txBody>
      </p:sp>
      <p:sp>
        <p:nvSpPr>
          <p:cNvPr id="5" name="文本框 4">
            <a:extLst>
              <a:ext uri="{FF2B5EF4-FFF2-40B4-BE49-F238E27FC236}">
                <a16:creationId xmlns:a16="http://schemas.microsoft.com/office/drawing/2014/main" id="{806DEE05-A93F-43D7-B1F0-4D70FC857A5C}"/>
              </a:ext>
            </a:extLst>
          </p:cNvPr>
          <p:cNvSpPr txBox="1"/>
          <p:nvPr/>
        </p:nvSpPr>
        <p:spPr>
          <a:xfrm>
            <a:off x="1403648" y="1997839"/>
            <a:ext cx="5579293" cy="2862322"/>
          </a:xfrm>
          <a:prstGeom prst="rect">
            <a:avLst/>
          </a:prstGeom>
          <a:noFill/>
        </p:spPr>
        <p:txBody>
          <a:bodyPr wrap="square" rtlCol="0">
            <a:spAutoFit/>
          </a:bodyPr>
          <a:lstStyle/>
          <a:p>
            <a:r>
              <a:rPr lang="zh-CN" altLang="en-US" dirty="0"/>
              <a:t>本文认为：不同大小的感受野对应了不同的图像尺度。</a:t>
            </a:r>
            <a:endParaRPr lang="en-US" altLang="zh-CN" dirty="0"/>
          </a:p>
          <a:p>
            <a:r>
              <a:rPr lang="zh-CN" altLang="en-US" dirty="0"/>
              <a:t>这个尺度概念来源于</a:t>
            </a:r>
            <a:r>
              <a:rPr lang="en-US" altLang="zh-CN" dirty="0"/>
              <a:t>&lt;</a:t>
            </a:r>
            <a:r>
              <a:rPr lang="zh-CN" altLang="en-US" dirty="0"/>
              <a:t>多尺度理论</a:t>
            </a:r>
            <a:r>
              <a:rPr lang="en-US" altLang="zh-CN" dirty="0"/>
              <a:t>&gt;</a:t>
            </a:r>
            <a:r>
              <a:rPr lang="zh-CN" altLang="en-US" dirty="0"/>
              <a:t>，</a:t>
            </a:r>
            <a:endParaRPr lang="en-US" altLang="zh-CN" dirty="0"/>
          </a:p>
          <a:p>
            <a:r>
              <a:rPr lang="zh-CN" altLang="en-US" dirty="0"/>
              <a:t>其中有一点是说使用高斯核与图像进行卷积能得到图像在某个尺度下的表达。</a:t>
            </a:r>
            <a:endParaRPr lang="en-US" altLang="zh-CN" dirty="0"/>
          </a:p>
          <a:p>
            <a:r>
              <a:rPr lang="zh-CN" altLang="en-US" dirty="0"/>
              <a:t>尺度大小由高斯核的方差大小决定。</a:t>
            </a:r>
            <a:endParaRPr lang="en-US" altLang="zh-CN" dirty="0"/>
          </a:p>
          <a:p>
            <a:r>
              <a:rPr lang="zh-CN" altLang="en-US" dirty="0"/>
              <a:t>方差越大尺度越大，因为考虑了更多周边信息，同样地，信息更加模糊化。</a:t>
            </a:r>
            <a:endParaRPr lang="en-US" altLang="zh-CN" dirty="0"/>
          </a:p>
          <a:p>
            <a:r>
              <a:rPr lang="zh-CN" altLang="en-US" dirty="0"/>
              <a:t>方差小尺度小，考察细节特征。</a:t>
            </a:r>
            <a:endParaRPr lang="en-US" altLang="zh-CN" dirty="0"/>
          </a:p>
          <a:p>
            <a:r>
              <a:rPr lang="zh-CN" altLang="en-US" dirty="0"/>
              <a:t>因此尺度大小和感受野大小有很强的相似性。</a:t>
            </a:r>
            <a:endParaRPr lang="en-US" altLang="zh-CN" dirty="0"/>
          </a:p>
        </p:txBody>
      </p:sp>
    </p:spTree>
    <p:extLst>
      <p:ext uri="{BB962C8B-B14F-4D97-AF65-F5344CB8AC3E}">
        <p14:creationId xmlns:p14="http://schemas.microsoft.com/office/powerpoint/2010/main" val="21147132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14</a:t>
            </a:fld>
            <a:endParaRPr lang="en-US"/>
          </a:p>
        </p:txBody>
      </p:sp>
      <p:pic>
        <p:nvPicPr>
          <p:cNvPr id="3" name="图片 2">
            <a:extLst>
              <a:ext uri="{FF2B5EF4-FFF2-40B4-BE49-F238E27FC236}">
                <a16:creationId xmlns:a16="http://schemas.microsoft.com/office/drawing/2014/main" id="{8FF4E3E9-53EB-46BE-95F7-3881C481FA49}"/>
              </a:ext>
            </a:extLst>
          </p:cNvPr>
          <p:cNvPicPr>
            <a:picLocks noChangeAspect="1"/>
          </p:cNvPicPr>
          <p:nvPr/>
        </p:nvPicPr>
        <p:blipFill>
          <a:blip r:embed="rId2"/>
          <a:stretch>
            <a:fillRect/>
          </a:stretch>
        </p:blipFill>
        <p:spPr>
          <a:xfrm>
            <a:off x="303484" y="1573495"/>
            <a:ext cx="2926334" cy="2857748"/>
          </a:xfrm>
          <a:prstGeom prst="rect">
            <a:avLst/>
          </a:prstGeom>
        </p:spPr>
      </p:pic>
      <p:sp>
        <p:nvSpPr>
          <p:cNvPr id="4" name="文本框 3">
            <a:extLst>
              <a:ext uri="{FF2B5EF4-FFF2-40B4-BE49-F238E27FC236}">
                <a16:creationId xmlns:a16="http://schemas.microsoft.com/office/drawing/2014/main" id="{8536ABAC-BFF3-421F-9412-4B89EC18BDC2}"/>
              </a:ext>
            </a:extLst>
          </p:cNvPr>
          <p:cNvSpPr txBox="1"/>
          <p:nvPr/>
        </p:nvSpPr>
        <p:spPr>
          <a:xfrm>
            <a:off x="565522" y="1319193"/>
            <a:ext cx="2664296" cy="369332"/>
          </a:xfrm>
          <a:prstGeom prst="rect">
            <a:avLst/>
          </a:prstGeom>
          <a:noFill/>
        </p:spPr>
        <p:txBody>
          <a:bodyPr wrap="square" rtlCol="0">
            <a:spAutoFit/>
          </a:bodyPr>
          <a:lstStyle/>
          <a:p>
            <a:r>
              <a:rPr lang="en-US" altLang="zh-CN" dirty="0"/>
              <a:t>model</a:t>
            </a:r>
            <a:endParaRPr lang="zh-CN" altLang="en-US" dirty="0"/>
          </a:p>
        </p:txBody>
      </p:sp>
      <p:pic>
        <p:nvPicPr>
          <p:cNvPr id="7" name="图片 6">
            <a:extLst>
              <a:ext uri="{FF2B5EF4-FFF2-40B4-BE49-F238E27FC236}">
                <a16:creationId xmlns:a16="http://schemas.microsoft.com/office/drawing/2014/main" id="{093D18F2-1A20-4454-BCAF-5982087EF0FC}"/>
              </a:ext>
            </a:extLst>
          </p:cNvPr>
          <p:cNvPicPr>
            <a:picLocks noChangeAspect="1"/>
          </p:cNvPicPr>
          <p:nvPr/>
        </p:nvPicPr>
        <p:blipFill>
          <a:blip r:embed="rId3"/>
          <a:stretch>
            <a:fillRect/>
          </a:stretch>
        </p:blipFill>
        <p:spPr>
          <a:xfrm>
            <a:off x="3131840" y="1503859"/>
            <a:ext cx="5903640" cy="2379078"/>
          </a:xfrm>
          <a:prstGeom prst="rect">
            <a:avLst/>
          </a:prstGeom>
        </p:spPr>
      </p:pic>
      <p:pic>
        <p:nvPicPr>
          <p:cNvPr id="8" name="图片 7">
            <a:extLst>
              <a:ext uri="{FF2B5EF4-FFF2-40B4-BE49-F238E27FC236}">
                <a16:creationId xmlns:a16="http://schemas.microsoft.com/office/drawing/2014/main" id="{4CF6874C-7EFB-41F6-B7BB-06D5A1BE4223}"/>
              </a:ext>
            </a:extLst>
          </p:cNvPr>
          <p:cNvPicPr>
            <a:picLocks noChangeAspect="1"/>
          </p:cNvPicPr>
          <p:nvPr/>
        </p:nvPicPr>
        <p:blipFill>
          <a:blip r:embed="rId4"/>
          <a:stretch>
            <a:fillRect/>
          </a:stretch>
        </p:blipFill>
        <p:spPr>
          <a:xfrm>
            <a:off x="4073753" y="4314062"/>
            <a:ext cx="4594626" cy="1884213"/>
          </a:xfrm>
          <a:prstGeom prst="rect">
            <a:avLst/>
          </a:prstGeom>
        </p:spPr>
      </p:pic>
      <p:pic>
        <p:nvPicPr>
          <p:cNvPr id="9" name="图片 8">
            <a:extLst>
              <a:ext uri="{FF2B5EF4-FFF2-40B4-BE49-F238E27FC236}">
                <a16:creationId xmlns:a16="http://schemas.microsoft.com/office/drawing/2014/main" id="{735A5632-C135-49D6-B6CA-5C97D5453AA7}"/>
              </a:ext>
            </a:extLst>
          </p:cNvPr>
          <p:cNvPicPr>
            <a:picLocks noChangeAspect="1"/>
          </p:cNvPicPr>
          <p:nvPr/>
        </p:nvPicPr>
        <p:blipFill>
          <a:blip r:embed="rId5"/>
          <a:stretch>
            <a:fillRect/>
          </a:stretch>
        </p:blipFill>
        <p:spPr>
          <a:xfrm>
            <a:off x="60860" y="4799143"/>
            <a:ext cx="3673619" cy="438828"/>
          </a:xfrm>
          <a:prstGeom prst="rect">
            <a:avLst/>
          </a:prstGeom>
        </p:spPr>
      </p:pic>
    </p:spTree>
    <p:extLst>
      <p:ext uri="{BB962C8B-B14F-4D97-AF65-F5344CB8AC3E}">
        <p14:creationId xmlns:p14="http://schemas.microsoft.com/office/powerpoint/2010/main" val="51772451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en-US" altLang="zh-CN" sz="2000" dirty="0"/>
              <a:t>DERF: Distinctive Efficient Robust Features From</a:t>
            </a:r>
            <a:br>
              <a:rPr lang="en-US" altLang="zh-CN" sz="2000" dirty="0"/>
            </a:br>
            <a:r>
              <a:rPr lang="en-US" altLang="zh-CN" sz="2000" dirty="0"/>
              <a:t>the Biological Modeling of the P Ganglion Cells(TIP)</a:t>
            </a:r>
            <a:endParaRPr lang="zh-CN" altLang="en-US" sz="2000" dirty="0"/>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15</a:t>
            </a:fld>
            <a:endParaRPr lang="en-US"/>
          </a:p>
        </p:txBody>
      </p:sp>
      <p:sp>
        <p:nvSpPr>
          <p:cNvPr id="4" name="文本框 3">
            <a:extLst>
              <a:ext uri="{FF2B5EF4-FFF2-40B4-BE49-F238E27FC236}">
                <a16:creationId xmlns:a16="http://schemas.microsoft.com/office/drawing/2014/main" id="{8536ABAC-BFF3-421F-9412-4B89EC18BDC2}"/>
              </a:ext>
            </a:extLst>
          </p:cNvPr>
          <p:cNvSpPr txBox="1"/>
          <p:nvPr/>
        </p:nvSpPr>
        <p:spPr>
          <a:xfrm>
            <a:off x="558329" y="1374114"/>
            <a:ext cx="2664296" cy="369332"/>
          </a:xfrm>
          <a:prstGeom prst="rect">
            <a:avLst/>
          </a:prstGeom>
          <a:noFill/>
        </p:spPr>
        <p:txBody>
          <a:bodyPr wrap="square" rtlCol="0">
            <a:spAutoFit/>
          </a:bodyPr>
          <a:lstStyle/>
          <a:p>
            <a:r>
              <a:rPr lang="en-US" altLang="zh-CN" dirty="0"/>
              <a:t>results</a:t>
            </a:r>
            <a:endParaRPr lang="zh-CN" altLang="en-US" dirty="0"/>
          </a:p>
        </p:txBody>
      </p:sp>
      <p:pic>
        <p:nvPicPr>
          <p:cNvPr id="5" name="图片 4">
            <a:extLst>
              <a:ext uri="{FF2B5EF4-FFF2-40B4-BE49-F238E27FC236}">
                <a16:creationId xmlns:a16="http://schemas.microsoft.com/office/drawing/2014/main" id="{0F409E25-B59F-465F-93EA-0036A23CABD4}"/>
              </a:ext>
            </a:extLst>
          </p:cNvPr>
          <p:cNvPicPr>
            <a:picLocks noChangeAspect="1"/>
          </p:cNvPicPr>
          <p:nvPr/>
        </p:nvPicPr>
        <p:blipFill>
          <a:blip r:embed="rId2"/>
          <a:stretch>
            <a:fillRect/>
          </a:stretch>
        </p:blipFill>
        <p:spPr>
          <a:xfrm>
            <a:off x="971600" y="1874937"/>
            <a:ext cx="5814564" cy="838273"/>
          </a:xfrm>
          <a:prstGeom prst="rect">
            <a:avLst/>
          </a:prstGeom>
        </p:spPr>
      </p:pic>
      <p:pic>
        <p:nvPicPr>
          <p:cNvPr id="10" name="图片 9">
            <a:extLst>
              <a:ext uri="{FF2B5EF4-FFF2-40B4-BE49-F238E27FC236}">
                <a16:creationId xmlns:a16="http://schemas.microsoft.com/office/drawing/2014/main" id="{00589B42-E0B0-4AF3-8A60-E9114F028FA2}"/>
              </a:ext>
            </a:extLst>
          </p:cNvPr>
          <p:cNvPicPr>
            <a:picLocks noChangeAspect="1"/>
          </p:cNvPicPr>
          <p:nvPr/>
        </p:nvPicPr>
        <p:blipFill>
          <a:blip r:embed="rId3"/>
          <a:stretch>
            <a:fillRect/>
          </a:stretch>
        </p:blipFill>
        <p:spPr>
          <a:xfrm>
            <a:off x="796720" y="2844701"/>
            <a:ext cx="5959356" cy="3154953"/>
          </a:xfrm>
          <a:prstGeom prst="rect">
            <a:avLst/>
          </a:prstGeom>
        </p:spPr>
      </p:pic>
      <p:sp>
        <p:nvSpPr>
          <p:cNvPr id="11" name="文本框 10">
            <a:extLst>
              <a:ext uri="{FF2B5EF4-FFF2-40B4-BE49-F238E27FC236}">
                <a16:creationId xmlns:a16="http://schemas.microsoft.com/office/drawing/2014/main" id="{49A4420F-9B04-46F4-AFBD-7EE8383824F3}"/>
              </a:ext>
            </a:extLst>
          </p:cNvPr>
          <p:cNvSpPr txBox="1"/>
          <p:nvPr/>
        </p:nvSpPr>
        <p:spPr>
          <a:xfrm>
            <a:off x="7020222" y="2967335"/>
            <a:ext cx="1800200" cy="923330"/>
          </a:xfrm>
          <a:prstGeom prst="rect">
            <a:avLst/>
          </a:prstGeom>
          <a:noFill/>
        </p:spPr>
        <p:txBody>
          <a:bodyPr wrap="square" rtlCol="0">
            <a:spAutoFit/>
          </a:bodyPr>
          <a:lstStyle/>
          <a:p>
            <a:r>
              <a:rPr lang="zh-CN" altLang="en-US" dirty="0"/>
              <a:t>使用训练集调参数，然后测试集测试准确率。</a:t>
            </a:r>
          </a:p>
        </p:txBody>
      </p:sp>
    </p:spTree>
    <p:extLst>
      <p:ext uri="{BB962C8B-B14F-4D97-AF65-F5344CB8AC3E}">
        <p14:creationId xmlns:p14="http://schemas.microsoft.com/office/powerpoint/2010/main" val="31446235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550865" y="2060577"/>
            <a:ext cx="8004175" cy="1401763"/>
          </a:xfrm>
        </p:spPr>
        <p:txBody>
          <a:bodyPr/>
          <a:lstStyle/>
          <a:p>
            <a:r>
              <a:rPr lang="en-US" altLang="zh-CN" sz="5600" dirty="0">
                <a:sym typeface="Arial" panose="020B0604020202020204" pitchFamily="34" charset="0"/>
              </a:rPr>
              <a:t>Thanks</a:t>
            </a:r>
            <a:r>
              <a:rPr lang="zh-CN" altLang="en-US" sz="5600" i="1" dirty="0">
                <a:sym typeface="Arial" panose="020B0604020202020204" pitchFamily="34"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6"/>
          <p:cNvSpPr>
            <a:spLocks noGrp="1"/>
          </p:cNvSpPr>
          <p:nvPr>
            <p:ph type="ftr" sz="quarter" idx="11"/>
          </p:nvPr>
        </p:nvSpPr>
        <p:spPr/>
        <p:txBody>
          <a:bodyPr/>
          <a:lstStyle/>
          <a:p>
            <a:pPr>
              <a:defRPr/>
            </a:pPr>
            <a:fld id="{27E106AD-1CA2-42D1-9DA0-A3D94A68B0DE}" type="slidenum">
              <a:rPr lang="en-US"/>
              <a:pPr>
                <a:defRPr/>
              </a:pPr>
              <a:t>2</a:t>
            </a:fld>
            <a:endParaRPr lang="en-US"/>
          </a:p>
        </p:txBody>
      </p:sp>
      <p:sp>
        <p:nvSpPr>
          <p:cNvPr id="5123" name="Rectangle 2"/>
          <p:cNvSpPr>
            <a:spLocks noGrp="1" noChangeArrowheads="1"/>
          </p:cNvSpPr>
          <p:nvPr>
            <p:ph type="title"/>
          </p:nvPr>
        </p:nvSpPr>
        <p:spPr/>
        <p:txBody>
          <a:bodyPr/>
          <a:lstStyle/>
          <a:p>
            <a:r>
              <a:rPr lang="zh-CN" altLang="en-US" dirty="0"/>
              <a:t>主要内容</a:t>
            </a:r>
          </a:p>
        </p:txBody>
      </p:sp>
      <p:sp>
        <p:nvSpPr>
          <p:cNvPr id="5124" name="Rectangle 3"/>
          <p:cNvSpPr>
            <a:spLocks noGrp="1" noChangeArrowheads="1"/>
          </p:cNvSpPr>
          <p:nvPr>
            <p:ph type="body" sz="half" idx="1"/>
          </p:nvPr>
        </p:nvSpPr>
        <p:spPr>
          <a:xfrm>
            <a:off x="566740" y="1341440"/>
            <a:ext cx="8008937" cy="7128120"/>
          </a:xfrm>
        </p:spPr>
        <p:txBody>
          <a:bodyPr/>
          <a:lstStyle/>
          <a:p>
            <a:r>
              <a:rPr lang="en-US" altLang="zh-CN" dirty="0"/>
              <a:t>STDP-based spiking deep convolutional neural networks for object recognition</a:t>
            </a:r>
          </a:p>
          <a:p>
            <a:r>
              <a:rPr lang="en-US" altLang="zh-CN" dirty="0"/>
              <a:t>DERF: Distinctive Efficient Robust Features From the Biological Modeling of the P Ganglion Cells</a:t>
            </a:r>
          </a:p>
        </p:txBody>
      </p:sp>
    </p:spTree>
    <p:extLst>
      <p:ext uri="{BB962C8B-B14F-4D97-AF65-F5344CB8AC3E}">
        <p14:creationId xmlns:p14="http://schemas.microsoft.com/office/powerpoint/2010/main" val="22139364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9F2F2-B6C2-4D05-A1F0-FA75F5B20CAA}"/>
              </a:ext>
            </a:extLst>
          </p:cNvPr>
          <p:cNvSpPr>
            <a:spLocks noGrp="1"/>
          </p:cNvSpPr>
          <p:nvPr>
            <p:ph type="title"/>
          </p:nvPr>
        </p:nvSpPr>
        <p:spPr>
          <a:xfrm>
            <a:off x="592863" y="363212"/>
            <a:ext cx="8569325" cy="676275"/>
          </a:xfrm>
        </p:spPr>
        <p:txBody>
          <a:bodyPr/>
          <a:lstStyle/>
          <a:p>
            <a:r>
              <a:rPr lang="en-US" altLang="zh-CN" sz="2000" dirty="0"/>
              <a:t>STDP-based spiking deep convolutional neural networks for object</a:t>
            </a:r>
            <a:br>
              <a:rPr lang="en-US" altLang="zh-CN" sz="2000" dirty="0"/>
            </a:br>
            <a:r>
              <a:rPr lang="en-US" altLang="zh-CN" sz="2000" dirty="0"/>
              <a:t>recognition</a:t>
            </a:r>
            <a:endParaRPr lang="en-US" altLang="zh-CN" sz="2000" b="1" dirty="0"/>
          </a:p>
        </p:txBody>
      </p:sp>
      <p:sp>
        <p:nvSpPr>
          <p:cNvPr id="3" name="文本占位符 2">
            <a:extLst>
              <a:ext uri="{FF2B5EF4-FFF2-40B4-BE49-F238E27FC236}">
                <a16:creationId xmlns:a16="http://schemas.microsoft.com/office/drawing/2014/main" id="{B0DB0C5D-86BC-44B1-9615-389C5F1A041A}"/>
              </a:ext>
            </a:extLst>
          </p:cNvPr>
          <p:cNvSpPr>
            <a:spLocks noGrp="1"/>
          </p:cNvSpPr>
          <p:nvPr>
            <p:ph type="body" sz="half" idx="1"/>
          </p:nvPr>
        </p:nvSpPr>
        <p:spPr>
          <a:xfrm>
            <a:off x="574675" y="1412776"/>
            <a:ext cx="8569325" cy="4392487"/>
          </a:xfrm>
        </p:spPr>
        <p:txBody>
          <a:bodyPr/>
          <a:lstStyle/>
          <a:p>
            <a:pPr marL="0" indent="0">
              <a:buNone/>
            </a:pPr>
            <a:r>
              <a:rPr lang="zh-CN" altLang="en-US" dirty="0"/>
              <a:t>主要内容：设计了一个多层的</a:t>
            </a:r>
            <a:r>
              <a:rPr lang="en-US" altLang="zh-CN" dirty="0" err="1"/>
              <a:t>snn</a:t>
            </a:r>
            <a:r>
              <a:rPr lang="zh-CN" altLang="en-US" dirty="0"/>
              <a:t>，并使用</a:t>
            </a:r>
            <a:r>
              <a:rPr lang="en-US" altLang="zh-CN" dirty="0" err="1"/>
              <a:t>stdp</a:t>
            </a:r>
            <a:r>
              <a:rPr lang="zh-CN" altLang="en-US" dirty="0"/>
              <a:t>进行训练，用于提取图像特征，进行分类任务。</a:t>
            </a:r>
            <a:endParaRPr lang="en-US" altLang="zh-CN" dirty="0"/>
          </a:p>
          <a:p>
            <a:pPr marL="0" indent="0">
              <a:buNone/>
            </a:pPr>
            <a:r>
              <a:rPr lang="zh-CN" altLang="en-US" dirty="0"/>
              <a:t>模型结构：</a:t>
            </a:r>
            <a:endParaRPr lang="en-US" altLang="zh-CN" dirty="0"/>
          </a:p>
          <a:p>
            <a:pPr marL="0" indent="0">
              <a:buNone/>
            </a:pPr>
            <a:endParaRPr lang="en-US" altLang="zh-CN" dirty="0"/>
          </a:p>
        </p:txBody>
      </p:sp>
      <p:sp>
        <p:nvSpPr>
          <p:cNvPr id="6" name="页脚占位符 5">
            <a:extLst>
              <a:ext uri="{FF2B5EF4-FFF2-40B4-BE49-F238E27FC236}">
                <a16:creationId xmlns:a16="http://schemas.microsoft.com/office/drawing/2014/main" id="{0679C763-E6C3-4EEE-BFD9-48E0C4AB79B5}"/>
              </a:ext>
            </a:extLst>
          </p:cNvPr>
          <p:cNvSpPr>
            <a:spLocks noGrp="1"/>
          </p:cNvSpPr>
          <p:nvPr>
            <p:ph type="ftr" sz="quarter" idx="11"/>
          </p:nvPr>
        </p:nvSpPr>
        <p:spPr/>
        <p:txBody>
          <a:bodyPr/>
          <a:lstStyle/>
          <a:p>
            <a:pPr>
              <a:defRPr/>
            </a:pPr>
            <a:fld id="{FADD4EE5-C366-424C-80A1-47E5D396BA2B}" type="slidenum">
              <a:rPr lang="en-US" smtClean="0"/>
              <a:pPr>
                <a:defRPr/>
              </a:pPr>
              <a:t>3</a:t>
            </a:fld>
            <a:endParaRPr lang="en-US"/>
          </a:p>
        </p:txBody>
      </p:sp>
      <p:pic>
        <p:nvPicPr>
          <p:cNvPr id="4" name="图片 3">
            <a:extLst>
              <a:ext uri="{FF2B5EF4-FFF2-40B4-BE49-F238E27FC236}">
                <a16:creationId xmlns:a16="http://schemas.microsoft.com/office/drawing/2014/main" id="{9956C7B7-7CAD-4096-A514-ABFDF9578A7D}"/>
              </a:ext>
            </a:extLst>
          </p:cNvPr>
          <p:cNvPicPr>
            <a:picLocks noChangeAspect="1"/>
          </p:cNvPicPr>
          <p:nvPr/>
        </p:nvPicPr>
        <p:blipFill>
          <a:blip r:embed="rId2"/>
          <a:stretch>
            <a:fillRect/>
          </a:stretch>
        </p:blipFill>
        <p:spPr>
          <a:xfrm>
            <a:off x="828193" y="2957049"/>
            <a:ext cx="7488832" cy="2884657"/>
          </a:xfrm>
          <a:prstGeom prst="rect">
            <a:avLst/>
          </a:prstGeom>
        </p:spPr>
      </p:pic>
    </p:spTree>
    <p:extLst>
      <p:ext uri="{BB962C8B-B14F-4D97-AF65-F5344CB8AC3E}">
        <p14:creationId xmlns:p14="http://schemas.microsoft.com/office/powerpoint/2010/main" val="39944955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0DB0C5D-86BC-44B1-9615-389C5F1A041A}"/>
              </a:ext>
            </a:extLst>
          </p:cNvPr>
          <p:cNvSpPr>
            <a:spLocks noGrp="1"/>
          </p:cNvSpPr>
          <p:nvPr>
            <p:ph type="body" sz="half" idx="1"/>
          </p:nvPr>
        </p:nvSpPr>
        <p:spPr>
          <a:xfrm>
            <a:off x="333375" y="2236913"/>
            <a:ext cx="8569325" cy="4392487"/>
          </a:xfrm>
        </p:spPr>
        <p:txBody>
          <a:bodyPr/>
          <a:lstStyle/>
          <a:p>
            <a:pPr marL="0" indent="0">
              <a:buNone/>
            </a:pPr>
            <a:r>
              <a:rPr lang="zh-CN" altLang="en-US" dirty="0"/>
              <a:t>和上一篇论文类似，也是先使用</a:t>
            </a:r>
            <a:r>
              <a:rPr lang="en-US" altLang="zh-CN" dirty="0"/>
              <a:t>dog</a:t>
            </a:r>
            <a:r>
              <a:rPr lang="zh-CN" altLang="en-US" dirty="0"/>
              <a:t>变换图像转化为刺激强度，每个细胞依据强度生成脉冲，生成函数</a:t>
            </a:r>
            <a:r>
              <a:rPr lang="en-US" altLang="zh-CN" dirty="0"/>
              <a:t>t = 1 / r</a:t>
            </a:r>
            <a:r>
              <a:rPr lang="zh-CN" altLang="en-US" dirty="0"/>
              <a:t>。</a:t>
            </a:r>
            <a:r>
              <a:rPr lang="en-US" altLang="zh-CN" dirty="0"/>
              <a:t>r</a:t>
            </a:r>
            <a:r>
              <a:rPr lang="zh-CN" altLang="en-US" dirty="0"/>
              <a:t>表示刺激强度，</a:t>
            </a:r>
            <a:r>
              <a:rPr lang="en-US" altLang="zh-CN" dirty="0"/>
              <a:t>t</a:t>
            </a:r>
            <a:r>
              <a:rPr lang="zh-CN" altLang="en-US" dirty="0"/>
              <a:t>表示生成脉冲时间。</a:t>
            </a:r>
            <a:endParaRPr lang="en-US" altLang="zh-CN" dirty="0"/>
          </a:p>
          <a:p>
            <a:pPr marL="0" indent="0">
              <a:buNone/>
            </a:pPr>
            <a:r>
              <a:rPr lang="zh-CN" altLang="en-US" b="1" dirty="0"/>
              <a:t>卷积层</a:t>
            </a:r>
            <a:r>
              <a:rPr lang="zh-CN" altLang="en-US" dirty="0"/>
              <a:t>：卷积核相当于前一层神经元和卷积层神经元的突触连接，为了简化参数权重共享。卷积层的神经元模型非常简单，</a:t>
            </a:r>
            <a:endParaRPr lang="en-US" altLang="zh-CN" dirty="0"/>
          </a:p>
          <a:p>
            <a:pPr marL="0" indent="0">
              <a:buNone/>
            </a:pPr>
            <a:endParaRPr lang="en-US" altLang="zh-CN" dirty="0"/>
          </a:p>
          <a:p>
            <a:pPr marL="0" indent="0">
              <a:buNone/>
            </a:pPr>
            <a:endParaRPr lang="en-US" altLang="zh-CN" dirty="0"/>
          </a:p>
        </p:txBody>
      </p:sp>
      <p:sp>
        <p:nvSpPr>
          <p:cNvPr id="6" name="页脚占位符 5">
            <a:extLst>
              <a:ext uri="{FF2B5EF4-FFF2-40B4-BE49-F238E27FC236}">
                <a16:creationId xmlns:a16="http://schemas.microsoft.com/office/drawing/2014/main" id="{0679C763-E6C3-4EEE-BFD9-48E0C4AB79B5}"/>
              </a:ext>
            </a:extLst>
          </p:cNvPr>
          <p:cNvSpPr>
            <a:spLocks noGrp="1"/>
          </p:cNvSpPr>
          <p:nvPr>
            <p:ph type="ftr" sz="quarter" idx="11"/>
          </p:nvPr>
        </p:nvSpPr>
        <p:spPr/>
        <p:txBody>
          <a:bodyPr/>
          <a:lstStyle/>
          <a:p>
            <a:pPr>
              <a:defRPr/>
            </a:pPr>
            <a:fld id="{FADD4EE5-C366-424C-80A1-47E5D396BA2B}" type="slidenum">
              <a:rPr lang="en-US" smtClean="0"/>
              <a:pPr>
                <a:defRPr/>
              </a:pPr>
              <a:t>4</a:t>
            </a:fld>
            <a:endParaRPr lang="en-US"/>
          </a:p>
        </p:txBody>
      </p:sp>
      <p:pic>
        <p:nvPicPr>
          <p:cNvPr id="4" name="图片 3">
            <a:extLst>
              <a:ext uri="{FF2B5EF4-FFF2-40B4-BE49-F238E27FC236}">
                <a16:creationId xmlns:a16="http://schemas.microsoft.com/office/drawing/2014/main" id="{9956C7B7-7CAD-4096-A514-ABFDF9578A7D}"/>
              </a:ext>
            </a:extLst>
          </p:cNvPr>
          <p:cNvPicPr>
            <a:picLocks noChangeAspect="1"/>
          </p:cNvPicPr>
          <p:nvPr/>
        </p:nvPicPr>
        <p:blipFill>
          <a:blip r:embed="rId2"/>
          <a:stretch>
            <a:fillRect/>
          </a:stretch>
        </p:blipFill>
        <p:spPr>
          <a:xfrm>
            <a:off x="333375" y="69339"/>
            <a:ext cx="6984776" cy="2154389"/>
          </a:xfrm>
          <a:prstGeom prst="rect">
            <a:avLst/>
          </a:prstGeom>
        </p:spPr>
      </p:pic>
      <p:pic>
        <p:nvPicPr>
          <p:cNvPr id="7" name="图片 6">
            <a:extLst>
              <a:ext uri="{FF2B5EF4-FFF2-40B4-BE49-F238E27FC236}">
                <a16:creationId xmlns:a16="http://schemas.microsoft.com/office/drawing/2014/main" id="{EBF148E2-B850-46E9-A7FA-1FAC01C2F9A0}"/>
              </a:ext>
            </a:extLst>
          </p:cNvPr>
          <p:cNvPicPr>
            <a:picLocks noChangeAspect="1"/>
          </p:cNvPicPr>
          <p:nvPr/>
        </p:nvPicPr>
        <p:blipFill>
          <a:blip r:embed="rId3"/>
          <a:stretch>
            <a:fillRect/>
          </a:stretch>
        </p:blipFill>
        <p:spPr>
          <a:xfrm>
            <a:off x="3347864" y="4681361"/>
            <a:ext cx="3071126" cy="632515"/>
          </a:xfrm>
          <a:prstGeom prst="rect">
            <a:avLst/>
          </a:prstGeom>
        </p:spPr>
      </p:pic>
      <p:pic>
        <p:nvPicPr>
          <p:cNvPr id="11" name="图片 10">
            <a:extLst>
              <a:ext uri="{FF2B5EF4-FFF2-40B4-BE49-F238E27FC236}">
                <a16:creationId xmlns:a16="http://schemas.microsoft.com/office/drawing/2014/main" id="{2DF46E29-9433-42F7-912E-D1E4E4AB1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4251" y="5373216"/>
            <a:ext cx="4533900" cy="571500"/>
          </a:xfrm>
          <a:prstGeom prst="rect">
            <a:avLst/>
          </a:prstGeom>
        </p:spPr>
      </p:pic>
    </p:spTree>
    <p:extLst>
      <p:ext uri="{BB962C8B-B14F-4D97-AF65-F5344CB8AC3E}">
        <p14:creationId xmlns:p14="http://schemas.microsoft.com/office/powerpoint/2010/main" val="173712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0DB0C5D-86BC-44B1-9615-389C5F1A041A}"/>
              </a:ext>
            </a:extLst>
          </p:cNvPr>
          <p:cNvSpPr>
            <a:spLocks noGrp="1"/>
          </p:cNvSpPr>
          <p:nvPr>
            <p:ph type="body" sz="half" idx="1"/>
          </p:nvPr>
        </p:nvSpPr>
        <p:spPr>
          <a:xfrm>
            <a:off x="333375" y="2236913"/>
            <a:ext cx="8569325" cy="4392487"/>
          </a:xfrm>
        </p:spPr>
        <p:txBody>
          <a:bodyPr/>
          <a:lstStyle/>
          <a:p>
            <a:pPr marL="0" indent="0">
              <a:buNone/>
            </a:pPr>
            <a:r>
              <a:rPr lang="zh-CN" altLang="en-US" b="1" dirty="0"/>
              <a:t>卷积层</a:t>
            </a:r>
            <a:r>
              <a:rPr lang="zh-CN" altLang="en-US" dirty="0"/>
              <a:t>：权重学习规则使用简化版的</a:t>
            </a:r>
            <a:r>
              <a:rPr lang="en-US" altLang="zh-CN" dirty="0" err="1"/>
              <a:t>stdp</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a</a:t>
            </a:r>
            <a:r>
              <a:rPr lang="zh-CN" altLang="en-US" dirty="0"/>
              <a:t>表示学习率是一个很小的值，初始的时候</a:t>
            </a:r>
            <a:r>
              <a:rPr lang="en-US" altLang="zh-CN" dirty="0"/>
              <a:t>w</a:t>
            </a:r>
            <a:r>
              <a:rPr lang="zh-CN" altLang="en-US" dirty="0"/>
              <a:t>∈</a:t>
            </a:r>
            <a:r>
              <a:rPr lang="en-US" altLang="zh-CN" dirty="0"/>
              <a:t>[0</a:t>
            </a:r>
            <a:r>
              <a:rPr lang="zh-CN" altLang="en-US" dirty="0"/>
              <a:t>， </a:t>
            </a:r>
            <a:r>
              <a:rPr lang="en-US" altLang="zh-CN" dirty="0"/>
              <a:t>1]</a:t>
            </a:r>
          </a:p>
          <a:p>
            <a:pPr marL="0" indent="0">
              <a:buNone/>
            </a:pPr>
            <a:r>
              <a:rPr lang="zh-CN" altLang="en-US" dirty="0"/>
              <a:t>，可以看到这种学习方式下，</a:t>
            </a:r>
            <a:r>
              <a:rPr lang="en-US" altLang="zh-CN" dirty="0"/>
              <a:t>w</a:t>
            </a:r>
            <a:r>
              <a:rPr lang="zh-CN" altLang="en-US" dirty="0"/>
              <a:t>总属于</a:t>
            </a:r>
            <a:r>
              <a:rPr lang="en-US" altLang="zh-CN" dirty="0"/>
              <a:t>[0</a:t>
            </a:r>
            <a:r>
              <a:rPr lang="zh-CN" altLang="en-US" dirty="0"/>
              <a:t>， </a:t>
            </a:r>
            <a:r>
              <a:rPr lang="en-US" altLang="zh-CN" dirty="0"/>
              <a:t>1]</a:t>
            </a:r>
            <a:r>
              <a:rPr lang="zh-CN" altLang="en-US" dirty="0"/>
              <a:t>，并且</a:t>
            </a:r>
            <a:r>
              <a:rPr lang="en-US" altLang="zh-CN" dirty="0"/>
              <a:t>w = 0 / 1</a:t>
            </a:r>
            <a:r>
              <a:rPr lang="zh-CN" altLang="en-US" dirty="0"/>
              <a:t>的时候收敛。训练是一层一层的，一层训练完成后再训练下一层。</a:t>
            </a:r>
            <a:endParaRPr lang="en-US" altLang="zh-CN" dirty="0"/>
          </a:p>
          <a:p>
            <a:pPr marL="0" indent="0">
              <a:buNone/>
            </a:pPr>
            <a:endParaRPr lang="en-US" altLang="zh-CN" dirty="0"/>
          </a:p>
          <a:p>
            <a:pPr marL="0" indent="0">
              <a:buNone/>
            </a:pPr>
            <a:endParaRPr lang="en-US" altLang="zh-CN" dirty="0"/>
          </a:p>
        </p:txBody>
      </p:sp>
      <p:sp>
        <p:nvSpPr>
          <p:cNvPr id="6" name="页脚占位符 5">
            <a:extLst>
              <a:ext uri="{FF2B5EF4-FFF2-40B4-BE49-F238E27FC236}">
                <a16:creationId xmlns:a16="http://schemas.microsoft.com/office/drawing/2014/main" id="{0679C763-E6C3-4EEE-BFD9-48E0C4AB79B5}"/>
              </a:ext>
            </a:extLst>
          </p:cNvPr>
          <p:cNvSpPr>
            <a:spLocks noGrp="1"/>
          </p:cNvSpPr>
          <p:nvPr>
            <p:ph type="ftr" sz="quarter" idx="11"/>
          </p:nvPr>
        </p:nvSpPr>
        <p:spPr/>
        <p:txBody>
          <a:bodyPr/>
          <a:lstStyle/>
          <a:p>
            <a:pPr>
              <a:defRPr/>
            </a:pPr>
            <a:fld id="{FADD4EE5-C366-424C-80A1-47E5D396BA2B}" type="slidenum">
              <a:rPr lang="en-US" smtClean="0"/>
              <a:pPr>
                <a:defRPr/>
              </a:pPr>
              <a:t>5</a:t>
            </a:fld>
            <a:endParaRPr lang="en-US"/>
          </a:p>
        </p:txBody>
      </p:sp>
      <p:pic>
        <p:nvPicPr>
          <p:cNvPr id="4" name="图片 3">
            <a:extLst>
              <a:ext uri="{FF2B5EF4-FFF2-40B4-BE49-F238E27FC236}">
                <a16:creationId xmlns:a16="http://schemas.microsoft.com/office/drawing/2014/main" id="{9956C7B7-7CAD-4096-A514-ABFDF9578A7D}"/>
              </a:ext>
            </a:extLst>
          </p:cNvPr>
          <p:cNvPicPr>
            <a:picLocks noChangeAspect="1"/>
          </p:cNvPicPr>
          <p:nvPr/>
        </p:nvPicPr>
        <p:blipFill>
          <a:blip r:embed="rId2"/>
          <a:stretch>
            <a:fillRect/>
          </a:stretch>
        </p:blipFill>
        <p:spPr>
          <a:xfrm>
            <a:off x="333375" y="69339"/>
            <a:ext cx="6984776" cy="2154389"/>
          </a:xfrm>
          <a:prstGeom prst="rect">
            <a:avLst/>
          </a:prstGeom>
        </p:spPr>
      </p:pic>
      <p:pic>
        <p:nvPicPr>
          <p:cNvPr id="5" name="图片 4">
            <a:extLst>
              <a:ext uri="{FF2B5EF4-FFF2-40B4-BE49-F238E27FC236}">
                <a16:creationId xmlns:a16="http://schemas.microsoft.com/office/drawing/2014/main" id="{9BD4251E-3B4B-4DEB-A405-2F104A8EC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2944053"/>
            <a:ext cx="4191000" cy="857250"/>
          </a:xfrm>
          <a:prstGeom prst="rect">
            <a:avLst/>
          </a:prstGeom>
        </p:spPr>
      </p:pic>
    </p:spTree>
    <p:extLst>
      <p:ext uri="{BB962C8B-B14F-4D97-AF65-F5344CB8AC3E}">
        <p14:creationId xmlns:p14="http://schemas.microsoft.com/office/powerpoint/2010/main" val="23260321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5FABE-944F-473C-990C-0BAF78DA9E2F}"/>
              </a:ext>
            </a:extLst>
          </p:cNvPr>
          <p:cNvSpPr>
            <a:spLocks noGrp="1"/>
          </p:cNvSpPr>
          <p:nvPr>
            <p:ph type="title"/>
          </p:nvPr>
        </p:nvSpPr>
        <p:spPr/>
        <p:txBody>
          <a:bodyPr/>
          <a:lstStyle/>
          <a:p>
            <a:endParaRPr lang="zh-CN" altLang="en-US" dirty="0"/>
          </a:p>
        </p:txBody>
      </p:sp>
      <p:sp>
        <p:nvSpPr>
          <p:cNvPr id="3" name="文本占位符 2">
            <a:extLst>
              <a:ext uri="{FF2B5EF4-FFF2-40B4-BE49-F238E27FC236}">
                <a16:creationId xmlns:a16="http://schemas.microsoft.com/office/drawing/2014/main" id="{33692118-954C-4FDE-BC99-68B393B32E8B}"/>
              </a:ext>
            </a:extLst>
          </p:cNvPr>
          <p:cNvSpPr>
            <a:spLocks noGrp="1"/>
          </p:cNvSpPr>
          <p:nvPr>
            <p:ph type="body" sz="half" idx="1"/>
          </p:nvPr>
        </p:nvSpPr>
        <p:spPr>
          <a:xfrm>
            <a:off x="566738" y="2459191"/>
            <a:ext cx="7893694" cy="3849536"/>
          </a:xfrm>
        </p:spPr>
        <p:txBody>
          <a:bodyPr/>
          <a:lstStyle/>
          <a:p>
            <a:r>
              <a:rPr lang="zh-CN" altLang="en-US" dirty="0"/>
              <a:t>卷积层学习中的</a:t>
            </a:r>
            <a:r>
              <a:rPr lang="en-US" altLang="zh-CN" dirty="0"/>
              <a:t>trick</a:t>
            </a:r>
            <a:r>
              <a:rPr lang="zh-CN" altLang="en-US" dirty="0"/>
              <a:t>：</a:t>
            </a:r>
            <a:endParaRPr lang="en-US" altLang="zh-CN" dirty="0"/>
          </a:p>
          <a:p>
            <a:pPr marL="0" indent="0">
              <a:buNone/>
            </a:pPr>
            <a:r>
              <a:rPr lang="zh-CN" altLang="en-US" dirty="0"/>
              <a:t>赢者通吃：对于一个特定的卷积核，如果在某个时刻发放脉冲，该位置的神经元会抑制当前</a:t>
            </a:r>
            <a:r>
              <a:rPr lang="en-US" altLang="zh-CN" dirty="0"/>
              <a:t>feature map</a:t>
            </a:r>
            <a:r>
              <a:rPr lang="zh-CN" altLang="en-US" dirty="0"/>
              <a:t>中的其他位置神经元释放脉冲；此外，其他</a:t>
            </a:r>
            <a:r>
              <a:rPr lang="en-US" altLang="zh-CN" dirty="0"/>
              <a:t>feature map</a:t>
            </a:r>
            <a:r>
              <a:rPr lang="zh-CN" altLang="en-US" dirty="0"/>
              <a:t>中对应位置的神经元也不能释放脉冲</a:t>
            </a:r>
            <a:r>
              <a:rPr lang="en-US" altLang="zh-CN" dirty="0"/>
              <a:t>(</a:t>
            </a:r>
            <a:r>
              <a:rPr lang="zh-CN" altLang="en-US" dirty="0"/>
              <a:t>这样有利于不同</a:t>
            </a:r>
            <a:r>
              <a:rPr lang="en-US" altLang="zh-CN" dirty="0"/>
              <a:t>map</a:t>
            </a:r>
            <a:r>
              <a:rPr lang="zh-CN" altLang="en-US" dirty="0"/>
              <a:t>中对应的卷积核学到不同的特征</a:t>
            </a:r>
            <a:r>
              <a:rPr lang="en-US" altLang="zh-CN" dirty="0"/>
              <a:t>)</a:t>
            </a:r>
            <a:endParaRPr lang="zh-CN" altLang="en-US" dirty="0"/>
          </a:p>
        </p:txBody>
      </p:sp>
      <p:sp>
        <p:nvSpPr>
          <p:cNvPr id="6" name="页脚占位符 5">
            <a:extLst>
              <a:ext uri="{FF2B5EF4-FFF2-40B4-BE49-F238E27FC236}">
                <a16:creationId xmlns:a16="http://schemas.microsoft.com/office/drawing/2014/main" id="{95419752-CDA3-415F-90F7-001238B5D155}"/>
              </a:ext>
            </a:extLst>
          </p:cNvPr>
          <p:cNvSpPr>
            <a:spLocks noGrp="1"/>
          </p:cNvSpPr>
          <p:nvPr>
            <p:ph type="ftr" sz="quarter" idx="11"/>
          </p:nvPr>
        </p:nvSpPr>
        <p:spPr/>
        <p:txBody>
          <a:bodyPr/>
          <a:lstStyle/>
          <a:p>
            <a:pPr>
              <a:defRPr/>
            </a:pPr>
            <a:fld id="{FADD4EE5-C366-424C-80A1-47E5D396BA2B}" type="slidenum">
              <a:rPr lang="en-US" smtClean="0"/>
              <a:pPr>
                <a:defRPr/>
              </a:pPr>
              <a:t>6</a:t>
            </a:fld>
            <a:endParaRPr lang="en-US"/>
          </a:p>
        </p:txBody>
      </p:sp>
      <p:pic>
        <p:nvPicPr>
          <p:cNvPr id="7" name="图片 6">
            <a:extLst>
              <a:ext uri="{FF2B5EF4-FFF2-40B4-BE49-F238E27FC236}">
                <a16:creationId xmlns:a16="http://schemas.microsoft.com/office/drawing/2014/main" id="{C13334C8-71C7-404D-8A81-9FE475ED3CEA}"/>
              </a:ext>
            </a:extLst>
          </p:cNvPr>
          <p:cNvPicPr>
            <a:picLocks noChangeAspect="1"/>
          </p:cNvPicPr>
          <p:nvPr/>
        </p:nvPicPr>
        <p:blipFill>
          <a:blip r:embed="rId2"/>
          <a:stretch>
            <a:fillRect/>
          </a:stretch>
        </p:blipFill>
        <p:spPr>
          <a:xfrm>
            <a:off x="899592" y="188043"/>
            <a:ext cx="6984776" cy="2154389"/>
          </a:xfrm>
          <a:prstGeom prst="rect">
            <a:avLst/>
          </a:prstGeom>
        </p:spPr>
      </p:pic>
    </p:spTree>
    <p:extLst>
      <p:ext uri="{BB962C8B-B14F-4D97-AF65-F5344CB8AC3E}">
        <p14:creationId xmlns:p14="http://schemas.microsoft.com/office/powerpoint/2010/main" val="37275558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0DB0C5D-86BC-44B1-9615-389C5F1A041A}"/>
              </a:ext>
            </a:extLst>
          </p:cNvPr>
          <p:cNvSpPr>
            <a:spLocks noGrp="1"/>
          </p:cNvSpPr>
          <p:nvPr>
            <p:ph type="body" sz="half" idx="1"/>
          </p:nvPr>
        </p:nvSpPr>
        <p:spPr>
          <a:xfrm>
            <a:off x="333375" y="2236913"/>
            <a:ext cx="8569325" cy="4392487"/>
          </a:xfrm>
        </p:spPr>
        <p:txBody>
          <a:bodyPr/>
          <a:lstStyle/>
          <a:p>
            <a:pPr marL="0" indent="0">
              <a:buNone/>
            </a:pPr>
            <a:r>
              <a:rPr lang="zh-CN" altLang="en-US" b="1" dirty="0"/>
              <a:t>池化层</a:t>
            </a:r>
            <a:r>
              <a:rPr lang="zh-CN" altLang="en-US" dirty="0"/>
              <a:t>：</a:t>
            </a:r>
            <a:endParaRPr lang="en-US" altLang="zh-CN" dirty="0"/>
          </a:p>
          <a:p>
            <a:pPr marL="0" indent="0">
              <a:buNone/>
            </a:pPr>
            <a:r>
              <a:rPr lang="zh-CN" altLang="en-US" dirty="0"/>
              <a:t>不参与训练，池化层的神经元也和前一层神经元相连接，也是一个正方形窗口，不过权重固定都是</a:t>
            </a:r>
            <a:r>
              <a:rPr lang="en-US" altLang="zh-CN" dirty="0"/>
              <a:t>1</a:t>
            </a:r>
            <a:r>
              <a:rPr lang="zh-CN" altLang="en-US" dirty="0"/>
              <a:t>。阈值也被设置成了</a:t>
            </a:r>
            <a:r>
              <a:rPr lang="en-US" altLang="zh-CN" dirty="0"/>
              <a:t>1</a:t>
            </a:r>
            <a:r>
              <a:rPr lang="zh-CN" altLang="en-US" dirty="0"/>
              <a:t>。换言之只要神经元的窗口内有脉冲，该神经元就放电，本层主要是为了压缩尺寸。</a:t>
            </a:r>
            <a:endParaRPr lang="en-US" altLang="zh-CN" dirty="0"/>
          </a:p>
          <a:p>
            <a:pPr marL="0" indent="0">
              <a:buNone/>
            </a:pPr>
            <a:r>
              <a:rPr lang="zh-CN" altLang="en-US" dirty="0"/>
              <a:t>最后一层是一个全局池化层，讲矩阵压缩成一个向量，使用</a:t>
            </a:r>
            <a:r>
              <a:rPr lang="en-US" altLang="zh-CN" dirty="0" err="1"/>
              <a:t>svm</a:t>
            </a:r>
            <a:r>
              <a:rPr lang="zh-CN" altLang="en-US" dirty="0"/>
              <a:t>进行分类。</a:t>
            </a:r>
            <a:endParaRPr lang="en-US" altLang="zh-CN" dirty="0"/>
          </a:p>
          <a:p>
            <a:pPr marL="0" indent="0">
              <a:buNone/>
            </a:pPr>
            <a:endParaRPr lang="en-US" altLang="zh-CN" dirty="0"/>
          </a:p>
          <a:p>
            <a:pPr marL="0" indent="0">
              <a:buNone/>
            </a:pPr>
            <a:endParaRPr lang="en-US" altLang="zh-CN" dirty="0"/>
          </a:p>
        </p:txBody>
      </p:sp>
      <p:sp>
        <p:nvSpPr>
          <p:cNvPr id="6" name="页脚占位符 5">
            <a:extLst>
              <a:ext uri="{FF2B5EF4-FFF2-40B4-BE49-F238E27FC236}">
                <a16:creationId xmlns:a16="http://schemas.microsoft.com/office/drawing/2014/main" id="{0679C763-E6C3-4EEE-BFD9-48E0C4AB79B5}"/>
              </a:ext>
            </a:extLst>
          </p:cNvPr>
          <p:cNvSpPr>
            <a:spLocks noGrp="1"/>
          </p:cNvSpPr>
          <p:nvPr>
            <p:ph type="ftr" sz="quarter" idx="11"/>
          </p:nvPr>
        </p:nvSpPr>
        <p:spPr/>
        <p:txBody>
          <a:bodyPr/>
          <a:lstStyle/>
          <a:p>
            <a:pPr>
              <a:defRPr/>
            </a:pPr>
            <a:fld id="{FADD4EE5-C366-424C-80A1-47E5D396BA2B}" type="slidenum">
              <a:rPr lang="en-US" smtClean="0"/>
              <a:pPr>
                <a:defRPr/>
              </a:pPr>
              <a:t>7</a:t>
            </a:fld>
            <a:endParaRPr lang="en-US"/>
          </a:p>
        </p:txBody>
      </p:sp>
      <p:pic>
        <p:nvPicPr>
          <p:cNvPr id="4" name="图片 3">
            <a:extLst>
              <a:ext uri="{FF2B5EF4-FFF2-40B4-BE49-F238E27FC236}">
                <a16:creationId xmlns:a16="http://schemas.microsoft.com/office/drawing/2014/main" id="{9956C7B7-7CAD-4096-A514-ABFDF9578A7D}"/>
              </a:ext>
            </a:extLst>
          </p:cNvPr>
          <p:cNvPicPr>
            <a:picLocks noChangeAspect="1"/>
          </p:cNvPicPr>
          <p:nvPr/>
        </p:nvPicPr>
        <p:blipFill>
          <a:blip r:embed="rId2"/>
          <a:stretch>
            <a:fillRect/>
          </a:stretch>
        </p:blipFill>
        <p:spPr>
          <a:xfrm>
            <a:off x="333375" y="69339"/>
            <a:ext cx="6984776" cy="2154389"/>
          </a:xfrm>
          <a:prstGeom prst="rect">
            <a:avLst/>
          </a:prstGeom>
        </p:spPr>
      </p:pic>
    </p:spTree>
    <p:extLst>
      <p:ext uri="{BB962C8B-B14F-4D97-AF65-F5344CB8AC3E}">
        <p14:creationId xmlns:p14="http://schemas.microsoft.com/office/powerpoint/2010/main" val="26650174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zh-CN" altLang="en-US" dirty="0"/>
              <a:t>实验效果</a:t>
            </a:r>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8</a:t>
            </a:fld>
            <a:endParaRPr lang="en-US"/>
          </a:p>
        </p:txBody>
      </p:sp>
      <p:sp>
        <p:nvSpPr>
          <p:cNvPr id="3" name="文本框 2">
            <a:extLst>
              <a:ext uri="{FF2B5EF4-FFF2-40B4-BE49-F238E27FC236}">
                <a16:creationId xmlns:a16="http://schemas.microsoft.com/office/drawing/2014/main" id="{72AD343E-C958-4D68-81D3-2F9779CC6E2D}"/>
              </a:ext>
            </a:extLst>
          </p:cNvPr>
          <p:cNvSpPr txBox="1"/>
          <p:nvPr/>
        </p:nvSpPr>
        <p:spPr>
          <a:xfrm>
            <a:off x="755576" y="1307991"/>
            <a:ext cx="5472608" cy="646331"/>
          </a:xfrm>
          <a:prstGeom prst="rect">
            <a:avLst/>
          </a:prstGeom>
          <a:noFill/>
        </p:spPr>
        <p:txBody>
          <a:bodyPr wrap="square" rtlCol="0">
            <a:spAutoFit/>
          </a:bodyPr>
          <a:lstStyle/>
          <a:p>
            <a:r>
              <a:rPr lang="en-US" altLang="zh-CN" dirty="0"/>
              <a:t>1.</a:t>
            </a:r>
            <a:r>
              <a:rPr lang="zh-CN" altLang="en-US" dirty="0"/>
              <a:t>收敛后</a:t>
            </a:r>
            <a:r>
              <a:rPr lang="en-US" altLang="zh-CN" dirty="0"/>
              <a:t>(w = 0 / 1)</a:t>
            </a:r>
            <a:r>
              <a:rPr lang="zh-CN" altLang="en-US" dirty="0"/>
              <a:t>卷积核的权重系数：</a:t>
            </a:r>
            <a:endParaRPr lang="en-US" altLang="zh-CN" dirty="0"/>
          </a:p>
          <a:p>
            <a:endParaRPr lang="en-US" altLang="zh-CN" dirty="0"/>
          </a:p>
        </p:txBody>
      </p:sp>
      <p:pic>
        <p:nvPicPr>
          <p:cNvPr id="4" name="图片 3">
            <a:extLst>
              <a:ext uri="{FF2B5EF4-FFF2-40B4-BE49-F238E27FC236}">
                <a16:creationId xmlns:a16="http://schemas.microsoft.com/office/drawing/2014/main" id="{71240F87-B494-477E-9E6F-A1948243CF63}"/>
              </a:ext>
            </a:extLst>
          </p:cNvPr>
          <p:cNvPicPr>
            <a:picLocks noChangeAspect="1"/>
          </p:cNvPicPr>
          <p:nvPr/>
        </p:nvPicPr>
        <p:blipFill>
          <a:blip r:embed="rId2"/>
          <a:stretch>
            <a:fillRect/>
          </a:stretch>
        </p:blipFill>
        <p:spPr>
          <a:xfrm>
            <a:off x="971600" y="1656172"/>
            <a:ext cx="3960440" cy="1290113"/>
          </a:xfrm>
          <a:prstGeom prst="rect">
            <a:avLst/>
          </a:prstGeom>
        </p:spPr>
      </p:pic>
      <p:pic>
        <p:nvPicPr>
          <p:cNvPr id="5" name="图片 4">
            <a:extLst>
              <a:ext uri="{FF2B5EF4-FFF2-40B4-BE49-F238E27FC236}">
                <a16:creationId xmlns:a16="http://schemas.microsoft.com/office/drawing/2014/main" id="{9BE7EA40-BF94-44B6-89FE-57C4777FF363}"/>
              </a:ext>
            </a:extLst>
          </p:cNvPr>
          <p:cNvPicPr>
            <a:picLocks noChangeAspect="1"/>
          </p:cNvPicPr>
          <p:nvPr/>
        </p:nvPicPr>
        <p:blipFill>
          <a:blip r:embed="rId3"/>
          <a:stretch>
            <a:fillRect/>
          </a:stretch>
        </p:blipFill>
        <p:spPr>
          <a:xfrm>
            <a:off x="1115616" y="3053859"/>
            <a:ext cx="3077805" cy="3469226"/>
          </a:xfrm>
          <a:prstGeom prst="rect">
            <a:avLst/>
          </a:prstGeom>
        </p:spPr>
      </p:pic>
      <p:pic>
        <p:nvPicPr>
          <p:cNvPr id="7" name="图片 6">
            <a:extLst>
              <a:ext uri="{FF2B5EF4-FFF2-40B4-BE49-F238E27FC236}">
                <a16:creationId xmlns:a16="http://schemas.microsoft.com/office/drawing/2014/main" id="{649B0E16-BAD3-41AD-83DD-8B1351718997}"/>
              </a:ext>
            </a:extLst>
          </p:cNvPr>
          <p:cNvPicPr>
            <a:picLocks noChangeAspect="1"/>
          </p:cNvPicPr>
          <p:nvPr/>
        </p:nvPicPr>
        <p:blipFill>
          <a:blip r:embed="rId4"/>
          <a:stretch>
            <a:fillRect/>
          </a:stretch>
        </p:blipFill>
        <p:spPr>
          <a:xfrm>
            <a:off x="5796136" y="1683051"/>
            <a:ext cx="2088232" cy="4482890"/>
          </a:xfrm>
          <a:prstGeom prst="rect">
            <a:avLst/>
          </a:prstGeom>
        </p:spPr>
      </p:pic>
    </p:spTree>
    <p:extLst>
      <p:ext uri="{BB962C8B-B14F-4D97-AF65-F5344CB8AC3E}">
        <p14:creationId xmlns:p14="http://schemas.microsoft.com/office/powerpoint/2010/main" val="16683885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B3E0D-FB09-4D48-BC85-D0F90CFD444C}"/>
              </a:ext>
            </a:extLst>
          </p:cNvPr>
          <p:cNvSpPr>
            <a:spLocks noGrp="1"/>
          </p:cNvSpPr>
          <p:nvPr>
            <p:ph type="title"/>
          </p:nvPr>
        </p:nvSpPr>
        <p:spPr/>
        <p:txBody>
          <a:bodyPr/>
          <a:lstStyle/>
          <a:p>
            <a:r>
              <a:rPr lang="zh-CN" altLang="en-US" dirty="0"/>
              <a:t>实验效果</a:t>
            </a:r>
          </a:p>
        </p:txBody>
      </p:sp>
      <p:sp>
        <p:nvSpPr>
          <p:cNvPr id="6" name="页脚占位符 5">
            <a:extLst>
              <a:ext uri="{FF2B5EF4-FFF2-40B4-BE49-F238E27FC236}">
                <a16:creationId xmlns:a16="http://schemas.microsoft.com/office/drawing/2014/main" id="{446FBF03-DCB8-48DC-9EA6-1C4AB098A03C}"/>
              </a:ext>
            </a:extLst>
          </p:cNvPr>
          <p:cNvSpPr>
            <a:spLocks noGrp="1"/>
          </p:cNvSpPr>
          <p:nvPr>
            <p:ph type="ftr" sz="quarter" idx="11"/>
          </p:nvPr>
        </p:nvSpPr>
        <p:spPr/>
        <p:txBody>
          <a:bodyPr/>
          <a:lstStyle/>
          <a:p>
            <a:pPr>
              <a:defRPr/>
            </a:pPr>
            <a:fld id="{FADD4EE5-C366-424C-80A1-47E5D396BA2B}" type="slidenum">
              <a:rPr lang="en-US" smtClean="0"/>
              <a:pPr>
                <a:defRPr/>
              </a:pPr>
              <a:t>9</a:t>
            </a:fld>
            <a:endParaRPr lang="en-US"/>
          </a:p>
        </p:txBody>
      </p:sp>
      <p:pic>
        <p:nvPicPr>
          <p:cNvPr id="9" name="图片 8">
            <a:extLst>
              <a:ext uri="{FF2B5EF4-FFF2-40B4-BE49-F238E27FC236}">
                <a16:creationId xmlns:a16="http://schemas.microsoft.com/office/drawing/2014/main" id="{C2F3E0C7-847C-43D7-9825-057ACA0BF737}"/>
              </a:ext>
            </a:extLst>
          </p:cNvPr>
          <p:cNvPicPr>
            <a:picLocks noChangeAspect="1"/>
          </p:cNvPicPr>
          <p:nvPr/>
        </p:nvPicPr>
        <p:blipFill>
          <a:blip r:embed="rId2"/>
          <a:stretch>
            <a:fillRect/>
          </a:stretch>
        </p:blipFill>
        <p:spPr>
          <a:xfrm>
            <a:off x="1259632" y="2276872"/>
            <a:ext cx="6047540" cy="2582204"/>
          </a:xfrm>
          <a:prstGeom prst="rect">
            <a:avLst/>
          </a:prstGeom>
        </p:spPr>
      </p:pic>
      <p:sp>
        <p:nvSpPr>
          <p:cNvPr id="10" name="文本框 9">
            <a:extLst>
              <a:ext uri="{FF2B5EF4-FFF2-40B4-BE49-F238E27FC236}">
                <a16:creationId xmlns:a16="http://schemas.microsoft.com/office/drawing/2014/main" id="{F5F97FBB-7E9E-4BE6-98BF-BADF2FEF5420}"/>
              </a:ext>
            </a:extLst>
          </p:cNvPr>
          <p:cNvSpPr txBox="1"/>
          <p:nvPr/>
        </p:nvSpPr>
        <p:spPr>
          <a:xfrm>
            <a:off x="574675" y="1412776"/>
            <a:ext cx="2269133" cy="369332"/>
          </a:xfrm>
          <a:prstGeom prst="rect">
            <a:avLst/>
          </a:prstGeom>
          <a:noFill/>
        </p:spPr>
        <p:txBody>
          <a:bodyPr wrap="square" rtlCol="0">
            <a:spAutoFit/>
          </a:bodyPr>
          <a:lstStyle/>
          <a:p>
            <a:r>
              <a:rPr lang="en-US" altLang="zh-CN" dirty="0"/>
              <a:t>2.</a:t>
            </a:r>
            <a:r>
              <a:rPr lang="zh-CN" altLang="en-US" dirty="0"/>
              <a:t>识别准确率</a:t>
            </a:r>
          </a:p>
        </p:txBody>
      </p:sp>
    </p:spTree>
    <p:extLst>
      <p:ext uri="{BB962C8B-B14F-4D97-AF65-F5344CB8AC3E}">
        <p14:creationId xmlns:p14="http://schemas.microsoft.com/office/powerpoint/2010/main" val="630665447"/>
      </p:ext>
    </p:extLst>
  </p:cSld>
  <p:clrMapOvr>
    <a:masterClrMapping/>
  </p:clrMapOvr>
  <p:transition/>
</p:sld>
</file>

<file path=ppt/theme/theme1.xml><?xml version="1.0" encoding="utf-8"?>
<a:theme xmlns:a="http://schemas.openxmlformats.org/drawingml/2006/main" name="3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Book Antiqua"/>
        <a:ea typeface="Book Antiqua"/>
        <a:cs typeface="Book Antiqua"/>
      </a:majorFont>
      <a:minorFont>
        <a:latin typeface="Book Antiqua"/>
        <a:ea typeface="Book Antiqua"/>
        <a:cs typeface="Book Antiqu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Profile">
  <a:themeElements>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5_Profile">
      <a:majorFont>
        <a:latin typeface="Book Antiqua"/>
        <a:ea typeface="微软雅黑"/>
        <a:cs typeface=""/>
      </a:majorFont>
      <a:minorFont>
        <a:latin typeface="Book Antiqu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Profile">
  <a:themeElements>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4_Profile">
      <a:majorFont>
        <a:latin typeface="Book Antiqua"/>
        <a:ea typeface="微软雅黑"/>
        <a:cs typeface=""/>
      </a:majorFont>
      <a:minorFont>
        <a:latin typeface="Book Antiqu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5278</TotalTime>
  <Pages>0</Pages>
  <Words>724</Words>
  <Characters>0</Characters>
  <Application>Microsoft Office PowerPoint</Application>
  <DocSecurity>0</DocSecurity>
  <PresentationFormat>全屏显示(4:3)</PresentationFormat>
  <Lines>0</Lines>
  <Paragraphs>60</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16</vt:i4>
      </vt:variant>
    </vt:vector>
  </HeadingPairs>
  <TitlesOfParts>
    <vt:vector size="24" baseType="lpstr">
      <vt:lpstr>Arial</vt:lpstr>
      <vt:lpstr>Book Antiqua</vt:lpstr>
      <vt:lpstr>Calibri</vt:lpstr>
      <vt:lpstr>Verdana</vt:lpstr>
      <vt:lpstr>Wingdings</vt:lpstr>
      <vt:lpstr>3_Profile</vt:lpstr>
      <vt:lpstr>5_Profile</vt:lpstr>
      <vt:lpstr>4_Profile</vt:lpstr>
      <vt:lpstr>工作内容</vt:lpstr>
      <vt:lpstr>主要内容</vt:lpstr>
      <vt:lpstr>STDP-based spiking deep convolutional neural networks for object recognition</vt:lpstr>
      <vt:lpstr>PowerPoint 演示文稿</vt:lpstr>
      <vt:lpstr>PowerPoint 演示文稿</vt:lpstr>
      <vt:lpstr>PowerPoint 演示文稿</vt:lpstr>
      <vt:lpstr>PowerPoint 演示文稿</vt:lpstr>
      <vt:lpstr>实验效果</vt:lpstr>
      <vt:lpstr>实验效果</vt:lpstr>
      <vt:lpstr>DERF: Distinctive Efficient Robust Features From the Biological Modeling of the P Ganglion Cells(TIP)</vt:lpstr>
      <vt:lpstr>DERF: Distinctive Efficient Robust Features From the Biological Modeling of the P Ganglion Cells(TIP)</vt:lpstr>
      <vt:lpstr>DERF: Distinctive Efficient Robust Features From the Biological Modeling of the P Ganglion Cells(TIP)</vt:lpstr>
      <vt:lpstr>DERF: Distinctive Efficient Robust Features From the Biological Modeling of the P Ganglion Cells(TIP)</vt:lpstr>
      <vt:lpstr>DERF: Distinctive Efficient Robust Features From the Biological Modeling of the P Ganglion Cells(TIP)</vt:lpstr>
      <vt:lpstr>DERF: Distinctive Efficient Robust Features From the Biological Modeling of the P Ganglion Cells(TIP)</vt:lpstr>
      <vt:lpstr>Thanks！</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视频编码新技术调研</dc:title>
  <dc:subject/>
  <dc:creator>xpy</dc:creator>
  <cp:keywords/>
  <dc:description/>
  <cp:lastModifiedBy>15528237569@163.com</cp:lastModifiedBy>
  <cp:revision>1061</cp:revision>
  <dcterms:created xsi:type="dcterms:W3CDTF">2012-11-02T01:58:29Z</dcterms:created>
  <dcterms:modified xsi:type="dcterms:W3CDTF">2019-12-12T07:57:19Z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2052-8.1.0.3442</vt:lpwstr>
  </property>
</Properties>
</file>