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0" autoAdjust="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E106D-6D4E-4D25-9B95-AD24F4FF9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599923-0FD1-465C-8C10-5E2291095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A59E2-067B-4ED1-8555-9A082F83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2B12-3884-4816-B725-64C5A25871D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C6906B-949B-4D9E-A70B-D8A019D4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375DEF-45FE-409A-A148-4C579332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2C7-206B-4801-A22C-16507680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95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4E6B4-80F7-4D87-ADA9-EEC44E6C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56B32A-9E4C-40CA-915F-F72A84005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4BEF8C-0DD3-4869-95D3-957232C8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2B12-3884-4816-B725-64C5A25871D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D69C0-3F91-407F-8DCF-4AAA675B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AC7C8-35B1-47DF-8EB6-9A26B01C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2C7-206B-4801-A22C-16507680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1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0A3928-89A4-4544-B803-43D635E31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288F57-87B5-4A1A-B7D0-42AD74BB4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8C002D-581E-4950-98DF-FEC9AB74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2B12-3884-4816-B725-64C5A25871D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BE8F4C-57E9-409F-B5A4-AB137C03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C97D6-4F17-4273-94B2-CDA13A95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2C7-206B-4801-A22C-16507680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56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58BF0-B7E9-4B83-B005-3D6ACA21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BA07A-6F8B-4808-A2D2-A5B2F87A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C128A6-FE5D-4D45-A611-825BA16D4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2B12-3884-4816-B725-64C5A25871D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E7AC1-0438-4050-B51C-A9A87F1C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2ED34-F864-4D04-BA97-442952B8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2C7-206B-4801-A22C-16507680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1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44A0B-9BC4-496B-B6F0-004961E3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7AF5C2-A3A9-4873-A17F-97BBBA199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40E31-ED22-46AC-A2AA-9812DD2C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2B12-3884-4816-B725-64C5A25871D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2952D2-4314-4DA2-8198-E5B5AE1C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9B493-D155-42F8-AAD2-6C72CFDE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2C7-206B-4801-A22C-16507680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01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EFE9DC-A370-47F4-AE63-5D6EF14F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1D8B9-5B9C-4713-91EB-32ADFAD30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025813-D66E-440B-982E-F97FF0F5D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FD0452-2038-4810-9000-199EF2C1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2B12-3884-4816-B725-64C5A25871D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6E656A-5D10-475A-83EF-19120D97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30A7A8-FC0F-4439-A030-505C0E394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2C7-206B-4801-A22C-16507680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95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466C0-059A-4F3E-AC1E-98F05EDE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88820E-512E-49E8-B329-6DB79BDA7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103E89-E914-40F7-8D7F-350BA006B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C8E1B2-EE3D-4371-A7FC-777917AD5D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3234A1-211D-4B45-B415-F01FA73A9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5518BE-3B73-4EA1-BCB0-28401C3C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2B12-3884-4816-B725-64C5A25871D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D4F4EA-C9A3-43E3-916D-B9C651ED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7E3647-51BB-4825-96DA-4CFC1D74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2C7-206B-4801-A22C-16507680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1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1B161-BE52-4351-B438-E42F3E98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2CC58B-E944-4AFE-877E-30A18E62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2B12-3884-4816-B725-64C5A25871D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EA971B-66D0-45B6-A498-FEF2CBAA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1BE38A-CD99-445F-B633-0838DCE9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2C7-206B-4801-A22C-16507680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9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6BCCE1-DF2D-4FDD-8B5F-9B05C57C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2B12-3884-4816-B725-64C5A25871D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3BB13A-792F-41E5-85AB-418E88B8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E7838-458E-4B62-BAE8-79048B7B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2C7-206B-4801-A22C-16507680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28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84727-18B2-4B79-B010-5EA19D08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4AC25-0648-4BC9-AD8B-A65585A8F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5CFF4C-D27C-4F2D-9A1D-52C88E6B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400466-C29A-40FB-A4FE-B785954B7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2B12-3884-4816-B725-64C5A25871D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AA2DA3-37A7-4C40-9726-E1BF6A6A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A6475-5696-4EEC-ACF6-B39A4A585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2C7-206B-4801-A22C-16507680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63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EAA2E-59CA-403D-85E1-07FB3C95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E26341-DAC4-448E-A13D-399D8E6AA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21C3F4-6CCB-4557-AEFD-670972DAC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DB6E74-280D-409B-93D0-AA10CD2F2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2B12-3884-4816-B725-64C5A25871D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31A57-ED13-4DF7-B949-8F6ADCBE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62E3CC-FE16-4BCD-B427-50DAEA60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92C7-206B-4801-A22C-16507680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37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C104E5-2251-4734-B3CF-E8F4FA60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63712-024E-4244-929B-204E5188F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1898E-F5DB-47DD-99C4-B03EF17A9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2B12-3884-4816-B725-64C5A25871D6}" type="datetimeFigureOut">
              <a:rPr lang="zh-CN" altLang="en-US" smtClean="0"/>
              <a:t>2019/11/12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A0C29-BB63-4142-9772-90016FA84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9F38E-F979-4CCE-A3BE-C8112880A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92C7-206B-4801-A22C-165076809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71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EBA02-77FD-4020-9E72-C8E25CA7A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159" y="726438"/>
            <a:ext cx="9144000" cy="2387600"/>
          </a:xfrm>
        </p:spPr>
        <p:txBody>
          <a:bodyPr/>
          <a:lstStyle/>
          <a:p>
            <a:r>
              <a:rPr lang="en-US" altLang="zh-CN" b="1" dirty="0"/>
              <a:t>Rate Coding Versus Temporal Order Coding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C79602-5AB0-4901-AF5F-51B49CB1F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7964"/>
            <a:ext cx="9144000" cy="1655762"/>
          </a:xfrm>
        </p:spPr>
        <p:txBody>
          <a:bodyPr/>
          <a:lstStyle/>
          <a:p>
            <a:r>
              <a:rPr lang="en-US" altLang="zh-CN" i="1" dirty="0"/>
              <a:t>Neural Computation </a:t>
            </a:r>
            <a:r>
              <a:rPr lang="en-US" altLang="zh-CN" b="1" dirty="0"/>
              <a:t>13, 1255–1283 </a:t>
            </a:r>
            <a:r>
              <a:rPr lang="en-US" altLang="zh-CN" dirty="0"/>
              <a:t>(2001)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124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ACBB4-EAF3-4A58-8200-6796F23D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主流的脉冲编码模式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FFD60-B365-4F84-8779-4E07735D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时间编码</a:t>
            </a:r>
            <a:r>
              <a:rPr lang="en-US" altLang="zh-CN" dirty="0"/>
              <a:t>(</a:t>
            </a:r>
            <a:r>
              <a:rPr lang="zh-CN" altLang="en-US" dirty="0"/>
              <a:t>那时还没怎么探究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频率编码</a:t>
            </a:r>
            <a:r>
              <a:rPr lang="en-US" altLang="zh-CN" dirty="0"/>
              <a:t>(</a:t>
            </a:r>
            <a:r>
              <a:rPr lang="zh-CN" altLang="en-US" dirty="0"/>
              <a:t>认为</a:t>
            </a:r>
            <a:r>
              <a:rPr lang="en-US" altLang="zh-CN" dirty="0"/>
              <a:t>cell</a:t>
            </a:r>
            <a:r>
              <a:rPr lang="zh-CN" altLang="en-US" dirty="0"/>
              <a:t>发放脉冲的频率记录了信息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(1)</a:t>
            </a:r>
            <a:r>
              <a:rPr lang="zh-CN" altLang="en-US" dirty="0"/>
              <a:t>基于脉冲个数的编码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基于脉冲平均间隔的编码</a:t>
            </a:r>
            <a:endParaRPr lang="en-US" altLang="zh-CN" dirty="0"/>
          </a:p>
          <a:p>
            <a:r>
              <a:rPr lang="zh-CN" altLang="en-US" dirty="0"/>
              <a:t>顺序编码</a:t>
            </a:r>
            <a:r>
              <a:rPr lang="en-US" altLang="zh-CN" dirty="0"/>
              <a:t>(</a:t>
            </a:r>
            <a:r>
              <a:rPr lang="zh-CN" altLang="en-US" dirty="0"/>
              <a:t>认为脉冲序列的先后顺序中记录了信息，比如输出是一段脉冲序列，第</a:t>
            </a:r>
            <a:r>
              <a:rPr lang="en-US" altLang="zh-CN" dirty="0" err="1"/>
              <a:t>i</a:t>
            </a:r>
            <a:r>
              <a:rPr lang="zh-CN" altLang="en-US" dirty="0"/>
              <a:t>个脉冲包含了确定的信息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23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A8846F-F12C-4E71-A7F4-93337F69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300" y="0"/>
            <a:ext cx="9086850" cy="6524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本文的动机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246C2-415F-4E8B-B784-64A8AB6B1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9076"/>
            <a:ext cx="10208455" cy="3789363"/>
          </a:xfrm>
        </p:spPr>
        <p:txBody>
          <a:bodyPr/>
          <a:lstStyle/>
          <a:p>
            <a:r>
              <a:rPr lang="zh-CN" altLang="en-US" dirty="0"/>
              <a:t>频率编码的不合理性</a:t>
            </a:r>
            <a:r>
              <a:rPr lang="en-US" altLang="zh-CN" dirty="0"/>
              <a:t>(</a:t>
            </a:r>
            <a:r>
              <a:rPr lang="zh-CN" altLang="en-US" dirty="0"/>
              <a:t>我们以</a:t>
            </a:r>
            <a:r>
              <a:rPr lang="en-US" altLang="zh-CN" dirty="0"/>
              <a:t>count code</a:t>
            </a:r>
            <a:r>
              <a:rPr lang="zh-CN" altLang="en-US" dirty="0"/>
              <a:t>为例</a:t>
            </a:r>
            <a:endParaRPr lang="en-US" altLang="zh-CN" dirty="0"/>
          </a:p>
          <a:p>
            <a:r>
              <a:rPr lang="zh-CN" altLang="en-US" dirty="0"/>
              <a:t>假设实验是给你一副图片对应的刺激强度</a:t>
            </a:r>
            <a:r>
              <a:rPr lang="en-US" altLang="zh-CN" dirty="0"/>
              <a:t>(</a:t>
            </a:r>
            <a:r>
              <a:rPr lang="zh-CN" altLang="en-US" dirty="0"/>
              <a:t>是连续的很多数值</a:t>
            </a:r>
            <a:r>
              <a:rPr lang="en-US" altLang="zh-CN" dirty="0"/>
              <a:t>)</a:t>
            </a:r>
            <a:r>
              <a:rPr lang="zh-CN" altLang="en-US" dirty="0"/>
              <a:t>，上面的是输出神经元。输出神经元理论上应该能够复原输入</a:t>
            </a:r>
            <a:r>
              <a:rPr lang="en-US" altLang="zh-CN" dirty="0"/>
              <a:t>(</a:t>
            </a:r>
            <a:r>
              <a:rPr lang="zh-CN" altLang="en-US" dirty="0"/>
              <a:t>这样才能保证信息完备</a:t>
            </a:r>
            <a:r>
              <a:rPr lang="en-US" altLang="zh-CN" dirty="0"/>
              <a:t>)</a:t>
            </a:r>
            <a:r>
              <a:rPr lang="zh-CN" altLang="en-US" dirty="0"/>
              <a:t>，根据现有的实验表明，从视觉刺激输入到输出的过程很短，又因为神经细胞存在不应期，所以在这个很短的过程中每个细胞理论上只能发送</a:t>
            </a:r>
            <a:r>
              <a:rPr lang="en-US" altLang="zh-CN" dirty="0"/>
              <a:t>1/0</a:t>
            </a:r>
            <a:r>
              <a:rPr lang="zh-CN" altLang="en-US" dirty="0"/>
              <a:t>次脉冲，这意味着输出神经元只能输出</a:t>
            </a:r>
            <a:r>
              <a:rPr lang="en-US" altLang="zh-CN" dirty="0"/>
              <a:t>1/0</a:t>
            </a:r>
            <a:r>
              <a:rPr lang="zh-CN" altLang="en-US" dirty="0"/>
              <a:t>次，</a:t>
            </a:r>
            <a:r>
              <a:rPr lang="en-US" altLang="zh-CN" dirty="0"/>
              <a:t> count code</a:t>
            </a:r>
            <a:r>
              <a:rPr lang="zh-CN" altLang="en-US" dirty="0"/>
              <a:t>认为次数记录了信息，这样看来输出的信息是完全不能代表输入的，因为输出信息看上去只有离散的两个。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D5EE3B-35D7-4408-8DF7-382FC1BF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967" y="219007"/>
            <a:ext cx="7816380" cy="20270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78230A-A2A2-41E9-8E4D-18C47B894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190" y="767504"/>
            <a:ext cx="2267010" cy="167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9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34229-B8E2-4CBB-AB7A-D76C9881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本文的实验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B37AF5-72F6-4837-AFF3-6CD135102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7523" y="0"/>
            <a:ext cx="6566277" cy="43513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1044E9-8E6F-4C95-AE81-8B8F0D1020EA}"/>
              </a:ext>
            </a:extLst>
          </p:cNvPr>
          <p:cNvSpPr txBox="1"/>
          <p:nvPr/>
        </p:nvSpPr>
        <p:spPr>
          <a:xfrm>
            <a:off x="745937" y="1896605"/>
            <a:ext cx="32831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重构输入图像</a:t>
            </a:r>
            <a:endParaRPr lang="en-US" altLang="zh-CN" dirty="0"/>
          </a:p>
          <a:p>
            <a:r>
              <a:rPr lang="zh-CN" altLang="en-US" sz="2400" dirty="0"/>
              <a:t>过程：图像 </a:t>
            </a:r>
            <a:r>
              <a:rPr lang="en-US" altLang="zh-CN" sz="2400" dirty="0"/>
              <a:t>-&gt; </a:t>
            </a:r>
            <a:r>
              <a:rPr lang="zh-CN" altLang="en-US" sz="2400" dirty="0"/>
              <a:t>刺激强度 </a:t>
            </a:r>
            <a:r>
              <a:rPr lang="en-US" altLang="zh-CN" sz="2400" dirty="0"/>
              <a:t>-&gt; </a:t>
            </a:r>
            <a:r>
              <a:rPr lang="zh-CN" altLang="en-US" sz="2400" dirty="0"/>
              <a:t>输入刺激</a:t>
            </a:r>
            <a:r>
              <a:rPr lang="en-US" altLang="zh-CN" sz="2400" dirty="0"/>
              <a:t>x</a:t>
            </a:r>
            <a:r>
              <a:rPr lang="zh-CN" altLang="en-US" sz="2400" dirty="0"/>
              <a:t>，生成脉冲序列 </a:t>
            </a:r>
            <a:r>
              <a:rPr lang="en-US" altLang="zh-CN" sz="2400" dirty="0"/>
              <a:t>-&gt; </a:t>
            </a:r>
            <a:r>
              <a:rPr lang="zh-CN" altLang="en-US" sz="2400" dirty="0"/>
              <a:t>使用输出序列进行解码</a:t>
            </a:r>
            <a:r>
              <a:rPr lang="en-US" altLang="zh-CN" sz="2400" dirty="0"/>
              <a:t>(</a:t>
            </a:r>
            <a:r>
              <a:rPr lang="zh-CN" altLang="en-US" sz="2400" dirty="0"/>
              <a:t>得到</a:t>
            </a:r>
            <a:r>
              <a:rPr lang="en-US" altLang="zh-CN" sz="2400" dirty="0"/>
              <a:t>x’)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-&gt; </a:t>
            </a:r>
            <a:r>
              <a:rPr lang="zh-CN" altLang="en-US" sz="2400" dirty="0"/>
              <a:t>重构图像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先看一下右图效果</a:t>
            </a:r>
            <a:endParaRPr lang="en-US" altLang="zh-CN" sz="2400" dirty="0"/>
          </a:p>
          <a:p>
            <a:r>
              <a:rPr lang="zh-CN" altLang="en-US" sz="2400" dirty="0"/>
              <a:t>下面介绍解码方式与一些细节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579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D8963-037C-46CF-8095-63C35E73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 </a:t>
            </a:r>
            <a:r>
              <a:rPr lang="en-US" altLang="zh-CN" dirty="0"/>
              <a:t>-&gt; </a:t>
            </a:r>
            <a:r>
              <a:rPr lang="zh-CN" altLang="en-US" dirty="0"/>
              <a:t>刺激强度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1EB5D7-8398-46FE-BAED-04A0182B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DoG</a:t>
            </a:r>
            <a:r>
              <a:rPr lang="zh-CN" altLang="en-US" dirty="0"/>
              <a:t>特征，对图像进行一个卷积操作，卷积核是两个高斯分布的差。经过这种过滤后原图像中的边界部分的亮度会保留下来。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BB05B08-5D76-4530-AA95-92051E829CBF}"/>
              </a:ext>
            </a:extLst>
          </p:cNvPr>
          <p:cNvSpPr txBox="1">
            <a:spLocks/>
          </p:cNvSpPr>
          <p:nvPr/>
        </p:nvSpPr>
        <p:spPr>
          <a:xfrm>
            <a:off x="628650" y="3091775"/>
            <a:ext cx="10191750" cy="1043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刺激强度 </a:t>
            </a:r>
            <a:r>
              <a:rPr lang="en-US" altLang="zh-CN" dirty="0"/>
              <a:t>-&gt; </a:t>
            </a:r>
            <a:r>
              <a:rPr lang="zh-CN" altLang="en-US" dirty="0"/>
              <a:t>输入刺激</a:t>
            </a:r>
            <a:r>
              <a:rPr lang="en-US" altLang="zh-CN" dirty="0"/>
              <a:t>x</a:t>
            </a:r>
            <a:r>
              <a:rPr lang="zh-CN" altLang="en-US" dirty="0"/>
              <a:t>，生成脉冲序列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3D83AC-FA13-4D92-B179-27FBE9AE4320}"/>
              </a:ext>
            </a:extLst>
          </p:cNvPr>
          <p:cNvSpPr txBox="1"/>
          <p:nvPr/>
        </p:nvSpPr>
        <p:spPr>
          <a:xfrm>
            <a:off x="943375" y="4913578"/>
            <a:ext cx="8515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其中</a:t>
            </a:r>
            <a:r>
              <a:rPr lang="en-US" altLang="zh-CN" dirty="0"/>
              <a:t>C</a:t>
            </a:r>
            <a:r>
              <a:rPr lang="zh-CN" altLang="en-US" dirty="0"/>
              <a:t>表示刺激强度，</a:t>
            </a:r>
            <a:r>
              <a:rPr lang="en-US" altLang="zh-CN" dirty="0"/>
              <a:t>R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）表在这个刺激强度下释放脉冲的频率。</a:t>
            </a:r>
            <a:r>
              <a:rPr lang="en-US" altLang="zh-CN" dirty="0"/>
              <a:t>G</a:t>
            </a:r>
            <a:r>
              <a:rPr lang="zh-CN" altLang="en-US" dirty="0"/>
              <a:t>是个常数。</a:t>
            </a:r>
            <a:endParaRPr lang="en-US" altLang="zh-CN" dirty="0"/>
          </a:p>
          <a:p>
            <a:r>
              <a:rPr lang="zh-CN" altLang="en-US" dirty="0"/>
              <a:t>它的倒数就是释放间隔，其中</a:t>
            </a:r>
            <a:r>
              <a:rPr lang="en-US" altLang="zh-CN" dirty="0"/>
              <a:t>Ref</a:t>
            </a:r>
            <a:r>
              <a:rPr lang="zh-CN" altLang="en-US" dirty="0"/>
              <a:t>表示不应期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472311-AA0A-4848-82C2-9DA5F6EB2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4209345"/>
            <a:ext cx="4610500" cy="6858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3BC605-9301-4F88-A0FF-86C7F1A73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55" y="5673226"/>
            <a:ext cx="3170195" cy="5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3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1F9A5-4DAC-40E1-9B68-45121077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5C90B3-719D-4570-A0A8-2EFA5BD6D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900" y="1503778"/>
            <a:ext cx="8870449" cy="139458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89A2F9-A98C-46E1-8C30-D931BD287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59" y="3263228"/>
            <a:ext cx="5974598" cy="845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8C7A6A-C6DA-4F98-9744-F617E898B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59" y="4808154"/>
            <a:ext cx="9602032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2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BDC66-A460-40FA-A101-51C761C9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图像复原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BAD6BF8-09FA-40E9-AF24-6919310C1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257" y="2098147"/>
            <a:ext cx="7795936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4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356</Words>
  <Application>Microsoft Office PowerPoint</Application>
  <PresentationFormat>宽屏</PresentationFormat>
  <Paragraphs>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Rate Coding Versus Temporal Order Coding</vt:lpstr>
      <vt:lpstr>主流的脉冲编码模式</vt:lpstr>
      <vt:lpstr>本文的动机</vt:lpstr>
      <vt:lpstr>本文的实验</vt:lpstr>
      <vt:lpstr>图像 -&gt; 刺激强度</vt:lpstr>
      <vt:lpstr>解码</vt:lpstr>
      <vt:lpstr>图像复原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Rate Coding Versus Temporal Order Coding</dc:title>
  <dc:creator>15528237569@163.com</dc:creator>
  <cp:lastModifiedBy>15528237569@163.com</cp:lastModifiedBy>
  <cp:revision>33</cp:revision>
  <dcterms:created xsi:type="dcterms:W3CDTF">2019-11-12T02:45:40Z</dcterms:created>
  <dcterms:modified xsi:type="dcterms:W3CDTF">2019-11-12T09:10:29Z</dcterms:modified>
</cp:coreProperties>
</file>