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  <p:sldMasterId id="2147483713" r:id="rId3"/>
  </p:sldMasterIdLst>
  <p:notesMasterIdLst>
    <p:notesMasterId r:id="rId11"/>
  </p:notesMasterIdLst>
  <p:sldIdLst>
    <p:sldId id="257" r:id="rId4"/>
    <p:sldId id="266" r:id="rId5"/>
    <p:sldId id="268" r:id="rId6"/>
    <p:sldId id="269" r:id="rId7"/>
    <p:sldId id="270" r:id="rId8"/>
    <p:sldId id="271" r:id="rId9"/>
    <p:sldId id="262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3107" autoAdjust="0"/>
  </p:normalViewPr>
  <p:slideViewPr>
    <p:cSldViewPr snapToObjects="1">
      <p:cViewPr varScale="1">
        <p:scale>
          <a:sx n="106" d="100"/>
          <a:sy n="106" d="100"/>
        </p:scale>
        <p:origin x="792" y="102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0657-20BC-4CDC-9D1D-1F02EA5A2746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31DD-336E-4E55-B9C8-DF3F7CDF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439DF-D042-40AB-88AD-27C3575EE2FE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00D16-C882-4950-AF8C-E5F34B67CF54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956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D91D2A-2D28-4EED-BD7C-D5FF19660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759FF45-3EBA-41D2-872A-AFDA218086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6CE8DC7-5CED-404D-A6AD-3DE765331E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3352BCF-E92E-486E-810A-ECFF01206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E296AA-9DC4-4B7A-9A6C-3F712295B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A075861-5737-42AD-A260-50B610EF1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1E0F023-1A68-4135-B30E-653C9336B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8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38C86B-5B07-4A34-9BEA-DD2025AD1A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B450E-2074-4623-8DF8-C23B19E9B65E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24A11FB-DD09-463F-BAEE-D3D4445546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98830A0-7C95-43C0-B085-F5749FE7F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760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341441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341438"/>
            <a:ext cx="52324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00491"/>
            <a:ext cx="52324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4EE5-C366-424C-80A1-47E5D396B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544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2419F-C7EF-4B87-97E6-99653CBB0B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5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6D87-343A-4D27-837F-DC670C363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14E89-51B5-4878-9E18-477390AB6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1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46FE2-3475-4A5D-A2F2-48230B6FB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18ED3-A561-40B1-B40D-B63997502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7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F6E6C-8C67-48FA-ABAF-01ED1535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EAB9B-D05B-4363-8DDC-0FD74E527623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D5CB3-8E09-4C9B-87CA-F5DBFC3AB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E134F-3912-4BAE-B3BF-0F39A60272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8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D37AC-8E1F-4E1C-B422-3FFAB07343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8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32B73-719D-44EE-A70A-5C66F557B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1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83B1F-BE6B-4BE4-BD69-7EB5E827913A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EFA03-10FF-4F71-AB6A-CA1FC7FCE835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81180-6AC9-44E7-B619-4EAD04641B5D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43AC6-852F-4329-A35F-09F564923D54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FBC61-4146-4D25-8AF4-DA49290E46BB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66175-B0B6-43CC-BDB1-0D893F40F453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2019-10-31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/>
          <a:lstStyle/>
          <a:p>
            <a:pPr algn="ctr" eaLnBrk="1" hangingPunct="1"/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Unsupervised learning of digit recognition using spike-timing-dependent plasticity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019.10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神经元模型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LIF</a:t>
                </a:r>
                <a:r>
                  <a:rPr lang="zh-CN" altLang="en-US" sz="1800" dirty="0"/>
                  <a:t>神经元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r>
                  <a:rPr lang="zh-CN" altLang="en-US" sz="1800" dirty="0"/>
                  <a:t>是静息电位，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r>
                  <a:rPr lang="zh-CN" altLang="en-US" sz="1800" dirty="0"/>
                  <a:t>是兴奋性突触的平衡电位，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𝑖𝑛h</m:t>
                        </m:r>
                      </m:sub>
                    </m:sSub>
                  </m:oMath>
                </a14:m>
                <a:r>
                  <a:rPr lang="zh-CN" altLang="en-US" sz="1800" dirty="0"/>
                  <a:t>是抑制性突触的平衡电位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800" dirty="0"/>
                  <a:t>是兴奋性突触的电导，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是抑制性突触的电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是时间常数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当电压达到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</m:oMath>
                </a14:m>
                <a:r>
                  <a:rPr lang="zh-CN" altLang="en-US" sz="1800" dirty="0"/>
                  <a:t>，放出脉冲，电压迅速降低到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𝑟𝑒𝑠𝑒𝑡</m:t>
                        </m:r>
                      </m:sub>
                    </m:sSub>
                  </m:oMath>
                </a14:m>
                <a:r>
                  <a:rPr lang="zh-CN" altLang="en-US" sz="1800" dirty="0"/>
                  <a:t>，在接下来的几毫秒内，将无法对任何刺激做出反应（称之为不应期）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电导的变化，以兴奋性为例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pre</a:t>
                </a:r>
                <a:r>
                  <a:rPr lang="zh-CN" altLang="en-US" sz="1800" dirty="0"/>
                  <a:t>传来脉冲，则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800" dirty="0"/>
                  <a:t>会通过权重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1800" dirty="0"/>
                  <a:t>来瞬间增加，否则呈现如下的指数衰减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本文所使用的各种数值，都与实际生物数值近似，除了兴奋性神经元的膜电位时间常数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实际的生物中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大约为</a:t>
                </a:r>
                <a:r>
                  <a:rPr lang="en-US" altLang="zh-CN" sz="1800" dirty="0"/>
                  <a:t>10</a:t>
                </a:r>
                <a:r>
                  <a:rPr lang="zh-CN" altLang="en-US" sz="1800" dirty="0"/>
                  <a:t>到</a:t>
                </a:r>
                <a:r>
                  <a:rPr lang="en-US" altLang="zh-CN" sz="1800" dirty="0"/>
                  <a:t>20ms</a:t>
                </a:r>
                <a:r>
                  <a:rPr lang="zh-CN" altLang="en-US" sz="1800" dirty="0"/>
                  <a:t>，但本文使用的是</a:t>
                </a:r>
                <a:r>
                  <a:rPr lang="en-US" altLang="zh-CN" sz="1800" dirty="0"/>
                  <a:t>100ms</a:t>
                </a:r>
                <a:r>
                  <a:rPr lang="zh-CN" altLang="en-US" sz="1800" dirty="0"/>
                  <a:t>，因为本文使用频率编码，增大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将显著增加对频率的测量精准度，从而显著提高分类正确率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152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0" y="1340768"/>
            <a:ext cx="3600400" cy="5086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077072"/>
            <a:ext cx="130848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70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第一层：</a:t>
            </a:r>
            <a:r>
              <a:rPr lang="en-US" altLang="zh-CN" sz="1800" dirty="0"/>
              <a:t>28*28</a:t>
            </a:r>
            <a:r>
              <a:rPr lang="zh-CN" altLang="en-US" sz="1800" dirty="0"/>
              <a:t>个神经元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第二层：兴奋性神经元一对一地连接了抑制性神经元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每个抑制性神经元又和所有的、除了之前一对一连接的兴奋性神经元相连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抑制性神经元和兴奋性神经元的连接，电导不超过</a:t>
            </a:r>
            <a:r>
              <a:rPr lang="en-US" altLang="zh-CN" sz="1800" dirty="0"/>
              <a:t>10nS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每次输入前，等待</a:t>
            </a:r>
            <a:r>
              <a:rPr lang="en-US" altLang="zh-CN" sz="1800" dirty="0"/>
              <a:t>150ms</a:t>
            </a:r>
            <a:r>
              <a:rPr lang="zh-CN" altLang="en-US" sz="1800" dirty="0"/>
              <a:t>，使所有神经元复位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每个输入持续</a:t>
            </a:r>
            <a:r>
              <a:rPr lang="en-US" altLang="zh-CN" sz="1800" dirty="0"/>
              <a:t>350ms</a:t>
            </a:r>
            <a:r>
              <a:rPr lang="zh-CN" altLang="en-US" sz="1800" dirty="0"/>
              <a:t>，以与像素值成正比的泊松脉冲序列输入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[0,255]-&gt;[0Hz,63.75Hz]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若第二层的兴奋性神经元在</a:t>
            </a:r>
            <a:r>
              <a:rPr lang="en-US" altLang="zh-CN" sz="1800" dirty="0"/>
              <a:t>350ms</a:t>
            </a:r>
            <a:r>
              <a:rPr lang="zh-CN" altLang="en-US" sz="1800" dirty="0"/>
              <a:t>内发放脉冲数量少于</a:t>
            </a:r>
            <a:r>
              <a:rPr lang="en-US" altLang="zh-CN" sz="1800" dirty="0"/>
              <a:t>5</a:t>
            </a:r>
            <a:r>
              <a:rPr lang="zh-CN" altLang="en-US" sz="1800" dirty="0"/>
              <a:t>个，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则输入频率增加</a:t>
            </a:r>
            <a:r>
              <a:rPr lang="en-US" altLang="zh-CN" sz="1800" dirty="0"/>
              <a:t>32Hz</a:t>
            </a:r>
            <a:r>
              <a:rPr lang="zh-CN" altLang="en-US" sz="1800" dirty="0"/>
              <a:t>，并重新持续</a:t>
            </a:r>
            <a:r>
              <a:rPr lang="en-US" altLang="zh-CN" sz="1800" dirty="0"/>
              <a:t>350ms</a:t>
            </a:r>
            <a:r>
              <a:rPr lang="zh-CN" altLang="en-US" sz="1800" dirty="0"/>
              <a:t>，若仍然少于</a:t>
            </a:r>
            <a:r>
              <a:rPr lang="en-US" altLang="zh-CN" sz="1800" dirty="0"/>
              <a:t>5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则重复这种操作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05" y="2276872"/>
            <a:ext cx="5685860" cy="4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95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输入神经元与兴奋性神经元之间的突触，使用带</a:t>
                </a:r>
                <a:r>
                  <a:rPr lang="en-US" altLang="zh-CN" sz="1800" dirty="0"/>
                  <a:t>trace</a:t>
                </a:r>
                <a:r>
                  <a:rPr lang="zh-CN" altLang="en-US" sz="1800" dirty="0"/>
                  <a:t>的权重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zh-CN" altLang="en-US" sz="1800" dirty="0"/>
                  <a:t>，每当</a:t>
                </a:r>
                <a:r>
                  <a:rPr lang="en-US" altLang="zh-CN" sz="1800" dirty="0"/>
                  <a:t>pre</a:t>
                </a:r>
                <a:r>
                  <a:rPr lang="zh-CN" altLang="en-US" sz="1800" dirty="0"/>
                  <a:t>有一个脉冲到达，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r>
                  <a:rPr lang="zh-CN" altLang="en-US" sz="1800" dirty="0"/>
                  <a:t>，否则按指数衰减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/>
                  <a:t>post</a:t>
                </a:r>
                <a:r>
                  <a:rPr lang="zh-CN" altLang="en-US" sz="1800" dirty="0"/>
                  <a:t>的脉冲到达时，更新权重：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𝑡𝑎𝑟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1800" dirty="0"/>
                  <a:t>决定了权重增量和当前权重之间的依赖程度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</m:oMath>
                </a14:m>
                <a:r>
                  <a:rPr lang="zh-CN" altLang="en-US" sz="1800" dirty="0"/>
                  <a:t>是</a:t>
                </a:r>
                <a:r>
                  <a:rPr lang="en-US" altLang="zh-CN" sz="1800" dirty="0"/>
                  <a:t>pre</a:t>
                </a:r>
                <a:r>
                  <a:rPr lang="zh-CN" altLang="en-US" sz="1800" dirty="0"/>
                  <a:t>的</a:t>
                </a:r>
                <a:r>
                  <a:rPr lang="en-US" altLang="zh-CN" sz="1800" dirty="0"/>
                  <a:t>trace</a:t>
                </a:r>
                <a:r>
                  <a:rPr lang="zh-CN" altLang="en-US" sz="1800" dirty="0"/>
                  <a:t>的目标值，越高，则突触权重会越小。这会导致那些很少激活</a:t>
                </a:r>
                <a:r>
                  <a:rPr lang="en-US" altLang="zh-CN" sz="1800" dirty="0"/>
                  <a:t>post</a:t>
                </a:r>
                <a:r>
                  <a:rPr lang="zh-CN" altLang="en-US" sz="1800" dirty="0"/>
                  <a:t>的</a:t>
                </a:r>
                <a:r>
                  <a:rPr lang="en-US" altLang="zh-CN" sz="1800" dirty="0"/>
                  <a:t>pre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pre</a:t>
                </a:r>
                <a:r>
                  <a:rPr lang="zh-CN" altLang="en-US" sz="1800" dirty="0"/>
                  <a:t>和</a:t>
                </a:r>
                <a:r>
                  <a:rPr lang="en-US" altLang="zh-CN" sz="1800" dirty="0"/>
                  <a:t>post</a:t>
                </a:r>
                <a:r>
                  <a:rPr lang="zh-CN" altLang="en-US" sz="1800" dirty="0"/>
                  <a:t>的连接性越来越差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还尝试了另外两种权重更新方法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662362"/>
            <a:ext cx="5600700" cy="46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5157192"/>
            <a:ext cx="209550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624" y="5100041"/>
            <a:ext cx="3857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012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均匀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希望所有神经元有近似相等的发放频率，以防止单个神经元主导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对于兴奋性神经元，电压阈值设置成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800" dirty="0"/>
                  <a:t>在放电时自加，其他情况下指数衰减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因此放电越频繁的神经元，阈值越高，越不容易放电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7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随着神经元数量和训练次数增加，准确率上升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脉冲非常稀疏，即便是有</a:t>
            </a:r>
            <a:r>
              <a:rPr lang="en-US" altLang="zh-CN" sz="1800" dirty="0"/>
              <a:t>6400</a:t>
            </a:r>
            <a:r>
              <a:rPr lang="zh-CN" altLang="en-US" sz="1800" dirty="0"/>
              <a:t>个激活神经元，对单个数字的输入，最多也只有</a:t>
            </a:r>
            <a:r>
              <a:rPr lang="en-US" altLang="zh-CN" sz="1800" dirty="0"/>
              <a:t>17</a:t>
            </a:r>
            <a:r>
              <a:rPr lang="zh-CN" altLang="en-US" sz="1800" dirty="0"/>
              <a:t>个脉冲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" y="1710594"/>
            <a:ext cx="12059453" cy="51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4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060575"/>
            <a:ext cx="8004175" cy="1401763"/>
          </a:xfrm>
        </p:spPr>
        <p:txBody>
          <a:bodyPr/>
          <a:lstStyle/>
          <a:p>
            <a:r>
              <a:rPr lang="en-US" altLang="zh-CN" sz="5600" dirty="0">
                <a:sym typeface="Arial" panose="020B0604020202020204" pitchFamily="34" charset="0"/>
              </a:rPr>
              <a:t>Thanks</a:t>
            </a:r>
            <a:r>
              <a:rPr lang="zh-CN" altLang="en-US" sz="5600" i="1" dirty="0">
                <a:sym typeface="Arial" panose="020B0604020202020204" pitchFamily="34" charset="0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Pages>0</Pages>
  <Words>478</Words>
  <Characters>0</Characters>
  <Application>Microsoft Office PowerPoint</Application>
  <DocSecurity>0</DocSecurity>
  <PresentationFormat>宽屏</PresentationFormat>
  <Lines>0</Lines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Book Antiqua</vt:lpstr>
      <vt:lpstr>Calibri</vt:lpstr>
      <vt:lpstr>Calibri Light</vt:lpstr>
      <vt:lpstr>Cambria Math</vt:lpstr>
      <vt:lpstr>Wingdings</vt:lpstr>
      <vt:lpstr>3_Profile</vt:lpstr>
      <vt:lpstr>5_Profile</vt:lpstr>
      <vt:lpstr>4_Profile</vt:lpstr>
      <vt:lpstr>Unsupervised learning of digit recognition using spike-timing-dependent plasticity</vt:lpstr>
      <vt:lpstr>神经元模型</vt:lpstr>
      <vt:lpstr>网络结构</vt:lpstr>
      <vt:lpstr>学习</vt:lpstr>
      <vt:lpstr>均匀</vt:lpstr>
      <vt:lpstr>实验结果</vt:lpstr>
      <vt:lpstr>Thanks！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视频编码新技术调研</dc:title>
  <dc:subject/>
  <dc:creator>xpy</dc:creator>
  <cp:keywords/>
  <dc:description/>
  <cp:lastModifiedBy>维 方</cp:lastModifiedBy>
  <cp:revision>1168</cp:revision>
  <dcterms:created xsi:type="dcterms:W3CDTF">2012-11-02T01:58:29Z</dcterms:created>
  <dcterms:modified xsi:type="dcterms:W3CDTF">2019-10-31T02:18:48Z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