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00" r:id="rId2"/>
    <p:sldMasterId id="2147483713" r:id="rId3"/>
  </p:sldMasterIdLst>
  <p:notesMasterIdLst>
    <p:notesMasterId r:id="rId21"/>
  </p:notesMasterIdLst>
  <p:sldIdLst>
    <p:sldId id="257" r:id="rId4"/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8" r:id="rId13"/>
    <p:sldId id="274" r:id="rId14"/>
    <p:sldId id="275" r:id="rId15"/>
    <p:sldId id="277" r:id="rId16"/>
    <p:sldId id="279" r:id="rId17"/>
    <p:sldId id="276" r:id="rId18"/>
    <p:sldId id="280" r:id="rId19"/>
    <p:sldId id="262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107" autoAdjust="0"/>
  </p:normalViewPr>
  <p:slideViewPr>
    <p:cSldViewPr snapToObjects="1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50657-20BC-4CDC-9D1D-1F02EA5A2746}" type="datetimeFigureOut">
              <a:rPr lang="zh-CN" altLang="en-US" smtClean="0"/>
              <a:t>2019-11-13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31DD-336E-4E55-B9C8-DF3F7CDF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6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4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1DD-336E-4E55-B9C8-DF3F7CDF4F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A439DF-D042-40AB-88AD-27C3575EE2FE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000D16-C882-4950-AF8C-E5F34B67CF54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1738D-7DC6-4F88-A2D5-104A078D8CA4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9562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D91D2A-2D28-4EED-BD7C-D5FF196600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8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8759FF45-3EBA-41D2-872A-AFDA218086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46CE8DC7-5CED-404D-A6AD-3DE765331E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3352BCF-E92E-486E-810A-ECFF012067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9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6E296AA-9DC4-4B7A-9A6C-3F712295BB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4A075861-5737-42AD-A260-50B610EF1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70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1E0F023-1A68-4135-B30E-653C9336B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8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38C86B-5B07-4A34-9BEA-DD2025AD1A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B450E-2074-4623-8DF8-C23B19E9B65E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624A11FB-DD09-463F-BAEE-D3D4445546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598830A0-7C95-43C0-B085-F5749FE7F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61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782B219-7277-4638-BC3D-2001704B4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760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341441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341438"/>
            <a:ext cx="5232400" cy="2406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00491"/>
            <a:ext cx="5232400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D4EE5-C366-424C-80A1-47E5D396B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8544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2419F-C7EF-4B87-97E6-99653CBB0B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5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B6D87-343A-4D27-837F-DC670C3635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5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14E89-51B5-4878-9E18-477390AB6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1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46FE2-3475-4A5D-A2F2-48230B6FB7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18ED3-A561-40B1-B40D-B63997502E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7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F6E6C-8C67-48FA-ABAF-01ED1535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8EAB9B-D05B-4363-8DDC-0FD74E527623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1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D5CB3-8E09-4C9B-87CA-F5DBFC3AB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E134F-3912-4BAE-B3BF-0F39A60272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8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D37AC-8E1F-4E1C-B422-3FFAB07343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8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432B73-719D-44EE-A70A-5C66F557B4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1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2C98A-E1A3-4DE2-A4BD-E1D876557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F83B1F-BE6B-4BE4-BD69-7EB5E827913A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EFA03-10FF-4F71-AB6A-CA1FC7FCE835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381180-6AC9-44E7-B619-4EAD04641B5D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43AC6-852F-4329-A35F-09F564923D54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FBC61-4146-4D25-8AF4-DA49290E46BB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766175-B0B6-43CC-BDB1-0D893F40F453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11738D-7DC6-4F88-A2D5-104A078D8CA4}" type="datetime1">
              <a:rPr lang="zh-CN" altLang="en-US" smtClean="0"/>
              <a:pPr>
                <a:defRPr/>
              </a:pPr>
              <a:t>2019-11-13</a:t>
            </a:fld>
            <a:endParaRPr lang="zh-CN" altLang="en-US" sz="1800" b="0" i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82B219-7277-4638-BC3D-2001704B4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32C98A-E1A3-4DE2-A4BD-E1D876557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/>
          <p:cNvSpPr>
            <a:spLocks noChangeArrowheads="1"/>
          </p:cNvSpPr>
          <p:nvPr/>
        </p:nvSpPr>
        <p:spPr bwMode="auto">
          <a:xfrm>
            <a:off x="2209800" y="3589341"/>
            <a:ext cx="7772400" cy="109537"/>
          </a:xfrm>
          <a:custGeom>
            <a:avLst/>
            <a:gdLst/>
            <a:ahLst/>
            <a:cxnLst/>
            <a:rect l="0" t="0" r="0" b="0"/>
            <a:pathLst/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13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EF9F6"/>
              </a:clrFrom>
              <a:clrTo>
                <a:srgbClr val="FEF9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3" y="3"/>
            <a:ext cx="11779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内容占位符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6" y="5543550"/>
            <a:ext cx="12334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" b="13332"/>
          <a:stretch>
            <a:fillRect/>
          </a:stretch>
        </p:blipFill>
        <p:spPr bwMode="auto">
          <a:xfrm>
            <a:off x="2701927" y="367508"/>
            <a:ext cx="4889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>
            <a:spLocks noGrp="1" noChangeArrowheads="1"/>
          </p:cNvSpPr>
          <p:nvPr>
            <p:ph type="ctrTitle"/>
          </p:nvPr>
        </p:nvSpPr>
        <p:spPr>
          <a:xfrm>
            <a:off x="2209800" y="1133478"/>
            <a:ext cx="7772400" cy="2339975"/>
          </a:xfrm>
        </p:spPr>
        <p:txBody>
          <a:bodyPr/>
          <a:lstStyle/>
          <a:p>
            <a:r>
              <a:rPr lang="en-US" altLang="zh-CN" sz="4400" b="1" dirty="0" smtClean="0">
                <a:latin typeface="Book Antiqua" panose="02040602050305030304" pitchFamily="18" charset="0"/>
                <a:ea typeface="微软雅黑" panose="020B0503020204020204" pitchFamily="34" charset="-122"/>
              </a:rPr>
              <a:t>The </a:t>
            </a:r>
            <a:r>
              <a:rPr lang="en-US" altLang="zh-CN" sz="4400" b="1" dirty="0" err="1" smtClean="0">
                <a:latin typeface="Book Antiqua" panose="02040602050305030304" pitchFamily="18" charset="0"/>
                <a:ea typeface="微软雅黑" panose="020B0503020204020204" pitchFamily="34" charset="-122"/>
              </a:rPr>
              <a:t>tempotron</a:t>
            </a:r>
            <a:r>
              <a:rPr lang="en-US" altLang="zh-CN" sz="4400" b="1" dirty="0" smtClean="0">
                <a:latin typeface="Book Antiqua" panose="02040602050305030304" pitchFamily="18" charset="0"/>
                <a:ea typeface="微软雅黑" panose="020B0503020204020204" pitchFamily="34" charset="-122"/>
              </a:rPr>
              <a:t> a neuron that learns spike</a:t>
            </a:r>
            <a:endParaRPr lang="zh-CN" altLang="en-US" sz="4400" b="1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225678" y="4051303"/>
            <a:ext cx="7756525" cy="1382713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latin typeface="Book Antiqua" panose="0204060205030503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3000" dirty="0">
                <a:latin typeface="Book Antiqua" panose="02040602050305030304" pitchFamily="18" charset="0"/>
                <a:ea typeface="微软雅黑" panose="020B0503020204020204" pitchFamily="34" charset="-122"/>
              </a:rPr>
              <a:t>019.10</a:t>
            </a:r>
            <a:endParaRPr lang="zh-CN" altLang="en-US" sz="3000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解码层使用“少数服从多数”来决定输出类别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Yu Q , Tang H , Tan K C , et al. Rapid Feedforward Computation by Temporal Encoding and Learning With Spiking Neurons[J]. IEEE Transactions on Neural Networks and Learning Systems, 2013, 24(10):1539-1552.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" y="2455349"/>
            <a:ext cx="5081357" cy="38284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70" y="2455349"/>
            <a:ext cx="5347929" cy="39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132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连接强度的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乘上一个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∈[0.001,0.5]</m:t>
                    </m:r>
                  </m:oMath>
                </a14:m>
                <a:r>
                  <a:rPr lang="zh-CN" altLang="en-US" sz="1800" dirty="0" smtClean="0"/>
                  <a:t>来控制连接的稀疏性，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CN" altLang="en-US" sz="1800" dirty="0" smtClean="0"/>
                  <a:t>时</a:t>
                </a:r>
                <a:r>
                  <a:rPr lang="en-US" altLang="zh-CN" sz="1800" dirty="0" smtClean="0"/>
                  <a:t>97%</a:t>
                </a:r>
                <a:r>
                  <a:rPr lang="zh-CN" altLang="en-US" sz="1800" dirty="0" smtClean="0"/>
                  <a:t>的连接被断开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3"/>
                <a:stretch>
                  <a:fillRect l="-3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1" y="1306003"/>
            <a:ext cx="6620206" cy="3779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127" y="5085185"/>
            <a:ext cx="5572125" cy="17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57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800" dirty="0" smtClean="0"/>
                  <a:t>是连接权重训练次数，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 smtClean="0"/>
                  <a:t>是连接强度训练次数，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1800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数据集越大，可能需要越大的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3"/>
                <a:stretch>
                  <a:fillRect l="-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212976"/>
            <a:ext cx="6115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45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"/>
            <a:ext cx="9264352" cy="67982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673" y="3077667"/>
            <a:ext cx="7637327" cy="32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930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可能的改进方案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0" dirty="0" smtClean="0"/>
              <a:t>全部用导数优化，而不是</a:t>
            </a:r>
            <a:r>
              <a:rPr lang="en-US" altLang="zh-CN" sz="1800" b="0" dirty="0" smtClean="0"/>
              <a:t>STDP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0" dirty="0" smtClean="0"/>
              <a:t>解码层只能输出单脉冲，明显限制了其能力</a:t>
            </a:r>
            <a:endParaRPr lang="en-US" altLang="zh-CN" sz="18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0" smtClean="0"/>
              <a:t>编码器为什么用高斯感受野这种方法，而不是直接用二进制编码</a:t>
            </a:r>
            <a:endParaRPr lang="en-US" altLang="zh-CN" sz="1800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1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STDP</a:t>
            </a:r>
            <a:r>
              <a:rPr lang="zh-CN" altLang="en-US" dirty="0" smtClean="0"/>
              <a:t>，直接求导计算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对于</a:t>
                </a:r>
                <a:r>
                  <a:rPr lang="en-US" altLang="zh-CN" sz="1800" dirty="0"/>
                  <a:t>+</a:t>
                </a:r>
                <a:r>
                  <a:rPr lang="zh-CN" altLang="en-US" sz="1800" dirty="0"/>
                  <a:t>输入，损失是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1800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1800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sigmoid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如果增加偏差项，即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2"/>
                <a:stretch>
                  <a:fillRect l="-304" t="-9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7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另一种增加偏差项的方式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sigmoid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2"/>
                <a:stretch>
                  <a:fillRect l="-304" t="-8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0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060575"/>
            <a:ext cx="8004175" cy="1401763"/>
          </a:xfrm>
        </p:spPr>
        <p:txBody>
          <a:bodyPr/>
          <a:lstStyle/>
          <a:p>
            <a:r>
              <a:rPr lang="en-US" altLang="zh-CN" sz="5600" dirty="0">
                <a:sym typeface="Arial" panose="020B0604020202020204" pitchFamily="34" charset="0"/>
              </a:rPr>
              <a:t>Thanks</a:t>
            </a:r>
            <a:r>
              <a:rPr lang="zh-CN" altLang="en-US" sz="5600" i="1" dirty="0">
                <a:sym typeface="Arial" panose="020B0604020202020204" pitchFamily="34" charset="0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神经元模型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LIF</a:t>
                </a:r>
                <a:r>
                  <a:rPr lang="zh-CN" altLang="en-US" sz="1800" dirty="0"/>
                  <a:t>神经</a:t>
                </a:r>
                <a:r>
                  <a:rPr lang="zh-CN" altLang="en-US" sz="1800" dirty="0" smtClean="0"/>
                  <a:t>元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有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个输入，神经元的膜电位为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 smtClean="0"/>
                  <a:t>是膜电位积分速度，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是突触电流衰减速度，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是归一化系数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800" dirty="0" smtClean="0"/>
                  <a:t>时为</a:t>
                </a:r>
                <a:r>
                  <a:rPr lang="en-US" altLang="zh-CN" sz="1800" dirty="0" smtClean="0"/>
                  <a:t>0</a:t>
                </a: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>
                    <a:solidFill>
                      <a:prstClr val="black"/>
                    </a:solidFill>
                  </a:rPr>
                  <a:t>二分类问题</a:t>
                </a: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zh-CN" altLang="en-US" sz="1800" dirty="0" smtClean="0"/>
                  <a:t>每个模式包含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个脉冲序列，每个输入为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个序列（共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个输入），在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到</a:t>
                </a:r>
                <a:r>
                  <a:rPr lang="en-US" altLang="zh-CN" sz="1800" dirty="0" smtClean="0"/>
                  <a:t>T</a:t>
                </a:r>
                <a:r>
                  <a:rPr lang="zh-CN" altLang="en-US" sz="1800" dirty="0" smtClean="0"/>
                  <a:t>之间发放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要求对</a:t>
                </a:r>
                <a:r>
                  <a:rPr lang="en-US" altLang="zh-CN" sz="1800" dirty="0" smtClean="0"/>
                  <a:t>+</a:t>
                </a:r>
                <a:r>
                  <a:rPr lang="zh-CN" altLang="en-US" sz="1800" dirty="0" smtClean="0"/>
                  <a:t>类模式响应一个动作电位，对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类模式保持静息</a:t>
                </a:r>
                <a:endParaRPr lang="en-US" altLang="zh-CN" sz="1800" dirty="0" smtClean="0"/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学习规则</a:t>
                </a:r>
                <a:endParaRPr lang="en-US" altLang="zh-CN" sz="1800" dirty="0" smtClean="0"/>
              </a:p>
              <a:p>
                <a:pPr marL="0" lvl="0" indent="0">
                  <a:buNone/>
                </a:pPr>
                <a:r>
                  <a:rPr lang="zh-CN" altLang="en-US" sz="1800" dirty="0" smtClean="0"/>
                  <a:t>如果对于</a:t>
                </a:r>
                <a:r>
                  <a:rPr lang="en-US" altLang="zh-CN" sz="1800" dirty="0" smtClean="0"/>
                  <a:t>+</a:t>
                </a:r>
                <a:r>
                  <a:rPr lang="zh-CN" altLang="en-US" sz="1800" dirty="0" smtClean="0"/>
                  <a:t>输入没有响应，则每一个连接权重都增加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1800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达到峰值的时间</a:t>
                </a:r>
                <a:endParaRPr lang="en-US" altLang="zh-CN" sz="1800" dirty="0" smtClean="0"/>
              </a:p>
              <a:p>
                <a:pPr marL="0" lvl="0" indent="0">
                  <a:buNone/>
                </a:pPr>
                <a:r>
                  <a:rPr lang="zh-CN" altLang="en-US" sz="1800" dirty="0" smtClean="0"/>
                  <a:t>同理，如果对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输入有响应，每一个连接权重都减少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 marL="0" lvl="0" indent="0">
                  <a:buNone/>
                </a:pPr>
                <a:r>
                  <a:rPr lang="zh-CN" altLang="en-US" sz="1800" dirty="0" smtClean="0"/>
                  <a:t>这种一种最小化损失的梯度下降法，对于</a:t>
                </a:r>
                <a:r>
                  <a:rPr lang="en-US" altLang="zh-CN" sz="1800" dirty="0" smtClean="0"/>
                  <a:t>+</a:t>
                </a:r>
                <a:r>
                  <a:rPr lang="zh-CN" altLang="en-US" sz="1800" dirty="0" smtClean="0"/>
                  <a:t>输入，损失是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。对于负值输入则为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3"/>
                <a:stretch>
                  <a:fillRect l="-405" t="-2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1700808"/>
            <a:ext cx="53105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770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学习示例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2344" y="981078"/>
                <a:ext cx="9356024" cy="482418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A</a:t>
                </a:r>
                <a:r>
                  <a:rPr lang="zh-CN" altLang="en-US" sz="1800" dirty="0" smtClean="0"/>
                  <a:t>：输入脉冲，黑色表示</a:t>
                </a:r>
                <a:r>
                  <a:rPr lang="en-US" altLang="zh-CN" sz="1800" dirty="0" smtClean="0"/>
                  <a:t>+</a:t>
                </a:r>
                <a:r>
                  <a:rPr lang="zh-CN" altLang="en-US" sz="1800" dirty="0" smtClean="0"/>
                  <a:t>类，灰色表示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类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B</a:t>
                </a:r>
                <a:r>
                  <a:rPr lang="zh-CN" altLang="en-US" sz="1800" dirty="0" smtClean="0"/>
                  <a:t>：分类结果，可以发现分类错误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C</a:t>
                </a:r>
                <a:r>
                  <a:rPr lang="zh-CN" altLang="en-US" sz="1800" dirty="0" smtClean="0"/>
                  <a:t>：根据误差，得到的</a:t>
                </a:r>
                <a:r>
                  <a:rPr lang="en-US" altLang="zh-CN" sz="1800" dirty="0" smtClean="0"/>
                  <a:t>10</a:t>
                </a:r>
                <a:r>
                  <a:rPr lang="zh-CN" altLang="en-US" sz="1800" dirty="0" smtClean="0"/>
                  <a:t>个连接权重的改变量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800" dirty="0"/>
                      <m:t>对于</m:t>
                    </m:r>
                    <m:r>
                      <m:rPr>
                        <m:nor/>
                      </m:rPr>
                      <a:rPr lang="en-US" altLang="zh-CN" sz="1800" dirty="0"/>
                      <m:t>+</m:t>
                    </m:r>
                    <m:r>
                      <m:rPr>
                        <m:nor/>
                      </m:rPr>
                      <a:rPr lang="zh-CN" altLang="en-US" sz="1800" dirty="0"/>
                      <m:t>输入没有响应，则每一个连接权重都增加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注意，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zh-CN" altLang="en-US" sz="1800" dirty="0"/>
                  <a:t>越靠近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 smtClean="0"/>
                  <a:t>越大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/>
                  <a:t>对于</a:t>
                </a:r>
                <a:r>
                  <a:rPr lang="en-US" altLang="zh-CN" sz="1800" dirty="0"/>
                  <a:t>+</a:t>
                </a:r>
                <a:r>
                  <a:rPr lang="zh-CN" altLang="en-US" sz="1800" dirty="0"/>
                  <a:t>输入，损失是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。对于负值输入则为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实际上的求导公式如上，但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2344" y="981078"/>
                <a:ext cx="9356024" cy="4824186"/>
              </a:xfrm>
              <a:blipFill>
                <a:blip r:embed="rId2"/>
                <a:stretch>
                  <a:fillRect l="-587" t="-1264" b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442" y="-1"/>
            <a:ext cx="302855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2431172"/>
            <a:ext cx="531059" cy="50405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962892"/>
            <a:ext cx="46672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872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分类示例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A</a:t>
                </a:r>
                <a:r>
                  <a:rPr lang="zh-CN" altLang="en-US" sz="1800" dirty="0" smtClean="0"/>
                  <a:t>是</a:t>
                </a:r>
                <a:r>
                  <a:rPr lang="en-US" altLang="zh-CN" sz="1800" dirty="0" smtClean="0"/>
                  <a:t>10</a:t>
                </a:r>
                <a:r>
                  <a:rPr lang="zh-CN" altLang="en-US" sz="1800" dirty="0" smtClean="0"/>
                  <a:t>个神经元的输入脉冲，黑色表示</a:t>
                </a:r>
                <a:r>
                  <a:rPr lang="en-US" altLang="zh-CN" sz="1800" dirty="0" smtClean="0"/>
                  <a:t>+</a:t>
                </a:r>
                <a:r>
                  <a:rPr lang="zh-CN" altLang="en-US" sz="1800" dirty="0" smtClean="0"/>
                  <a:t>类，灰色表示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类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B</a:t>
                </a:r>
                <a:r>
                  <a:rPr lang="zh-CN" altLang="en-US" sz="1800" dirty="0" smtClean="0"/>
                  <a:t>是此神经元的电压，可以发现灰色没有超过阈值，而黑色超过阈值，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因此分类是正确的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C</a:t>
                </a:r>
                <a:r>
                  <a:rPr lang="zh-CN" altLang="en-US" sz="1800" dirty="0" smtClean="0"/>
                  <a:t>是此神经元的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800" dirty="0"/>
                  <a:t>时为</a:t>
                </a:r>
                <a:r>
                  <a:rPr lang="en-US" altLang="zh-CN" sz="1800" dirty="0"/>
                  <a:t>0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2"/>
                <a:stretch>
                  <a:fillRect l="-405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582" y="44879"/>
            <a:ext cx="4700373" cy="67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542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电压卷积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本文使用的模型，需要计算出</a:t>
            </a:r>
            <a:r>
              <a:rPr lang="en-US" altLang="zh-CN" sz="1800" dirty="0" smtClean="0"/>
              <a:t>post</a:t>
            </a:r>
            <a:r>
              <a:rPr lang="zh-CN" altLang="en-US" sz="1800" dirty="0" smtClean="0"/>
              <a:t>达到最大电压的时刻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这种时域全局操作，可以通过时域上局部的操作来近似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801647"/>
            <a:ext cx="2160240" cy="8844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067569"/>
            <a:ext cx="24384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634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/>
          <p:cNvSpPr>
            <a:spLocks noChangeArrowheads="1"/>
          </p:cNvSpPr>
          <p:nvPr/>
        </p:nvSpPr>
        <p:spPr bwMode="auto">
          <a:xfrm>
            <a:off x="2209800" y="3589341"/>
            <a:ext cx="7772400" cy="109537"/>
          </a:xfrm>
          <a:custGeom>
            <a:avLst/>
            <a:gdLst/>
            <a:ahLst/>
            <a:cxnLst/>
            <a:rect l="0" t="0" r="0" b="0"/>
            <a:pathLst/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13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EF9F6"/>
              </a:clrFrom>
              <a:clrTo>
                <a:srgbClr val="FEF9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3" y="3"/>
            <a:ext cx="11779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内容占位符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6" y="5543550"/>
            <a:ext cx="12334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2" b="13332"/>
          <a:stretch>
            <a:fillRect/>
          </a:stretch>
        </p:blipFill>
        <p:spPr bwMode="auto">
          <a:xfrm>
            <a:off x="2701927" y="367508"/>
            <a:ext cx="4889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>
            <a:spLocks noGrp="1" noChangeArrowheads="1"/>
          </p:cNvSpPr>
          <p:nvPr>
            <p:ph type="ctrTitle"/>
          </p:nvPr>
        </p:nvSpPr>
        <p:spPr>
          <a:xfrm>
            <a:off x="2209800" y="1133478"/>
            <a:ext cx="7772400" cy="2339975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Book Antiqua" panose="02040602050305030304" pitchFamily="18" charset="0"/>
                <a:ea typeface="微软雅黑" panose="020B0503020204020204" pitchFamily="34" charset="-122"/>
              </a:rPr>
              <a:t>Jointly Learning Network Connections and Link Weights in Spiking Neural Networks</a:t>
            </a:r>
            <a:endParaRPr lang="zh-CN" altLang="en-US" sz="4400" b="1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225678" y="4051303"/>
            <a:ext cx="7756525" cy="1382713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latin typeface="Book Antiqua" panose="0204060205030503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3000" dirty="0">
                <a:latin typeface="Book Antiqua" panose="02040602050305030304" pitchFamily="18" charset="0"/>
                <a:ea typeface="微软雅黑" panose="020B0503020204020204" pitchFamily="34" charset="-122"/>
              </a:rPr>
              <a:t>019.10</a:t>
            </a:r>
            <a:endParaRPr lang="zh-CN" altLang="en-US" sz="3000" dirty="0">
              <a:latin typeface="Book Antiqua" panose="0204060205030503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10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连接门控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𝑟𝑒𝑠𝑡</m:t>
                        </m:r>
                      </m:sub>
                    </m:sSub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越大，表示连接越强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/>
                  <a:t>STDP</a:t>
                </a:r>
                <a:r>
                  <a:rPr lang="zh-CN" altLang="en-US" sz="1800" dirty="0" smtClean="0"/>
                  <a:t>规则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的学习规则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权重的学习规则</a:t>
                </a: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2"/>
                <a:stretch>
                  <a:fillRect l="-304" t="-9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333624"/>
            <a:ext cx="6115050" cy="1095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3515244"/>
            <a:ext cx="275272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4682136"/>
            <a:ext cx="4914900" cy="895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033" y="4663086"/>
            <a:ext cx="6943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71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迭代训练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61" y="1031601"/>
            <a:ext cx="12029503" cy="496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学习连接强度时，连接权重被固定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学习连接权重时，连接强度被固定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793898"/>
            <a:ext cx="5622769" cy="34353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49" y="1783935"/>
            <a:ext cx="6216428" cy="462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231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4" y="304803"/>
            <a:ext cx="10668000" cy="6762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编码层和解码层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编码层将输入特征转化为脉冲序列。使用高斯感受野方法。假如特征的值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dirty="0" smtClean="0"/>
                  <a:t>，被编码为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𝑒𝑛𝑐𝑜𝑑𝑒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个高斯感受野。则第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 smtClean="0"/>
                  <a:t>个高斯核为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+(2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−3)/2(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𝑒𝑛𝑐𝑜𝑑𝑒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=1/1.5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𝑒𝑛𝑐𝑜𝑑𝑒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 smtClean="0"/>
                  <a:t>被编码成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𝑒𝑛𝑐𝑜𝑑𝑒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个脉冲序列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假设特征有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𝑓𝑒𝑎𝑡𝑢𝑟𝑒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个，则输入层有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𝑒𝑛𝑐𝑜𝑑𝑒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𝑓𝑒𝑎𝑡𝑢𝑟𝑒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个神经元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解码层使用神经元群体解码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对于分类问题的每一类，通过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𝑑𝑒𝑐𝑜𝑑𝑒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个神经元表示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假设有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类，则解码层共有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𝑑𝑒𝑐𝑜𝑑𝑒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个神经元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编码层和解码层全连接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 smtClean="0"/>
                  <a:t>右图是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个特征、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类的示例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161" y="1031601"/>
                <a:ext cx="12029503" cy="4967287"/>
              </a:xfrm>
              <a:blipFill>
                <a:blip r:embed="rId2"/>
                <a:stretch>
                  <a:fillRect l="-304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7E106AD-1CA2-42D1-9DA0-A3D94A68B0DE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79" y="1988840"/>
            <a:ext cx="5081357" cy="38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633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Profil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11239</TotalTime>
  <Pages>0</Pages>
  <Words>563</Words>
  <Characters>0</Characters>
  <Application>Microsoft Office PowerPoint</Application>
  <DocSecurity>0</DocSecurity>
  <PresentationFormat>宽屏</PresentationFormat>
  <Lines>0</Lines>
  <Paragraphs>141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Book Antiqua</vt:lpstr>
      <vt:lpstr>Calibri</vt:lpstr>
      <vt:lpstr>Calibri Light</vt:lpstr>
      <vt:lpstr>Cambria Math</vt:lpstr>
      <vt:lpstr>Wingdings</vt:lpstr>
      <vt:lpstr>3_Profile</vt:lpstr>
      <vt:lpstr>5_Profile</vt:lpstr>
      <vt:lpstr>4_Profile</vt:lpstr>
      <vt:lpstr>The tempotron a neuron that learns spike</vt:lpstr>
      <vt:lpstr>神经元模型</vt:lpstr>
      <vt:lpstr>学习示例</vt:lpstr>
      <vt:lpstr>分类示例</vt:lpstr>
      <vt:lpstr>电压卷积</vt:lpstr>
      <vt:lpstr>Jointly Learning Network Connections and Link Weights in Spiking Neural Networks</vt:lpstr>
      <vt:lpstr>连接门控</vt:lpstr>
      <vt:lpstr>迭代训练</vt:lpstr>
      <vt:lpstr>网络结构</vt:lpstr>
      <vt:lpstr>网络结构</vt:lpstr>
      <vt:lpstr>实验结果</vt:lpstr>
      <vt:lpstr>实验结果</vt:lpstr>
      <vt:lpstr>PowerPoint 演示文稿</vt:lpstr>
      <vt:lpstr>可能的改进方案</vt:lpstr>
      <vt:lpstr>不使用STDP，直接求导计算</vt:lpstr>
      <vt:lpstr>另一种增加偏差项的方式</vt:lpstr>
      <vt:lpstr>Thanks！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视频编码新技术调研</dc:title>
  <dc:subject/>
  <dc:creator>xpy</dc:creator>
  <cp:keywords/>
  <dc:description/>
  <cp:lastModifiedBy>维 方</cp:lastModifiedBy>
  <cp:revision>1284</cp:revision>
  <dcterms:created xsi:type="dcterms:W3CDTF">2012-11-02T01:58:29Z</dcterms:created>
  <dcterms:modified xsi:type="dcterms:W3CDTF">2019-11-13T14:02:07Z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