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彦骐 陈" userId="4ee09f42-ce12-4261-988a-12786a5145f1" providerId="ADAL" clId="{1EE6559C-CE58-46B5-B399-4B86CC8ED28D}"/>
    <pc:docChg chg="undo redo custSel addSld delSld modSld">
      <pc:chgData name="彦骐 陈" userId="4ee09f42-ce12-4261-988a-12786a5145f1" providerId="ADAL" clId="{1EE6559C-CE58-46B5-B399-4B86CC8ED28D}" dt="2019-11-13T10:18:25.924" v="1862" actId="1076"/>
      <pc:docMkLst>
        <pc:docMk/>
      </pc:docMkLst>
      <pc:sldChg chg="addSp modSp">
        <pc:chgData name="彦骐 陈" userId="4ee09f42-ce12-4261-988a-12786a5145f1" providerId="ADAL" clId="{1EE6559C-CE58-46B5-B399-4B86CC8ED28D}" dt="2019-11-13T05:17:04.898" v="1328" actId="20577"/>
        <pc:sldMkLst>
          <pc:docMk/>
          <pc:sldMk cId="2931609729" sldId="256"/>
        </pc:sldMkLst>
        <pc:spChg chg="mod">
          <ac:chgData name="彦骐 陈" userId="4ee09f42-ce12-4261-988a-12786a5145f1" providerId="ADAL" clId="{1EE6559C-CE58-46B5-B399-4B86CC8ED28D}" dt="2019-11-13T05:17:04.898" v="1328" actId="20577"/>
          <ac:spMkLst>
            <pc:docMk/>
            <pc:sldMk cId="2931609729" sldId="256"/>
            <ac:spMk id="2" creationId="{19408EDB-1AE5-4CF5-B336-F50C573D5D1F}"/>
          </ac:spMkLst>
        </pc:spChg>
        <pc:spChg chg="add mod">
          <ac:chgData name="彦骐 陈" userId="4ee09f42-ce12-4261-988a-12786a5145f1" providerId="ADAL" clId="{1EE6559C-CE58-46B5-B399-4B86CC8ED28D}" dt="2019-11-13T05:16:56.680" v="1327" actId="1076"/>
          <ac:spMkLst>
            <pc:docMk/>
            <pc:sldMk cId="2931609729" sldId="256"/>
            <ac:spMk id="4" creationId="{5D74FD24-86A0-4D8B-9016-0C8F1036DE77}"/>
          </ac:spMkLst>
        </pc:spChg>
      </pc:sldChg>
      <pc:sldChg chg="modSp">
        <pc:chgData name="彦骐 陈" userId="4ee09f42-ce12-4261-988a-12786a5145f1" providerId="ADAL" clId="{1EE6559C-CE58-46B5-B399-4B86CC8ED28D}" dt="2019-11-13T05:17:17.162" v="1330" actId="20577"/>
        <pc:sldMkLst>
          <pc:docMk/>
          <pc:sldMk cId="1828821331" sldId="258"/>
        </pc:sldMkLst>
        <pc:spChg chg="mod">
          <ac:chgData name="彦骐 陈" userId="4ee09f42-ce12-4261-988a-12786a5145f1" providerId="ADAL" clId="{1EE6559C-CE58-46B5-B399-4B86CC8ED28D}" dt="2019-11-13T02:26:02.227" v="107"/>
          <ac:spMkLst>
            <pc:docMk/>
            <pc:sldMk cId="1828821331" sldId="258"/>
            <ac:spMk id="2" creationId="{B1B9A6CA-7F1A-470F-ABBB-17685BC10F0D}"/>
          </ac:spMkLst>
        </pc:spChg>
        <pc:spChg chg="mod">
          <ac:chgData name="彦骐 陈" userId="4ee09f42-ce12-4261-988a-12786a5145f1" providerId="ADAL" clId="{1EE6559C-CE58-46B5-B399-4B86CC8ED28D}" dt="2019-11-13T05:17:17.162" v="1330" actId="20577"/>
          <ac:spMkLst>
            <pc:docMk/>
            <pc:sldMk cId="1828821331" sldId="258"/>
            <ac:spMk id="3" creationId="{29E10611-10FA-42FE-B345-C95776B05AB8}"/>
          </ac:spMkLst>
        </pc:spChg>
      </pc:sldChg>
      <pc:sldChg chg="modSp add">
        <pc:chgData name="彦骐 陈" userId="4ee09f42-ce12-4261-988a-12786a5145f1" providerId="ADAL" clId="{1EE6559C-CE58-46B5-B399-4B86CC8ED28D}" dt="2019-11-13T04:50:29.032" v="1036" actId="20577"/>
        <pc:sldMkLst>
          <pc:docMk/>
          <pc:sldMk cId="131483360" sldId="259"/>
        </pc:sldMkLst>
        <pc:spChg chg="mod">
          <ac:chgData name="彦骐 陈" userId="4ee09f42-ce12-4261-988a-12786a5145f1" providerId="ADAL" clId="{1EE6559C-CE58-46B5-B399-4B86CC8ED28D}" dt="2019-11-13T04:50:29.032" v="1036" actId="20577"/>
          <ac:spMkLst>
            <pc:docMk/>
            <pc:sldMk cId="131483360" sldId="259"/>
            <ac:spMk id="2" creationId="{3C9D1219-247F-4A57-B47B-EDCC7AA76950}"/>
          </ac:spMkLst>
        </pc:spChg>
        <pc:spChg chg="mod">
          <ac:chgData name="彦骐 陈" userId="4ee09f42-ce12-4261-988a-12786a5145f1" providerId="ADAL" clId="{1EE6559C-CE58-46B5-B399-4B86CC8ED28D}" dt="2019-11-13T03:04:18.505" v="138" actId="20577"/>
          <ac:spMkLst>
            <pc:docMk/>
            <pc:sldMk cId="131483360" sldId="259"/>
            <ac:spMk id="3" creationId="{D106193A-26DC-489F-97F0-020F689E7668}"/>
          </ac:spMkLst>
        </pc:spChg>
      </pc:sldChg>
      <pc:sldChg chg="addSp delSp modSp add">
        <pc:chgData name="彦骐 陈" userId="4ee09f42-ce12-4261-988a-12786a5145f1" providerId="ADAL" clId="{1EE6559C-CE58-46B5-B399-4B86CC8ED28D}" dt="2019-11-13T04:19:42.367" v="804" actId="20577"/>
        <pc:sldMkLst>
          <pc:docMk/>
          <pc:sldMk cId="3028588739" sldId="260"/>
        </pc:sldMkLst>
        <pc:spChg chg="mod">
          <ac:chgData name="彦骐 陈" userId="4ee09f42-ce12-4261-988a-12786a5145f1" providerId="ADAL" clId="{1EE6559C-CE58-46B5-B399-4B86CC8ED28D}" dt="2019-11-13T03:37:40.014" v="464" actId="20577"/>
          <ac:spMkLst>
            <pc:docMk/>
            <pc:sldMk cId="3028588739" sldId="260"/>
            <ac:spMk id="2" creationId="{89A54A67-5EDB-4BFD-989C-B3EF1797ABFF}"/>
          </ac:spMkLst>
        </pc:spChg>
        <pc:spChg chg="add mod">
          <ac:chgData name="彦骐 陈" userId="4ee09f42-ce12-4261-988a-12786a5145f1" providerId="ADAL" clId="{1EE6559C-CE58-46B5-B399-4B86CC8ED28D}" dt="2019-11-13T04:19:42.367" v="804" actId="20577"/>
          <ac:spMkLst>
            <pc:docMk/>
            <pc:sldMk cId="3028588739" sldId="260"/>
            <ac:spMk id="5" creationId="{171652CC-180B-4B6A-9BCF-FB417E022A2F}"/>
          </ac:spMkLst>
        </pc:spChg>
        <pc:graphicFrameChg chg="del mod modGraphic">
          <ac:chgData name="彦骐 陈" userId="4ee09f42-ce12-4261-988a-12786a5145f1" providerId="ADAL" clId="{1EE6559C-CE58-46B5-B399-4B86CC8ED28D}" dt="2019-11-13T03:28:08.008" v="309"/>
          <ac:graphicFrameMkLst>
            <pc:docMk/>
            <pc:sldMk cId="3028588739" sldId="260"/>
            <ac:graphicFrameMk id="4" creationId="{B47D6B96-67D8-4845-A860-A5E5A97A4265}"/>
          </ac:graphicFrameMkLst>
        </pc:graphicFrameChg>
        <pc:graphicFrameChg chg="add mod modGraphic">
          <ac:chgData name="彦骐 陈" userId="4ee09f42-ce12-4261-988a-12786a5145f1" providerId="ADAL" clId="{1EE6559C-CE58-46B5-B399-4B86CC8ED28D}" dt="2019-11-13T04:08:33.812" v="637"/>
          <ac:graphicFrameMkLst>
            <pc:docMk/>
            <pc:sldMk cId="3028588739" sldId="260"/>
            <ac:graphicFrameMk id="6" creationId="{F3FED9CA-9693-47D7-BCA9-4B4C8D13493E}"/>
          </ac:graphicFrameMkLst>
        </pc:graphicFrameChg>
      </pc:sldChg>
      <pc:sldChg chg="addSp delSp modSp add">
        <pc:chgData name="彦骐 陈" userId="4ee09f42-ce12-4261-988a-12786a5145f1" providerId="ADAL" clId="{1EE6559C-CE58-46B5-B399-4B86CC8ED28D}" dt="2019-11-13T04:52:54.720" v="1081" actId="20577"/>
        <pc:sldMkLst>
          <pc:docMk/>
          <pc:sldMk cId="1050751861" sldId="261"/>
        </pc:sldMkLst>
        <pc:spChg chg="mod">
          <ac:chgData name="彦骐 陈" userId="4ee09f42-ce12-4261-988a-12786a5145f1" providerId="ADAL" clId="{1EE6559C-CE58-46B5-B399-4B86CC8ED28D}" dt="2019-11-13T03:40:31.148" v="490" actId="20577"/>
          <ac:spMkLst>
            <pc:docMk/>
            <pc:sldMk cId="1050751861" sldId="261"/>
            <ac:spMk id="2" creationId="{89A54A67-5EDB-4BFD-989C-B3EF1797ABFF}"/>
          </ac:spMkLst>
        </pc:spChg>
        <pc:spChg chg="mod">
          <ac:chgData name="彦骐 陈" userId="4ee09f42-ce12-4261-988a-12786a5145f1" providerId="ADAL" clId="{1EE6559C-CE58-46B5-B399-4B86CC8ED28D}" dt="2019-11-13T04:52:54.720" v="1081" actId="20577"/>
          <ac:spMkLst>
            <pc:docMk/>
            <pc:sldMk cId="1050751861" sldId="261"/>
            <ac:spMk id="5" creationId="{171652CC-180B-4B6A-9BCF-FB417E022A2F}"/>
          </ac:spMkLst>
        </pc:spChg>
        <pc:graphicFrameChg chg="add del mod modGraphic">
          <ac:chgData name="彦骐 陈" userId="4ee09f42-ce12-4261-988a-12786a5145f1" providerId="ADAL" clId="{1EE6559C-CE58-46B5-B399-4B86CC8ED28D}" dt="2019-11-13T04:10:50.153" v="667" actId="478"/>
          <ac:graphicFrameMkLst>
            <pc:docMk/>
            <pc:sldMk cId="1050751861" sldId="261"/>
            <ac:graphicFrameMk id="3" creationId="{02952768-359A-40B9-96B8-E09D2AF96EE4}"/>
          </ac:graphicFrameMkLst>
        </pc:graphicFrameChg>
        <pc:graphicFrameChg chg="del">
          <ac:chgData name="彦骐 陈" userId="4ee09f42-ce12-4261-988a-12786a5145f1" providerId="ADAL" clId="{1EE6559C-CE58-46B5-B399-4B86CC8ED28D}" dt="2019-11-13T03:40:41.605" v="491" actId="478"/>
          <ac:graphicFrameMkLst>
            <pc:docMk/>
            <pc:sldMk cId="1050751861" sldId="261"/>
            <ac:graphicFrameMk id="6" creationId="{F3FED9CA-9693-47D7-BCA9-4B4C8D13493E}"/>
          </ac:graphicFrameMkLst>
        </pc:graphicFrameChg>
      </pc:sldChg>
      <pc:sldChg chg="delSp modSp add del">
        <pc:chgData name="彦骐 陈" userId="4ee09f42-ce12-4261-988a-12786a5145f1" providerId="ADAL" clId="{1EE6559C-CE58-46B5-B399-4B86CC8ED28D}" dt="2019-11-13T03:38:32.610" v="475" actId="2696"/>
        <pc:sldMkLst>
          <pc:docMk/>
          <pc:sldMk cId="2057535326" sldId="261"/>
        </pc:sldMkLst>
        <pc:spChg chg="mod">
          <ac:chgData name="彦骐 陈" userId="4ee09f42-ce12-4261-988a-12786a5145f1" providerId="ADAL" clId="{1EE6559C-CE58-46B5-B399-4B86CC8ED28D}" dt="2019-11-13T03:36:40.804" v="439" actId="20577"/>
          <ac:spMkLst>
            <pc:docMk/>
            <pc:sldMk cId="2057535326" sldId="261"/>
            <ac:spMk id="2" creationId="{89A54A67-5EDB-4BFD-989C-B3EF1797ABFF}"/>
          </ac:spMkLst>
        </pc:spChg>
        <pc:spChg chg="mod">
          <ac:chgData name="彦骐 陈" userId="4ee09f42-ce12-4261-988a-12786a5145f1" providerId="ADAL" clId="{1EE6559C-CE58-46B5-B399-4B86CC8ED28D}" dt="2019-11-13T03:36:48.580" v="451" actId="20577"/>
          <ac:spMkLst>
            <pc:docMk/>
            <pc:sldMk cId="2057535326" sldId="261"/>
            <ac:spMk id="5" creationId="{171652CC-180B-4B6A-9BCF-FB417E022A2F}"/>
          </ac:spMkLst>
        </pc:spChg>
        <pc:graphicFrameChg chg="del">
          <ac:chgData name="彦骐 陈" userId="4ee09f42-ce12-4261-988a-12786a5145f1" providerId="ADAL" clId="{1EE6559C-CE58-46B5-B399-4B86CC8ED28D}" dt="2019-11-13T03:36:43.900" v="440" actId="478"/>
          <ac:graphicFrameMkLst>
            <pc:docMk/>
            <pc:sldMk cId="2057535326" sldId="261"/>
            <ac:graphicFrameMk id="6" creationId="{F3FED9CA-9693-47D7-BCA9-4B4C8D13493E}"/>
          </ac:graphicFrameMkLst>
        </pc:graphicFrameChg>
      </pc:sldChg>
      <pc:sldChg chg="addSp delSp modSp add">
        <pc:chgData name="彦骐 陈" userId="4ee09f42-ce12-4261-988a-12786a5145f1" providerId="ADAL" clId="{1EE6559C-CE58-46B5-B399-4B86CC8ED28D}" dt="2019-11-13T04:23:11.100" v="856" actId="1076"/>
        <pc:sldMkLst>
          <pc:docMk/>
          <pc:sldMk cId="2271689672" sldId="262"/>
        </pc:sldMkLst>
        <pc:spChg chg="mod">
          <ac:chgData name="彦骐 陈" userId="4ee09f42-ce12-4261-988a-12786a5145f1" providerId="ADAL" clId="{1EE6559C-CE58-46B5-B399-4B86CC8ED28D}" dt="2019-11-13T04:10:03.623" v="659"/>
          <ac:spMkLst>
            <pc:docMk/>
            <pc:sldMk cId="2271689672" sldId="262"/>
            <ac:spMk id="2" creationId="{7A8C0692-B993-48F1-98F0-0D66275BF405}"/>
          </ac:spMkLst>
        </pc:spChg>
        <pc:spChg chg="mod">
          <ac:chgData name="彦骐 陈" userId="4ee09f42-ce12-4261-988a-12786a5145f1" providerId="ADAL" clId="{1EE6559C-CE58-46B5-B399-4B86CC8ED28D}" dt="2019-11-13T04:09:48.020" v="657"/>
          <ac:spMkLst>
            <pc:docMk/>
            <pc:sldMk cId="2271689672" sldId="262"/>
            <ac:spMk id="3" creationId="{24B6A0A3-D962-408A-98AB-2AD6196C6046}"/>
          </ac:spMkLst>
        </pc:spChg>
        <pc:graphicFrameChg chg="add del mod modGraphic">
          <ac:chgData name="彦骐 陈" userId="4ee09f42-ce12-4261-988a-12786a5145f1" providerId="ADAL" clId="{1EE6559C-CE58-46B5-B399-4B86CC8ED28D}" dt="2019-11-13T04:23:11.100" v="856" actId="1076"/>
          <ac:graphicFrameMkLst>
            <pc:docMk/>
            <pc:sldMk cId="2271689672" sldId="262"/>
            <ac:graphicFrameMk id="4" creationId="{03FFBA0B-E612-4E43-8CFE-E8FFA2794A60}"/>
          </ac:graphicFrameMkLst>
        </pc:graphicFrameChg>
      </pc:sldChg>
      <pc:sldChg chg="modSp add">
        <pc:chgData name="彦骐 陈" userId="4ee09f42-ce12-4261-988a-12786a5145f1" providerId="ADAL" clId="{1EE6559C-CE58-46B5-B399-4B86CC8ED28D}" dt="2019-11-13T04:45:20.681" v="998" actId="20577"/>
        <pc:sldMkLst>
          <pc:docMk/>
          <pc:sldMk cId="2339905535" sldId="263"/>
        </pc:sldMkLst>
        <pc:spChg chg="mod">
          <ac:chgData name="彦骐 陈" userId="4ee09f42-ce12-4261-988a-12786a5145f1" providerId="ADAL" clId="{1EE6559C-CE58-46B5-B399-4B86CC8ED28D}" dt="2019-11-13T04:45:20.681" v="998" actId="20577"/>
          <ac:spMkLst>
            <pc:docMk/>
            <pc:sldMk cId="2339905535" sldId="263"/>
            <ac:spMk id="2" creationId="{24AA5975-221E-483F-92E4-8C01309D7A92}"/>
          </ac:spMkLst>
        </pc:spChg>
        <pc:spChg chg="mod">
          <ac:chgData name="彦骐 陈" userId="4ee09f42-ce12-4261-988a-12786a5145f1" providerId="ADAL" clId="{1EE6559C-CE58-46B5-B399-4B86CC8ED28D}" dt="2019-11-13T04:45:04.656" v="992" actId="20577"/>
          <ac:spMkLst>
            <pc:docMk/>
            <pc:sldMk cId="2339905535" sldId="263"/>
            <ac:spMk id="3" creationId="{8F8824C1-06C2-4016-B0EA-8510A9F4E8EA}"/>
          </ac:spMkLst>
        </pc:spChg>
      </pc:sldChg>
      <pc:sldChg chg="modSp add">
        <pc:chgData name="彦骐 陈" userId="4ee09f42-ce12-4261-988a-12786a5145f1" providerId="ADAL" clId="{1EE6559C-CE58-46B5-B399-4B86CC8ED28D}" dt="2019-11-13T05:17:23.202" v="1332" actId="20577"/>
        <pc:sldMkLst>
          <pc:docMk/>
          <pc:sldMk cId="3282489079" sldId="264"/>
        </pc:sldMkLst>
        <pc:spChg chg="mod">
          <ac:chgData name="彦骐 陈" userId="4ee09f42-ce12-4261-988a-12786a5145f1" providerId="ADAL" clId="{1EE6559C-CE58-46B5-B399-4B86CC8ED28D}" dt="2019-11-13T05:17:23.202" v="1332" actId="20577"/>
          <ac:spMkLst>
            <pc:docMk/>
            <pc:sldMk cId="3282489079" sldId="264"/>
            <ac:spMk id="3" creationId="{29E10611-10FA-42FE-B345-C95776B05AB8}"/>
          </ac:spMkLst>
        </pc:spChg>
      </pc:sldChg>
      <pc:sldChg chg="addSp delSp modSp add">
        <pc:chgData name="彦骐 陈" userId="4ee09f42-ce12-4261-988a-12786a5145f1" providerId="ADAL" clId="{1EE6559C-CE58-46B5-B399-4B86CC8ED28D}" dt="2019-11-13T05:02:51.812" v="1238" actId="20577"/>
        <pc:sldMkLst>
          <pc:docMk/>
          <pc:sldMk cId="3305194150" sldId="265"/>
        </pc:sldMkLst>
        <pc:spChg chg="mod">
          <ac:chgData name="彦骐 陈" userId="4ee09f42-ce12-4261-988a-12786a5145f1" providerId="ADAL" clId="{1EE6559C-CE58-46B5-B399-4B86CC8ED28D}" dt="2019-11-13T04:52:06.817" v="1054" actId="20577"/>
          <ac:spMkLst>
            <pc:docMk/>
            <pc:sldMk cId="3305194150" sldId="265"/>
            <ac:spMk id="2" creationId="{A39F0637-7775-4C6A-80CF-3FCF4AD7FE7C}"/>
          </ac:spMkLst>
        </pc:spChg>
        <pc:spChg chg="add del mod">
          <ac:chgData name="彦骐 陈" userId="4ee09f42-ce12-4261-988a-12786a5145f1" providerId="ADAL" clId="{1EE6559C-CE58-46B5-B399-4B86CC8ED28D}" dt="2019-11-13T05:02:51.812" v="1238" actId="20577"/>
          <ac:spMkLst>
            <pc:docMk/>
            <pc:sldMk cId="3305194150" sldId="265"/>
            <ac:spMk id="3" creationId="{C65568AA-36C6-45EF-994C-A2BE2EFE1E72}"/>
          </ac:spMkLst>
        </pc:spChg>
        <pc:picChg chg="add del mod">
          <ac:chgData name="彦骐 陈" userId="4ee09f42-ce12-4261-988a-12786a5145f1" providerId="ADAL" clId="{1EE6559C-CE58-46B5-B399-4B86CC8ED28D}" dt="2019-11-13T04:49:57.013" v="1006"/>
          <ac:picMkLst>
            <pc:docMk/>
            <pc:sldMk cId="3305194150" sldId="265"/>
            <ac:picMk id="5" creationId="{B67C2750-6DAA-4C25-9915-A4136D8C8E2C}"/>
          </ac:picMkLst>
        </pc:picChg>
        <pc:picChg chg="add del mod">
          <ac:chgData name="彦骐 陈" userId="4ee09f42-ce12-4261-988a-12786a5145f1" providerId="ADAL" clId="{1EE6559C-CE58-46B5-B399-4B86CC8ED28D}" dt="2019-11-13T04:50:01.001" v="1008"/>
          <ac:picMkLst>
            <pc:docMk/>
            <pc:sldMk cId="3305194150" sldId="265"/>
            <ac:picMk id="7" creationId="{2AA59C60-4C72-49A5-A7D7-AAEA87F14D20}"/>
          </ac:picMkLst>
        </pc:picChg>
        <pc:picChg chg="add mod">
          <ac:chgData name="彦骐 陈" userId="4ee09f42-ce12-4261-988a-12786a5145f1" providerId="ADAL" clId="{1EE6559C-CE58-46B5-B399-4B86CC8ED28D}" dt="2019-11-13T04:54:50.999" v="1083" actId="1076"/>
          <ac:picMkLst>
            <pc:docMk/>
            <pc:sldMk cId="3305194150" sldId="265"/>
            <ac:picMk id="9" creationId="{A6223FE4-2D96-496A-8D91-CA6DF752DE16}"/>
          </ac:picMkLst>
        </pc:picChg>
      </pc:sldChg>
      <pc:sldChg chg="addSp modSp add">
        <pc:chgData name="彦骐 陈" userId="4ee09f42-ce12-4261-988a-12786a5145f1" providerId="ADAL" clId="{1EE6559C-CE58-46B5-B399-4B86CC8ED28D}" dt="2019-11-13T06:18:56.808" v="1521" actId="20577"/>
        <pc:sldMkLst>
          <pc:docMk/>
          <pc:sldMk cId="560317263" sldId="266"/>
        </pc:sldMkLst>
        <pc:spChg chg="mod">
          <ac:chgData name="彦骐 陈" userId="4ee09f42-ce12-4261-988a-12786a5145f1" providerId="ADAL" clId="{1EE6559C-CE58-46B5-B399-4B86CC8ED28D}" dt="2019-11-13T05:08:39.288" v="1249" actId="20577"/>
          <ac:spMkLst>
            <pc:docMk/>
            <pc:sldMk cId="560317263" sldId="266"/>
            <ac:spMk id="2" creationId="{AF71DD24-4927-4B99-B6F6-4FA58CBE8D4D}"/>
          </ac:spMkLst>
        </pc:spChg>
        <pc:spChg chg="mod">
          <ac:chgData name="彦骐 陈" userId="4ee09f42-ce12-4261-988a-12786a5145f1" providerId="ADAL" clId="{1EE6559C-CE58-46B5-B399-4B86CC8ED28D}" dt="2019-11-13T06:18:56.808" v="1521" actId="20577"/>
          <ac:spMkLst>
            <pc:docMk/>
            <pc:sldMk cId="560317263" sldId="266"/>
            <ac:spMk id="3" creationId="{CE4B2F7D-16E4-478F-9073-7D3EA9AC99E6}"/>
          </ac:spMkLst>
        </pc:spChg>
        <pc:spChg chg="add mod">
          <ac:chgData name="彦骐 陈" userId="4ee09f42-ce12-4261-988a-12786a5145f1" providerId="ADAL" clId="{1EE6559C-CE58-46B5-B399-4B86CC8ED28D}" dt="2019-11-13T05:12:52.048" v="1314" actId="1076"/>
          <ac:spMkLst>
            <pc:docMk/>
            <pc:sldMk cId="560317263" sldId="266"/>
            <ac:spMk id="5" creationId="{D1A42AFB-DC43-4283-9F04-57264DA1404D}"/>
          </ac:spMkLst>
        </pc:spChg>
        <pc:picChg chg="add mod">
          <ac:chgData name="彦骐 陈" userId="4ee09f42-ce12-4261-988a-12786a5145f1" providerId="ADAL" clId="{1EE6559C-CE58-46B5-B399-4B86CC8ED28D}" dt="2019-11-13T05:10:05.686" v="1281" actId="1076"/>
          <ac:picMkLst>
            <pc:docMk/>
            <pc:sldMk cId="560317263" sldId="266"/>
            <ac:picMk id="4" creationId="{6965550C-8D1E-4276-B197-CC1A17D632F6}"/>
          </ac:picMkLst>
        </pc:picChg>
      </pc:sldChg>
      <pc:sldChg chg="add del">
        <pc:chgData name="彦骐 陈" userId="4ee09f42-ce12-4261-988a-12786a5145f1" providerId="ADAL" clId="{1EE6559C-CE58-46B5-B399-4B86CC8ED28D}" dt="2019-11-13T05:16:26.479" v="1316"/>
        <pc:sldMkLst>
          <pc:docMk/>
          <pc:sldMk cId="3200888947" sldId="267"/>
        </pc:sldMkLst>
      </pc:sldChg>
      <pc:sldChg chg="addSp delSp modSp add">
        <pc:chgData name="彦骐 陈" userId="4ee09f42-ce12-4261-988a-12786a5145f1" providerId="ADAL" clId="{1EE6559C-CE58-46B5-B399-4B86CC8ED28D}" dt="2019-11-13T06:18:48.133" v="1520" actId="1076"/>
        <pc:sldMkLst>
          <pc:docMk/>
          <pc:sldMk cId="3537774719" sldId="267"/>
        </pc:sldMkLst>
        <pc:spChg chg="mod">
          <ac:chgData name="彦骐 陈" userId="4ee09f42-ce12-4261-988a-12786a5145f1" providerId="ADAL" clId="{1EE6559C-CE58-46B5-B399-4B86CC8ED28D}" dt="2019-11-13T06:18:08.304" v="1519" actId="20577"/>
          <ac:spMkLst>
            <pc:docMk/>
            <pc:sldMk cId="3537774719" sldId="267"/>
            <ac:spMk id="3" creationId="{CE4B2F7D-16E4-478F-9073-7D3EA9AC99E6}"/>
          </ac:spMkLst>
        </pc:spChg>
        <pc:spChg chg="del">
          <ac:chgData name="彦骐 陈" userId="4ee09f42-ce12-4261-988a-12786a5145f1" providerId="ADAL" clId="{1EE6559C-CE58-46B5-B399-4B86CC8ED28D}" dt="2019-11-13T05:56:39.957" v="1372" actId="478"/>
          <ac:spMkLst>
            <pc:docMk/>
            <pc:sldMk cId="3537774719" sldId="267"/>
            <ac:spMk id="5" creationId="{D1A42AFB-DC43-4283-9F04-57264DA1404D}"/>
          </ac:spMkLst>
        </pc:spChg>
        <pc:spChg chg="add">
          <ac:chgData name="彦骐 陈" userId="4ee09f42-ce12-4261-988a-12786a5145f1" providerId="ADAL" clId="{1EE6559C-CE58-46B5-B399-4B86CC8ED28D}" dt="2019-11-13T05:49:49.535" v="1364"/>
          <ac:spMkLst>
            <pc:docMk/>
            <pc:sldMk cId="3537774719" sldId="267"/>
            <ac:spMk id="6" creationId="{4519F052-3481-4B1B-889B-D7068CF3C00F}"/>
          </ac:spMkLst>
        </pc:spChg>
        <pc:picChg chg="del">
          <ac:chgData name="彦骐 陈" userId="4ee09f42-ce12-4261-988a-12786a5145f1" providerId="ADAL" clId="{1EE6559C-CE58-46B5-B399-4B86CC8ED28D}" dt="2019-11-13T05:50:00.827" v="1366" actId="478"/>
          <ac:picMkLst>
            <pc:docMk/>
            <pc:sldMk cId="3537774719" sldId="267"/>
            <ac:picMk id="4" creationId="{6965550C-8D1E-4276-B197-CC1A17D632F6}"/>
          </ac:picMkLst>
        </pc:picChg>
        <pc:picChg chg="add mod">
          <ac:chgData name="彦骐 陈" userId="4ee09f42-ce12-4261-988a-12786a5145f1" providerId="ADAL" clId="{1EE6559C-CE58-46B5-B399-4B86CC8ED28D}" dt="2019-11-13T06:18:48.133" v="1520" actId="1076"/>
          <ac:picMkLst>
            <pc:docMk/>
            <pc:sldMk cId="3537774719" sldId="267"/>
            <ac:picMk id="7" creationId="{850421A8-2B0F-48E8-BD04-E014250D83ED}"/>
          </ac:picMkLst>
        </pc:picChg>
      </pc:sldChg>
      <pc:sldChg chg="addSp delSp modSp add">
        <pc:chgData name="彦骐 陈" userId="4ee09f42-ce12-4261-988a-12786a5145f1" providerId="ADAL" clId="{1EE6559C-CE58-46B5-B399-4B86CC8ED28D}" dt="2019-11-13T06:44:49.509" v="1754" actId="113"/>
        <pc:sldMkLst>
          <pc:docMk/>
          <pc:sldMk cId="1441431339" sldId="268"/>
        </pc:sldMkLst>
        <pc:spChg chg="mod">
          <ac:chgData name="彦骐 陈" userId="4ee09f42-ce12-4261-988a-12786a5145f1" providerId="ADAL" clId="{1EE6559C-CE58-46B5-B399-4B86CC8ED28D}" dt="2019-11-13T06:13:02.111" v="1437" actId="20577"/>
          <ac:spMkLst>
            <pc:docMk/>
            <pc:sldMk cId="1441431339" sldId="268"/>
            <ac:spMk id="2" creationId="{ED0E4AAD-8626-4B13-89B9-CEC3732C6CEC}"/>
          </ac:spMkLst>
        </pc:spChg>
        <pc:spChg chg="mod">
          <ac:chgData name="彦骐 陈" userId="4ee09f42-ce12-4261-988a-12786a5145f1" providerId="ADAL" clId="{1EE6559C-CE58-46B5-B399-4B86CC8ED28D}" dt="2019-11-13T06:44:49.509" v="1754" actId="113"/>
          <ac:spMkLst>
            <pc:docMk/>
            <pc:sldMk cId="1441431339" sldId="268"/>
            <ac:spMk id="3" creationId="{FFE6630F-03A3-49DB-8EDC-82C36B4D8222}"/>
          </ac:spMkLst>
        </pc:spChg>
        <pc:spChg chg="add del">
          <ac:chgData name="彦骐 陈" userId="4ee09f42-ce12-4261-988a-12786a5145f1" providerId="ADAL" clId="{1EE6559C-CE58-46B5-B399-4B86CC8ED28D}" dt="2019-11-13T06:30:09.034" v="1582"/>
          <ac:spMkLst>
            <pc:docMk/>
            <pc:sldMk cId="1441431339" sldId="268"/>
            <ac:spMk id="4" creationId="{FD45E006-14D9-4096-B2EF-CC9C8F70D1D4}"/>
          </ac:spMkLst>
        </pc:spChg>
        <pc:spChg chg="add del mod">
          <ac:chgData name="彦骐 陈" userId="4ee09f42-ce12-4261-988a-12786a5145f1" providerId="ADAL" clId="{1EE6559C-CE58-46B5-B399-4B86CC8ED28D}" dt="2019-11-13T06:32:29.575" v="1625" actId="478"/>
          <ac:spMkLst>
            <pc:docMk/>
            <pc:sldMk cId="1441431339" sldId="268"/>
            <ac:spMk id="5" creationId="{56C02D5F-3221-4240-A0A1-D1F0C3D0F304}"/>
          </ac:spMkLst>
        </pc:spChg>
      </pc:sldChg>
      <pc:sldChg chg="add del">
        <pc:chgData name="彦骐 陈" userId="4ee09f42-ce12-4261-988a-12786a5145f1" providerId="ADAL" clId="{1EE6559C-CE58-46B5-B399-4B86CC8ED28D}" dt="2019-11-13T05:49:31.695" v="1363"/>
        <pc:sldMkLst>
          <pc:docMk/>
          <pc:sldMk cId="3350679783" sldId="268"/>
        </pc:sldMkLst>
      </pc:sldChg>
      <pc:sldChg chg="addSp delSp modSp add">
        <pc:chgData name="彦骐 陈" userId="4ee09f42-ce12-4261-988a-12786a5145f1" providerId="ADAL" clId="{1EE6559C-CE58-46B5-B399-4B86CC8ED28D}" dt="2019-11-13T06:48:38.331" v="1797" actId="1076"/>
        <pc:sldMkLst>
          <pc:docMk/>
          <pc:sldMk cId="2228000774" sldId="269"/>
        </pc:sldMkLst>
        <pc:spChg chg="mod">
          <ac:chgData name="彦骐 陈" userId="4ee09f42-ce12-4261-988a-12786a5145f1" providerId="ADAL" clId="{1EE6559C-CE58-46B5-B399-4B86CC8ED28D}" dt="2019-11-13T06:47:29.721" v="1782" actId="20577"/>
          <ac:spMkLst>
            <pc:docMk/>
            <pc:sldMk cId="2228000774" sldId="269"/>
            <ac:spMk id="2" creationId="{ED0E4AAD-8626-4B13-89B9-CEC3732C6CEC}"/>
          </ac:spMkLst>
        </pc:spChg>
        <pc:spChg chg="mod">
          <ac:chgData name="彦骐 陈" userId="4ee09f42-ce12-4261-988a-12786a5145f1" providerId="ADAL" clId="{1EE6559C-CE58-46B5-B399-4B86CC8ED28D}" dt="2019-11-13T06:48:30.961" v="1796" actId="20577"/>
          <ac:spMkLst>
            <pc:docMk/>
            <pc:sldMk cId="2228000774" sldId="269"/>
            <ac:spMk id="3" creationId="{FFE6630F-03A3-49DB-8EDC-82C36B4D8222}"/>
          </ac:spMkLst>
        </pc:spChg>
        <pc:spChg chg="add del">
          <ac:chgData name="彦骐 陈" userId="4ee09f42-ce12-4261-988a-12786a5145f1" providerId="ADAL" clId="{1EE6559C-CE58-46B5-B399-4B86CC8ED28D}" dt="2019-11-13T06:47:16.512" v="1778"/>
          <ac:spMkLst>
            <pc:docMk/>
            <pc:sldMk cId="2228000774" sldId="269"/>
            <ac:spMk id="4" creationId="{3EFBD46F-292A-4F89-AB8A-3FA811C9C52B}"/>
          </ac:spMkLst>
        </pc:spChg>
        <pc:spChg chg="add del">
          <ac:chgData name="彦骐 陈" userId="4ee09f42-ce12-4261-988a-12786a5145f1" providerId="ADAL" clId="{1EE6559C-CE58-46B5-B399-4B86CC8ED28D}" dt="2019-11-13T06:47:36.976" v="1786"/>
          <ac:spMkLst>
            <pc:docMk/>
            <pc:sldMk cId="2228000774" sldId="269"/>
            <ac:spMk id="6" creationId="{62B9061A-D93F-454B-8C8C-1CA299534CDE}"/>
          </ac:spMkLst>
        </pc:spChg>
        <pc:picChg chg="add del">
          <ac:chgData name="彦骐 陈" userId="4ee09f42-ce12-4261-988a-12786a5145f1" providerId="ADAL" clId="{1EE6559C-CE58-46B5-B399-4B86CC8ED28D}" dt="2019-11-13T06:47:27.982" v="1780"/>
          <ac:picMkLst>
            <pc:docMk/>
            <pc:sldMk cId="2228000774" sldId="269"/>
            <ac:picMk id="5" creationId="{5A1F130E-145F-484F-B78E-504657BA60B9}"/>
          </ac:picMkLst>
        </pc:picChg>
        <pc:picChg chg="add mod">
          <ac:chgData name="彦骐 陈" userId="4ee09f42-ce12-4261-988a-12786a5145f1" providerId="ADAL" clId="{1EE6559C-CE58-46B5-B399-4B86CC8ED28D}" dt="2019-11-13T06:48:38.331" v="1797" actId="1076"/>
          <ac:picMkLst>
            <pc:docMk/>
            <pc:sldMk cId="2228000774" sldId="269"/>
            <ac:picMk id="7" creationId="{EDDBCEF7-542D-47BB-883B-28E97E775026}"/>
          </ac:picMkLst>
        </pc:picChg>
      </pc:sldChg>
      <pc:sldChg chg="modSp add">
        <pc:chgData name="彦骐 陈" userId="4ee09f42-ce12-4261-988a-12786a5145f1" providerId="ADAL" clId="{1EE6559C-CE58-46B5-B399-4B86CC8ED28D}" dt="2019-11-13T09:09:22.731" v="1800"/>
        <pc:sldMkLst>
          <pc:docMk/>
          <pc:sldMk cId="3027520691" sldId="270"/>
        </pc:sldMkLst>
        <pc:spChg chg="mod">
          <ac:chgData name="彦骐 陈" userId="4ee09f42-ce12-4261-988a-12786a5145f1" providerId="ADAL" clId="{1EE6559C-CE58-46B5-B399-4B86CC8ED28D}" dt="2019-11-13T08:45:57.537" v="1799"/>
          <ac:spMkLst>
            <pc:docMk/>
            <pc:sldMk cId="3027520691" sldId="270"/>
            <ac:spMk id="2" creationId="{8FDB0A29-E788-413F-8EF1-705D108E816E}"/>
          </ac:spMkLst>
        </pc:spChg>
        <pc:spChg chg="mod">
          <ac:chgData name="彦骐 陈" userId="4ee09f42-ce12-4261-988a-12786a5145f1" providerId="ADAL" clId="{1EE6559C-CE58-46B5-B399-4B86CC8ED28D}" dt="2019-11-13T09:09:22.731" v="1800"/>
          <ac:spMkLst>
            <pc:docMk/>
            <pc:sldMk cId="3027520691" sldId="270"/>
            <ac:spMk id="3" creationId="{D0FA7464-8FD5-49D9-B1ED-7926BAA81C58}"/>
          </ac:spMkLst>
        </pc:spChg>
      </pc:sldChg>
      <pc:sldChg chg="addSp delSp modSp add">
        <pc:chgData name="彦骐 陈" userId="4ee09f42-ce12-4261-988a-12786a5145f1" providerId="ADAL" clId="{1EE6559C-CE58-46B5-B399-4B86CC8ED28D}" dt="2019-11-13T10:17:11.952" v="1842" actId="20577"/>
        <pc:sldMkLst>
          <pc:docMk/>
          <pc:sldMk cId="1824347234" sldId="271"/>
        </pc:sldMkLst>
        <pc:spChg chg="mod">
          <ac:chgData name="彦骐 陈" userId="4ee09f42-ce12-4261-988a-12786a5145f1" providerId="ADAL" clId="{1EE6559C-CE58-46B5-B399-4B86CC8ED28D}" dt="2019-11-13T10:17:11.952" v="1842" actId="20577"/>
          <ac:spMkLst>
            <pc:docMk/>
            <pc:sldMk cId="1824347234" sldId="271"/>
            <ac:spMk id="2" creationId="{C0152F9B-0632-4F2F-8FA0-CCE8370DF5AC}"/>
          </ac:spMkLst>
        </pc:spChg>
        <pc:spChg chg="del">
          <ac:chgData name="彦骐 陈" userId="4ee09f42-ce12-4261-988a-12786a5145f1" providerId="ADAL" clId="{1EE6559C-CE58-46B5-B399-4B86CC8ED28D}" dt="2019-11-13T09:55:06.552" v="1813" actId="931"/>
          <ac:spMkLst>
            <pc:docMk/>
            <pc:sldMk cId="1824347234" sldId="271"/>
            <ac:spMk id="3" creationId="{B8F72540-A3F9-4064-B030-C8DAEB074FDB}"/>
          </ac:spMkLst>
        </pc:spChg>
        <pc:spChg chg="add del mod">
          <ac:chgData name="彦骐 陈" userId="4ee09f42-ce12-4261-988a-12786a5145f1" providerId="ADAL" clId="{1EE6559C-CE58-46B5-B399-4B86CC8ED28D}" dt="2019-11-13T09:55:37.159" v="1822" actId="931"/>
          <ac:spMkLst>
            <pc:docMk/>
            <pc:sldMk cId="1824347234" sldId="271"/>
            <ac:spMk id="9" creationId="{8B456BEB-00DB-44B1-A09E-670D482AD4D0}"/>
          </ac:spMkLst>
        </pc:spChg>
        <pc:picChg chg="add del mod">
          <ac:chgData name="彦骐 陈" userId="4ee09f42-ce12-4261-988a-12786a5145f1" providerId="ADAL" clId="{1EE6559C-CE58-46B5-B399-4B86CC8ED28D}" dt="2019-11-13T09:55:26.947" v="1821" actId="478"/>
          <ac:picMkLst>
            <pc:docMk/>
            <pc:sldMk cId="1824347234" sldId="271"/>
            <ac:picMk id="5" creationId="{5247067A-0FF8-4103-B2EF-FCE10B1371A4}"/>
          </ac:picMkLst>
        </pc:picChg>
        <pc:picChg chg="add del mod">
          <ac:chgData name="彦骐 陈" userId="4ee09f42-ce12-4261-988a-12786a5145f1" providerId="ADAL" clId="{1EE6559C-CE58-46B5-B399-4B86CC8ED28D}" dt="2019-11-13T09:55:26.947" v="1821" actId="478"/>
          <ac:picMkLst>
            <pc:docMk/>
            <pc:sldMk cId="1824347234" sldId="271"/>
            <ac:picMk id="7" creationId="{17E19462-99C2-44FC-A3AC-4E5978D949E5}"/>
          </ac:picMkLst>
        </pc:picChg>
        <pc:picChg chg="add mod">
          <ac:chgData name="彦骐 陈" userId="4ee09f42-ce12-4261-988a-12786a5145f1" providerId="ADAL" clId="{1EE6559C-CE58-46B5-B399-4B86CC8ED28D}" dt="2019-11-13T09:56:05.029" v="1832" actId="1076"/>
          <ac:picMkLst>
            <pc:docMk/>
            <pc:sldMk cId="1824347234" sldId="271"/>
            <ac:picMk id="11" creationId="{7F6D8BA1-AFA9-4B52-8293-F90C85398A80}"/>
          </ac:picMkLst>
        </pc:picChg>
        <pc:picChg chg="add mod">
          <ac:chgData name="彦骐 陈" userId="4ee09f42-ce12-4261-988a-12786a5145f1" providerId="ADAL" clId="{1EE6559C-CE58-46B5-B399-4B86CC8ED28D}" dt="2019-11-13T09:56:06.673" v="1833" actId="1076"/>
          <ac:picMkLst>
            <pc:docMk/>
            <pc:sldMk cId="1824347234" sldId="271"/>
            <ac:picMk id="13" creationId="{9352A6C5-0A94-4D5B-9180-B87D5DC2AC59}"/>
          </ac:picMkLst>
        </pc:picChg>
      </pc:sldChg>
      <pc:sldChg chg="addSp delSp modSp add">
        <pc:chgData name="彦骐 陈" userId="4ee09f42-ce12-4261-988a-12786a5145f1" providerId="ADAL" clId="{1EE6559C-CE58-46B5-B399-4B86CC8ED28D}" dt="2019-11-13T10:18:25.924" v="1862" actId="1076"/>
        <pc:sldMkLst>
          <pc:docMk/>
          <pc:sldMk cId="236958595" sldId="272"/>
        </pc:sldMkLst>
        <pc:spChg chg="mod">
          <ac:chgData name="彦骐 陈" userId="4ee09f42-ce12-4261-988a-12786a5145f1" providerId="ADAL" clId="{1EE6559C-CE58-46B5-B399-4B86CC8ED28D}" dt="2019-11-13T10:17:27.440" v="1851" actId="20577"/>
          <ac:spMkLst>
            <pc:docMk/>
            <pc:sldMk cId="236958595" sldId="272"/>
            <ac:spMk id="2" creationId="{84215BFA-6369-46B3-A9DE-0FCCBDACD624}"/>
          </ac:spMkLst>
        </pc:spChg>
        <pc:spChg chg="del">
          <ac:chgData name="彦骐 陈" userId="4ee09f42-ce12-4261-988a-12786a5145f1" providerId="ADAL" clId="{1EE6559C-CE58-46B5-B399-4B86CC8ED28D}" dt="2019-11-13T10:17:53.076" v="1852" actId="931"/>
          <ac:spMkLst>
            <pc:docMk/>
            <pc:sldMk cId="236958595" sldId="272"/>
            <ac:spMk id="3" creationId="{1681DC4F-5558-406E-9ABF-27E6324172D9}"/>
          </ac:spMkLst>
        </pc:spChg>
        <pc:picChg chg="add mod">
          <ac:chgData name="彦骐 陈" userId="4ee09f42-ce12-4261-988a-12786a5145f1" providerId="ADAL" clId="{1EE6559C-CE58-46B5-B399-4B86CC8ED28D}" dt="2019-11-13T10:18:16.448" v="1859" actId="1076"/>
          <ac:picMkLst>
            <pc:docMk/>
            <pc:sldMk cId="236958595" sldId="272"/>
            <ac:picMk id="5" creationId="{4F3DB805-B49B-43B0-B33B-DD107C8B2D73}"/>
          </ac:picMkLst>
        </pc:picChg>
        <pc:picChg chg="add mod">
          <ac:chgData name="彦骐 陈" userId="4ee09f42-ce12-4261-988a-12786a5145f1" providerId="ADAL" clId="{1EE6559C-CE58-46B5-B399-4B86CC8ED28D}" dt="2019-11-13T10:18:25.924" v="1862" actId="1076"/>
          <ac:picMkLst>
            <pc:docMk/>
            <pc:sldMk cId="236958595" sldId="272"/>
            <ac:picMk id="7" creationId="{AECCEDA9-5D64-44B3-991E-8D6FF4DA31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82B39-168A-4BEF-AA8A-0410CA3F6E3D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B94BC-0946-42D1-A2A9-3D3C1BB1C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5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B94BC-0946-42D1-A2A9-3D3C1BB1C7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A67B7-9811-4222-8520-B58170144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CD561C-DE3F-4DBB-825C-53668D656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497AC-DBC3-43F6-AD3F-61577C47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6BF4D-43E7-43DF-AE21-55A32067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3459D-BD31-4D3B-8AE3-21B039B7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8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FEDC-CE6A-4359-B5C0-2D61B2BD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09D98E-51B3-4E4E-975E-C743AAA37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95795-38F1-46C0-A346-43B90582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9F7D-0BE0-4DC0-B97D-3C62B819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344DD-3F24-4B3F-9C05-4C77CDB7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D491A4-9CC5-42F0-8EE7-B9F8931DF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7453B3-5B7D-4F62-9184-D5BB52348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E4DEA-1629-49CA-9C77-A187EFF2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8C7E3-1CDC-46DD-9D2C-05AE87CF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88D26-9EDE-4CCD-898F-8360A519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9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B9B76-DBE0-4D10-AD26-5D8C5D4C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E4DB5-48CA-45B3-85D7-946E6568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2E2A4-AE1B-4314-9496-F3621D4A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B3B4B7-678E-403A-9438-5205D4C1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14180-0900-4F41-8261-2B0F599D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5D0A-5412-4AEF-ADDB-D0A6B09C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2E5F9-6C6A-4018-A0C1-0FC7D77C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507A9-764A-43BA-A02C-A0A716D8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1A655A-0357-4C20-BC9A-E0D33155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9E2E5-1203-42C5-AE28-2D2AF99D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8C457-9315-4767-B7A0-21017C48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BC7B8-0A4B-4082-9875-7433C9A5C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AFDA1-3F56-4FF1-BA37-DF14CA1B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761E8-8B82-4C82-B420-6928DF9F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6B5C0-09E2-4FF2-98EA-0AAAE4FE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A63D0-8684-493B-80F5-E4AEC757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9927-C37E-47D4-A2C1-EF8309D5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D6FD9-2A06-41F3-A5D6-0CDE5835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3C4F6-853E-496F-882F-29FFD1FD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F5B0CE-7AE2-4021-9A2C-169CA145A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C7EF69-444F-43D6-B2A9-2E565453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6289D-92F8-453E-AEB3-AF41E78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D5AE43-7B45-4384-9E07-493E10F3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446BC9-2DB8-40E1-A9AC-5ADCA29D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BF10F-C84B-4895-BEBE-81DB757D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575DB-E351-401D-AB45-D62E07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E85466-0348-460B-A2EE-B49EDB0B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D25B4-6A5D-4CC3-AC36-53D6B5D8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9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22B76E-AD0F-4AB5-B0C8-0E90E19E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2A91B0-9596-4A83-A6BD-81FD4A40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53077-544F-40AA-A448-EE6D9764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27A70-80BE-4B11-81BB-3BB26DCE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87B28-12A1-421F-9E23-3FF0AD0C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78610-05FA-4AE7-AAC1-7D79A47C1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A1CE3F-38C4-4187-A030-A409ABB0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E4117-8FD0-4C3E-8284-D63D611B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589AD-47A6-4F0A-961C-78EC6FB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69836-DE75-4E48-867D-6ED3052B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9C0563-C411-419D-83CD-50FA61544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E7615C-9FC9-4655-B938-BEA49F54E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5D02B-135B-4156-BE03-AA28EE3F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8E618-625B-4616-86D7-F9DC42E4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10E75-7775-497C-B6B4-B2B5AEB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2A145D-57B8-48B5-AF4A-D97A09B7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DB61-916A-4E1F-9A5D-18C6DEEA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B7C96-F8B0-4552-A2B0-46F6E926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9D42-30B1-4A45-A3E8-68BC4F4D18B1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1259F-7DE2-4603-B7AD-46678FE0E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C9FCB-7B15-4274-9A8B-4E614063D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DC22-506B-4D5A-A9FD-560E34AFF11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D6A8F6-4A70-415E-9184-0B44F53F8D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17" y="136525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nips-ai/ntm-lasagne-a-library-for-neural-turing-machines-in-lasagne-2cdce683731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till.pub/2016/augmented-rnn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8EDB-1AE5-4CF5-B336-F50C573D5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Neural Turing Machines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3C3A1-1773-49D5-8806-154B26720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陈彦骐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4FD24-86A0-4D8B-9016-0C8F1036DE77}"/>
              </a:ext>
            </a:extLst>
          </p:cNvPr>
          <p:cNvSpPr txBox="1"/>
          <p:nvPr/>
        </p:nvSpPr>
        <p:spPr>
          <a:xfrm>
            <a:off x="2242457" y="5873621"/>
            <a:ext cx="770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Graves A, Wayne G, </a:t>
            </a:r>
            <a:r>
              <a:rPr lang="en-US" altLang="zh-CN" sz="1400" dirty="0" err="1"/>
              <a:t>Danihelka</a:t>
            </a:r>
            <a:r>
              <a:rPr lang="en-US" altLang="zh-CN" sz="1400" dirty="0"/>
              <a:t> I. Neural </a:t>
            </a:r>
            <a:r>
              <a:rPr lang="en-US" altLang="zh-CN" sz="1400" dirty="0" err="1"/>
              <a:t>turing</a:t>
            </a:r>
            <a:r>
              <a:rPr lang="en-US" altLang="zh-CN" sz="1400" dirty="0"/>
              <a:t> machines[J].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arXiv:1410.5401, 2014.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160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1DD24-4927-4B99-B6F6-4FA58CB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B2F7D-16E4-478F-9073-7D3EA9AC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RNN cell, usually LSTM</a:t>
            </a:r>
          </a:p>
          <a:p>
            <a:r>
              <a:rPr lang="en-US" altLang="zh-CN" dirty="0"/>
              <a:t>Controller Input</a:t>
            </a:r>
          </a:p>
          <a:p>
            <a:pPr lvl="1"/>
            <a:r>
              <a:rPr lang="en-US" altLang="zh-CN" dirty="0"/>
              <a:t> Read content + Input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5550C-8D1E-4276-B197-CC1A17D6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73" y="1690692"/>
            <a:ext cx="6430881" cy="37210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A42AFB-DC43-4283-9F04-57264DA1404D}"/>
              </a:ext>
            </a:extLst>
          </p:cNvPr>
          <p:cNvSpPr txBox="1"/>
          <p:nvPr/>
        </p:nvSpPr>
        <p:spPr>
          <a:xfrm>
            <a:off x="1735493" y="6311896"/>
            <a:ext cx="8649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https://medium.com/snips-ai/ntm-lasagne-a-library-for-neural-turing-machines-in-lasagne-2cdce6837315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031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1DD24-4927-4B99-B6F6-4FA58CB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B2F7D-16E4-478F-9073-7D3EA9AC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Controller Output</a:t>
            </a:r>
          </a:p>
          <a:p>
            <a:pPr lvl="1"/>
            <a:r>
              <a:rPr lang="en-US" altLang="zh-CN" dirty="0"/>
              <a:t>Parameters for read or write</a:t>
            </a:r>
          </a:p>
        </p:txBody>
      </p:sp>
      <p:sp>
        <p:nvSpPr>
          <p:cNvPr id="6" name="AutoShape 2" descr="https://miro.medium.com/max/1272/1*3kEiXtfWW0KGDC0koGRKSA.png">
            <a:extLst>
              <a:ext uri="{FF2B5EF4-FFF2-40B4-BE49-F238E27FC236}">
                <a16:creationId xmlns:a16="http://schemas.microsoft.com/office/drawing/2014/main" id="{4519F052-3481-4B1B-889B-D7068CF3C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0421A8-2B0F-48E8-BD04-E014250D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872" y="1288499"/>
            <a:ext cx="5073085" cy="39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7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E4AAD-8626-4B13-89B9-CEC3732C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Addressing Scheme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6630F-03A3-49DB-8EDC-82C36B4D8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Read/Write weight</a:t>
                </a:r>
              </a:p>
              <a:p>
                <a:pPr lvl="1"/>
                <a:r>
                  <a:rPr lang="en-US" altLang="zh-CN" dirty="0"/>
                  <a:t>Weighted sum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memory</a:t>
                </a:r>
              </a:p>
              <a:p>
                <a:r>
                  <a:rPr lang="en-US" altLang="zh-CN" dirty="0"/>
                  <a:t>Read</a:t>
                </a:r>
              </a:p>
              <a:p>
                <a:pPr lvl="1"/>
                <a:r>
                  <a:rPr lang="en-US" altLang="zh-CN" dirty="0"/>
                  <a:t>Weighted sum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Write</a:t>
                </a:r>
              </a:p>
              <a:p>
                <a:pPr lvl="1"/>
                <a:r>
                  <a:rPr lang="en-US" altLang="zh-CN" dirty="0"/>
                  <a:t>Erase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Add (write)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𝐌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14353" lvl="2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6630F-03A3-49DB-8EDC-82C36B4D8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43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E4AAD-8626-4B13-89B9-CEC3732C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6630F-03A3-49DB-8EDC-82C36B4D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BCEF7-542D-47BB-883B-28E97E77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3169"/>
            <a:ext cx="12192000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B0A29-E788-413F-8EF1-705D108E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Weight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A7464-8FD5-49D9-B1ED-7926BAA8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https://distill.pub/2016/augmented-rnns/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52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52F9B-0632-4F2F-8FA0-CCE8370D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(Copy)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7F6D8BA1-AFA9-4B52-8293-F90C85398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1" y="2082171"/>
            <a:ext cx="5065045" cy="3026960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52A6C5-0A94-4D5B-9180-B87D5DC2A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06" y="1211225"/>
            <a:ext cx="6097633" cy="47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5BFA-6369-46B3-A9DE-0FCCBDAC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(Repeat Copy)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3DB805-B49B-43B0-B33B-DD107C8B2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2" y="2148712"/>
            <a:ext cx="4946596" cy="30325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CCEDA9-5D64-44B3-991E-8D6FF4DA3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28" y="1553546"/>
            <a:ext cx="5946868" cy="422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A6CA-7F1A-470F-ABBB-17685B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10611-10FA-42FE-B345-C95776B0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Introduction to Turing Machines</a:t>
            </a:r>
          </a:p>
          <a:p>
            <a:r>
              <a:rPr lang="en-US" altLang="zh-CN" dirty="0"/>
              <a:t>Neural Turing Machines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82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D1219-247F-4A57-B47B-EDCC7AA7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6193A-26DC-489F-97F0-020F689E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tape</a:t>
            </a:r>
            <a:r>
              <a:rPr lang="en-US" altLang="zh-CN" dirty="0"/>
              <a:t> divided into cells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head</a:t>
            </a:r>
            <a:r>
              <a:rPr lang="en-US" altLang="zh-CN" dirty="0"/>
              <a:t> that can read and write symbols on the tape and move the tape left and right one (and only one) cell at a time.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state register</a:t>
            </a:r>
          </a:p>
          <a:p>
            <a:r>
              <a:rPr lang="en-US" altLang="zh-CN" dirty="0"/>
              <a:t>A finite</a:t>
            </a:r>
            <a:r>
              <a:rPr lang="en-US" altLang="zh-CN" b="1" dirty="0"/>
              <a:t> table </a:t>
            </a:r>
            <a:r>
              <a:rPr lang="en-US" altLang="zh-CN" dirty="0"/>
              <a:t>of instructions (finite-state machine, FSM)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48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4A67-5EDB-4BFD-989C-B3EF1797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 dirty="0"/>
              <a:t>Example 1 (Alan Turing 1937)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1652CC-180B-4B6A-9BCF-FB417E02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10"/>
            <a:ext cx="10515600" cy="5097689"/>
          </a:xfrm>
        </p:spPr>
        <p:txBody>
          <a:bodyPr>
            <a:normAutofit/>
          </a:bodyPr>
          <a:lstStyle/>
          <a:p>
            <a:r>
              <a:rPr lang="en-US" altLang="zh-CN" dirty="0"/>
              <a:t>Initial tape: Nothing (All cells are blank)</a:t>
            </a:r>
          </a:p>
          <a:p>
            <a:r>
              <a:rPr lang="en-US" altLang="zh-CN" dirty="0"/>
              <a:t>State table: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Initial State:</a:t>
            </a:r>
            <a:r>
              <a:rPr lang="zh-CN" altLang="en-US" dirty="0"/>
              <a:t> </a:t>
            </a:r>
            <a:r>
              <a:rPr lang="en-US" altLang="zh-CN" dirty="0"/>
              <a:t>b, any position (tape)</a:t>
            </a:r>
          </a:p>
          <a:p>
            <a:r>
              <a:rPr lang="en-US" altLang="zh-CN" dirty="0"/>
              <a:t>Result: </a:t>
            </a:r>
            <a:r>
              <a:rPr lang="da-DK" altLang="zh-CN" dirty="0"/>
              <a:t>0 &lt;blank&gt; 1 &lt;blank&gt; 0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F3FED9CA-9693-47D7-BCA9-4B4C8D1349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837669"/>
              </p:ext>
            </p:extLst>
          </p:nvPr>
        </p:nvGraphicFramePr>
        <p:xfrm>
          <a:off x="838200" y="2928755"/>
          <a:ext cx="10515600" cy="2494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925455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7290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621901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02973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Configuration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Behavior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9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Current state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Scanned tape symbol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Tape operations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Final state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98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&lt;blank&gt;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P0(Print symbol ‘0’), R(Move right)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36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&lt;blank&gt;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71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&lt;blank&gt;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P1, 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02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&lt;blank&gt;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68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8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54A67-5EDB-4BFD-989C-B3EF1797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 dirty="0"/>
              <a:t>Example 2 (Copy task)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1652CC-180B-4B6A-9BCF-FB417E02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310"/>
            <a:ext cx="10515600" cy="5097689"/>
          </a:xfrm>
        </p:spPr>
        <p:txBody>
          <a:bodyPr>
            <a:normAutofit/>
          </a:bodyPr>
          <a:lstStyle/>
          <a:p>
            <a:r>
              <a:rPr lang="en-US" altLang="zh-CN" dirty="0"/>
              <a:t>Initial tape: Series of 1s, 0 for other position</a:t>
            </a:r>
          </a:p>
          <a:p>
            <a:r>
              <a:rPr lang="en-US" altLang="zh-CN" dirty="0"/>
              <a:t>Result: Double this series by writing a 0 between them</a:t>
            </a:r>
          </a:p>
          <a:p>
            <a:pPr lvl="1"/>
            <a:r>
              <a:rPr lang="en-US" altLang="zh-CN" dirty="0"/>
              <a:t>“111”</a:t>
            </a:r>
            <a:r>
              <a:rPr lang="zh-CN" altLang="en-US" dirty="0"/>
              <a:t>→“</a:t>
            </a:r>
            <a:r>
              <a:rPr lang="en-US" altLang="zh-CN" dirty="0"/>
              <a:t>1110111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Initial state: s</a:t>
            </a:r>
            <a:r>
              <a:rPr lang="en-US" altLang="zh-CN" baseline="-25000" dirty="0"/>
              <a:t>1</a:t>
            </a:r>
            <a:r>
              <a:rPr lang="en-US" altLang="zh-CN" dirty="0"/>
              <a:t>, the beginning of series (the left most ‘1’)</a:t>
            </a:r>
            <a:endParaRPr lang="en-US" altLang="zh-CN" baseline="-25000" dirty="0"/>
          </a:p>
          <a:p>
            <a:r>
              <a:rPr lang="en-US" altLang="zh-CN" dirty="0"/>
              <a:t>State table: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075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C0692-B993-48F1-98F0-0D66275B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6A0A3-D962-408A-98AB-2AD6196C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FFBA0B-E612-4E43-8CFE-E8FFA2794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46173"/>
              </p:ext>
            </p:extLst>
          </p:nvPr>
        </p:nvGraphicFramePr>
        <p:xfrm>
          <a:off x="838200" y="1670030"/>
          <a:ext cx="10515600" cy="482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08679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30518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65312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220050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Configuration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Behavior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80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Current state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Scanned tape symbol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Tape operations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Final state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6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121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05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310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P1, 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10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P1, 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9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P1, 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0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83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P1, 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58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P1, 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05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P1, 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20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22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68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A5975-221E-483F-92E4-8C01309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issue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824C1-06C2-4016-B0EA-8510A9F4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of the state table: </a:t>
            </a:r>
            <a:r>
              <a:rPr lang="en-US" altLang="zh-CN" b="1" dirty="0"/>
              <a:t>Programming</a:t>
            </a:r>
          </a:p>
          <a:p>
            <a:r>
              <a:rPr lang="en-US" altLang="zh-CN" dirty="0"/>
              <a:t>Encode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90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9A6CA-7F1A-470F-ABBB-17685B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10611-10FA-42FE-B345-C95776B0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Turing Machines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Neural Turing Machines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8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0637-7775-4C6A-80CF-3FCF4AD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568AA-36C6-45EF-994C-A2BE2EFE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zh-CN" dirty="0"/>
              <a:t>von Neumann architecture</a:t>
            </a:r>
          </a:p>
          <a:p>
            <a:pPr lvl="1"/>
            <a:r>
              <a:rPr lang="en-US" altLang="zh-CN" dirty="0"/>
              <a:t>Distinguish input, output, memory</a:t>
            </a:r>
          </a:p>
          <a:p>
            <a:pPr lvl="1"/>
            <a:r>
              <a:rPr lang="en-US" altLang="zh-CN" dirty="0"/>
              <a:t>Random access memory</a:t>
            </a:r>
          </a:p>
          <a:p>
            <a:pPr lvl="1"/>
            <a:r>
              <a:rPr lang="en-US" altLang="zh-CN" dirty="0"/>
              <a:t>Controller: implicit state table</a:t>
            </a:r>
          </a:p>
          <a:p>
            <a:pPr lvl="1"/>
            <a:r>
              <a:rPr lang="en-US" altLang="zh-CN" dirty="0"/>
              <a:t>Larger word size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223FE4-2D96-496A-8D91-CA6DF752D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91" y="2216572"/>
            <a:ext cx="5178415" cy="35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9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399</Words>
  <Application>Microsoft Office PowerPoint</Application>
  <PresentationFormat>宽屏</PresentationFormat>
  <Paragraphs>138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Neural Turing Machines</vt:lpstr>
      <vt:lpstr>Outline</vt:lpstr>
      <vt:lpstr>Definition</vt:lpstr>
      <vt:lpstr>Example 1 (Alan Turing 1937)</vt:lpstr>
      <vt:lpstr>Example 2 (Copy task)</vt:lpstr>
      <vt:lpstr>Example 2</vt:lpstr>
      <vt:lpstr>Core issue</vt:lpstr>
      <vt:lpstr>Outline</vt:lpstr>
      <vt:lpstr>Architecture</vt:lpstr>
      <vt:lpstr>Controller</vt:lpstr>
      <vt:lpstr>Controller</vt:lpstr>
      <vt:lpstr>Addressing Scheme</vt:lpstr>
      <vt:lpstr>Weight generation</vt:lpstr>
      <vt:lpstr>Weight generation</vt:lpstr>
      <vt:lpstr>Experiments (Copy)</vt:lpstr>
      <vt:lpstr>Experiments (Repeat Copy)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Turing Machine</dc:title>
  <dc:creator>陈 彦骐</dc:creator>
  <cp:lastModifiedBy>陈 彦骐</cp:lastModifiedBy>
  <cp:revision>10</cp:revision>
  <dcterms:created xsi:type="dcterms:W3CDTF">2019-11-12T12:40:48Z</dcterms:created>
  <dcterms:modified xsi:type="dcterms:W3CDTF">2019-11-13T10:18:45Z</dcterms:modified>
</cp:coreProperties>
</file>