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820B-88FB-412A-BA6D-31848B7D72A5}" type="datetimeFigureOut">
              <a:rPr lang="en-CA" smtClean="0"/>
              <a:t>22/06/2017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7D8A-E29E-4A42-8D4D-2144209670A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rekbeaton/BrainHack_TO_20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derekbeaton/BrainHack_TO_2017/master/Logo/MARINeR.png"/>
          <p:cNvPicPr>
            <a:picLocks noChangeAspect="1" noChangeArrowheads="1"/>
          </p:cNvPicPr>
          <p:nvPr/>
        </p:nvPicPr>
        <p:blipFill>
          <a:blip r:embed="rId2" cstate="print"/>
          <a:srcRect l="11180" t="10524" r="10559" b="5592"/>
          <a:stretch>
            <a:fillRect/>
          </a:stretch>
        </p:blipFill>
        <p:spPr bwMode="auto">
          <a:xfrm>
            <a:off x="2171700" y="2362200"/>
            <a:ext cx="4800600" cy="3429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-1" y="118408"/>
            <a:ext cx="91440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CA" sz="4800" dirty="0" err="1">
                <a:latin typeface="Arial" pitchFamily="34" charset="0"/>
                <a:cs typeface="Arial" pitchFamily="34" charset="0"/>
              </a:rPr>
              <a:t>MARINeR</a:t>
            </a:r>
            <a:endParaRPr lang="en-CA" sz="4800" dirty="0">
              <a:latin typeface="Arial" pitchFamily="34" charset="0"/>
              <a:cs typeface="Arial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CA" sz="3600" b="1" u="sng" dirty="0">
                <a:latin typeface="Arial" pitchFamily="34" charset="0"/>
                <a:cs typeface="Arial" pitchFamily="34" charset="0"/>
              </a:rPr>
              <a:t>M</a:t>
            </a:r>
            <a:r>
              <a:rPr lang="en-CA" sz="3600" dirty="0">
                <a:latin typeface="Arial" pitchFamily="34" charset="0"/>
                <a:cs typeface="Arial" pitchFamily="34" charset="0"/>
              </a:rPr>
              <a:t>ultivariate </a:t>
            </a:r>
            <a:r>
              <a:rPr lang="en-CA" sz="3600" b="1" u="sng" dirty="0">
                <a:latin typeface="Arial" pitchFamily="34" charset="0"/>
                <a:cs typeface="Arial" pitchFamily="34" charset="0"/>
              </a:rPr>
              <a:t>A</a:t>
            </a:r>
            <a:r>
              <a:rPr lang="en-CA" sz="3600" dirty="0">
                <a:latin typeface="Arial" pitchFamily="34" charset="0"/>
                <a:cs typeface="Arial" pitchFamily="34" charset="0"/>
              </a:rPr>
              <a:t>nalyses and </a:t>
            </a:r>
            <a:r>
              <a:rPr lang="en-CA" sz="3600" b="1" u="sng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CA" sz="3600" dirty="0" err="1">
                <a:latin typeface="Arial" pitchFamily="34" charset="0"/>
                <a:cs typeface="Arial" pitchFamily="34" charset="0"/>
              </a:rPr>
              <a:t>esampling</a:t>
            </a:r>
            <a:r>
              <a:rPr lang="en-CA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CA" sz="3600" b="1" u="sng" dirty="0">
                <a:latin typeface="Arial" pitchFamily="34" charset="0"/>
                <a:cs typeface="Arial" pitchFamily="34" charset="0"/>
              </a:rPr>
              <a:t>I</a:t>
            </a:r>
            <a:r>
              <a:rPr lang="en-CA" sz="3600" dirty="0">
                <a:latin typeface="Arial" pitchFamily="34" charset="0"/>
                <a:cs typeface="Arial" pitchFamily="34" charset="0"/>
              </a:rPr>
              <a:t>nference for </a:t>
            </a:r>
            <a:r>
              <a:rPr lang="en-CA" sz="3600" b="1" u="sng" dirty="0">
                <a:latin typeface="Arial" pitchFamily="34" charset="0"/>
                <a:cs typeface="Arial" pitchFamily="34" charset="0"/>
              </a:rPr>
              <a:t>Ne</a:t>
            </a:r>
            <a:r>
              <a:rPr lang="en-CA" sz="3600" dirty="0">
                <a:latin typeface="Arial" pitchFamily="34" charset="0"/>
                <a:cs typeface="Arial" pitchFamily="34" charset="0"/>
              </a:rPr>
              <a:t>uroimaging in </a:t>
            </a:r>
            <a:r>
              <a:rPr lang="en-CA" sz="3600" b="1" u="sng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58674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2400" dirty="0">
                <a:latin typeface="Arial" pitchFamily="34" charset="0"/>
                <a:cs typeface="Arial" pitchFamily="34" charset="0"/>
              </a:rPr>
              <a:t>Jenny Rieck   Derek Beaton</a:t>
            </a:r>
          </a:p>
          <a:p>
            <a:pPr algn="ctr">
              <a:spcAft>
                <a:spcPts val="1200"/>
              </a:spcAft>
            </a:pPr>
            <a:r>
              <a:rPr lang="en-CA" dirty="0" err="1">
                <a:latin typeface="Arial" pitchFamily="34" charset="0"/>
                <a:cs typeface="Arial" pitchFamily="34" charset="0"/>
              </a:rPr>
              <a:t>Rotman</a:t>
            </a:r>
            <a:r>
              <a:rPr lang="en-CA" dirty="0">
                <a:latin typeface="Arial" pitchFamily="34" charset="0"/>
                <a:cs typeface="Arial" pitchFamily="34" charset="0"/>
              </a:rPr>
              <a:t> Research Institute, Toronto, 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pitchFamily="34" charset="0"/>
                <a:cs typeface="Arial" pitchFamily="34" charset="0"/>
              </a:rPr>
              <a:t>Why R?</a:t>
            </a:r>
          </a:p>
          <a:p>
            <a:r>
              <a:rPr lang="en-CA" dirty="0">
                <a:latin typeface="Arial" pitchFamily="34" charset="0"/>
                <a:cs typeface="Arial" pitchFamily="34" charset="0"/>
              </a:rPr>
              <a:t>Why multivariate?</a:t>
            </a:r>
          </a:p>
          <a:p>
            <a:r>
              <a:rPr lang="en-CA" dirty="0">
                <a:latin typeface="Arial" pitchFamily="34" charset="0"/>
                <a:cs typeface="Arial" pitchFamily="34" charset="0"/>
              </a:rPr>
              <a:t>Why </a:t>
            </a:r>
            <a:r>
              <a:rPr lang="en-CA" dirty="0" err="1">
                <a:latin typeface="Arial" pitchFamily="34" charset="0"/>
                <a:cs typeface="Arial" pitchFamily="34" charset="0"/>
              </a:rPr>
              <a:t>resampling</a:t>
            </a:r>
            <a:r>
              <a:rPr lang="en-CA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4207"/>
          <a:stretch>
            <a:fillRect/>
          </a:stretch>
        </p:blipFill>
        <p:spPr bwMode="auto">
          <a:xfrm>
            <a:off x="239791" y="914400"/>
            <a:ext cx="8675609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Arial" pitchFamily="34" charset="0"/>
                <a:cs typeface="Arial" pitchFamily="34" charset="0"/>
              </a:rPr>
              <a:t>MARINeR</a:t>
            </a:r>
            <a:r>
              <a:rPr lang="en-CA" dirty="0">
                <a:latin typeface="Arial" pitchFamily="34" charset="0"/>
                <a:cs typeface="Arial" pitchFamily="34" charset="0"/>
              </a:rPr>
              <a:t>: 3 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Arial" pitchFamily="34" charset="0"/>
                <a:cs typeface="Arial" pitchFamily="34" charset="0"/>
              </a:rPr>
              <a:t>Data processing</a:t>
            </a:r>
          </a:p>
          <a:p>
            <a:pPr marL="914400" lvl="1" indent="-514350"/>
            <a:r>
              <a:rPr lang="en-CA" dirty="0">
                <a:latin typeface="Arial" pitchFamily="34" charset="0"/>
                <a:cs typeface="Arial" pitchFamily="34" charset="0"/>
              </a:rPr>
              <a:t>Data masking, signal normalization</a:t>
            </a:r>
          </a:p>
          <a:p>
            <a:pPr marL="914400" lvl="1" indent="-514350"/>
            <a:endParaRPr lang="en-CA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latin typeface="Arial" pitchFamily="34" charset="0"/>
                <a:cs typeface="Arial" pitchFamily="34" charset="0"/>
              </a:rPr>
              <a:t>Multivariate analyses via the SVD</a:t>
            </a:r>
          </a:p>
          <a:p>
            <a:pPr marL="914400" lvl="1" indent="-514350"/>
            <a:r>
              <a:rPr lang="en-CA" dirty="0">
                <a:latin typeface="Arial" pitchFamily="34" charset="0"/>
                <a:cs typeface="Arial" pitchFamily="34" charset="0"/>
              </a:rPr>
              <a:t>PCA, MDS, PLS, MFA</a:t>
            </a:r>
          </a:p>
          <a:p>
            <a:pPr marL="914400" lvl="1" indent="-514350"/>
            <a:endParaRPr lang="en-CA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 err="1">
                <a:latin typeface="Arial" pitchFamily="34" charset="0"/>
                <a:cs typeface="Arial" pitchFamily="34" charset="0"/>
              </a:rPr>
              <a:t>Resampling</a:t>
            </a:r>
            <a:r>
              <a:rPr lang="en-CA" dirty="0">
                <a:latin typeface="Arial" pitchFamily="34" charset="0"/>
                <a:cs typeface="Arial" pitchFamily="34" charset="0"/>
              </a:rPr>
              <a:t> strategies for statistical inference</a:t>
            </a:r>
          </a:p>
          <a:p>
            <a:pPr marL="914400" lvl="1" indent="-514350"/>
            <a:r>
              <a:rPr lang="en-CA" dirty="0">
                <a:latin typeface="Arial" pitchFamily="34" charset="0"/>
                <a:cs typeface="Arial" pitchFamily="34" charset="0"/>
              </a:rPr>
              <a:t>Permutation, bootstrap, split-half </a:t>
            </a:r>
            <a:r>
              <a:rPr lang="en-CA" dirty="0" err="1">
                <a:latin typeface="Arial" pitchFamily="34" charset="0"/>
                <a:cs typeface="Arial" pitchFamily="34" charset="0"/>
              </a:rPr>
              <a:t>resampling</a:t>
            </a:r>
            <a:endParaRPr lang="en-CA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CA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>
                <a:hlinkClick r:id="rId2"/>
              </a:rPr>
              <a:t>https://github.com/derekbeaton/BrainHack_TO_2017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r>
              <a:rPr lang="en-CA" sz="2800" dirty="0"/>
              <a:t>Toy functional data from open fMRI ds107</a:t>
            </a:r>
          </a:p>
          <a:p>
            <a:r>
              <a:rPr lang="en-CA" sz="2800" dirty="0"/>
              <a:t>Basic data preprocessing</a:t>
            </a:r>
          </a:p>
          <a:p>
            <a:r>
              <a:rPr lang="en-CA" sz="2800" dirty="0" err="1"/>
              <a:t>gSVD</a:t>
            </a:r>
            <a:r>
              <a:rPr lang="en-CA" sz="2800" dirty="0"/>
              <a:t> &amp; PCA</a:t>
            </a:r>
          </a:p>
          <a:p>
            <a:r>
              <a:rPr lang="en-CA" sz="2800" dirty="0"/>
              <a:t>Simple descriptive output</a:t>
            </a:r>
            <a:endParaRPr lang="en-CA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MARINeR: 3 Core Features</vt:lpstr>
      <vt:lpstr>Current State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Jenny Rieck</dc:creator>
  <cp:lastModifiedBy>Jenny</cp:lastModifiedBy>
  <cp:revision>10</cp:revision>
  <dcterms:created xsi:type="dcterms:W3CDTF">2017-06-16T16:41:38Z</dcterms:created>
  <dcterms:modified xsi:type="dcterms:W3CDTF">2017-06-22T15:52:43Z</dcterms:modified>
</cp:coreProperties>
</file>