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5" d="100"/>
          <a:sy n="175" d="100"/>
        </p:scale>
        <p:origin x="-2448" y="35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51D7-6786-4FA1-8BEE-523F197F9761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43D5-4512-4F21-A5A6-D5725DA7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43D5-4512-4F21-A5A6-D5725DA72A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1E67-9E0E-45BC-9698-A68559E45728}" type="datetimeFigureOut">
              <a:rPr lang="en-US" smtClean="0"/>
              <a:t>2012-12-20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670-1975-43F1-9D86-4E1C47116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ational-literacy.eventbrite.com/" TargetMode="External"/><Relationship Id="rId4" Type="http://schemas.openxmlformats.org/officeDocument/2006/relationships/hyperlink" Target="mailto:khuff@anl.gov" TargetMode="External"/><Relationship Id="rId5" Type="http://schemas.openxmlformats.org/officeDocument/2006/relationships/hyperlink" Target="mailto:scopatz@gmail.com" TargetMode="External"/><Relationship Id="rId6" Type="http://schemas.openxmlformats.org/officeDocument/2006/relationships/hyperlink" Target="mailto:kalee@uchicago.edu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8675132"/>
            <a:ext cx="6868886" cy="47054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475" y="3124200"/>
            <a:ext cx="6877834" cy="51679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spc="50" dirty="0" smtClean="0">
                <a:latin typeface="Gotham Bold" pitchFamily="2" charset="0"/>
              </a:rPr>
              <a:t>COMPUTATIONAL LITERACY WORKSHOP</a:t>
            </a:r>
            <a:endParaRPr lang="en-US" sz="2300" spc="50" dirty="0">
              <a:latin typeface="Gotham 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14305"/>
            <a:ext cx="693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Gotham Light" pitchFamily="2" charset="0"/>
              </a:rPr>
              <a:t>A 2-day intensive workshop </a:t>
            </a:r>
            <a:r>
              <a:rPr lang="en-US" sz="1600" dirty="0" smtClean="0">
                <a:latin typeface="Gotham Light" pitchFamily="2" charset="0"/>
              </a:rPr>
              <a:t>organized by</a:t>
            </a:r>
            <a:endParaRPr lang="en-US" sz="1600" dirty="0" smtClean="0">
              <a:latin typeface="Gotham Black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Gotham Black" pitchFamily="2" charset="0"/>
              </a:rPr>
              <a:t>LEARN </a:t>
            </a:r>
            <a:r>
              <a:rPr lang="en-US" sz="1600" dirty="0" smtClean="0">
                <a:latin typeface="Gotham Light" pitchFamily="2" charset="0"/>
              </a:rPr>
              <a:t>concepts</a:t>
            </a:r>
            <a:r>
              <a:rPr lang="en-US" sz="1600" dirty="0">
                <a:latin typeface="Gotham Light" pitchFamily="2" charset="0"/>
              </a:rPr>
              <a:t>, tools, and techniques </a:t>
            </a:r>
            <a:endParaRPr lang="en-US" sz="1600" dirty="0" smtClean="0">
              <a:latin typeface="Gotham Ligh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Gotham Light" pitchFamily="2" charset="0"/>
              </a:rPr>
              <a:t>Topics include: the </a:t>
            </a:r>
            <a:r>
              <a:rPr lang="en-US" sz="1600" dirty="0" smtClean="0">
                <a:latin typeface="Gotham Black" pitchFamily="2" charset="0"/>
              </a:rPr>
              <a:t>UNIX SHELL</a:t>
            </a:r>
            <a:r>
              <a:rPr lang="en-US" sz="1600" dirty="0" smtClean="0">
                <a:latin typeface="Gotham Light" pitchFamily="2" charset="0"/>
              </a:rPr>
              <a:t>, </a:t>
            </a:r>
            <a:r>
              <a:rPr lang="en-US" sz="1600" dirty="0" smtClean="0">
                <a:latin typeface="Gotham Black" pitchFamily="2" charset="0"/>
              </a:rPr>
              <a:t>PYTHON</a:t>
            </a:r>
            <a:r>
              <a:rPr lang="en-US" sz="1600" dirty="0" smtClean="0">
                <a:latin typeface="Gotham Light" pitchFamily="2" charset="0"/>
              </a:rPr>
              <a:t>, </a:t>
            </a:r>
            <a:r>
              <a:rPr lang="en-US" sz="1600" cap="all" dirty="0" smtClean="0">
                <a:latin typeface="Gotham Black" pitchFamily="2" charset="0"/>
              </a:rPr>
              <a:t>version control</a:t>
            </a:r>
            <a:r>
              <a:rPr lang="en-US" sz="1600" dirty="0" smtClean="0">
                <a:latin typeface="Gotham Light" pitchFamily="2" charset="0"/>
              </a:rPr>
              <a:t>, program design, testing, and data management.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Gotham Light" pitchFamily="2" charset="0"/>
              </a:rPr>
              <a:t>All materials can be used on Linux, Windows, and Mac OS X.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 smtClean="0">
                <a:latin typeface="Gotham Light" pitchFamily="2" charset="0"/>
              </a:rPr>
              <a:t>FREE LUNCH BOTH DAYS!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" dirty="0" smtClean="0">
              <a:latin typeface="Gotham Ligh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" dirty="0">
              <a:latin typeface="Gotham Ligh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" dirty="0" smtClean="0">
              <a:latin typeface="Gotham Light" pitchFamily="2" charset="0"/>
            </a:endParaRPr>
          </a:p>
          <a:p>
            <a:pPr algn="ctr"/>
            <a:r>
              <a:rPr lang="en-US" sz="1400" dirty="0" smtClean="0">
                <a:latin typeface="Gotham Light" pitchFamily="2" charset="0"/>
              </a:rPr>
              <a:t>Participants must have some prior programming experience to participate.</a:t>
            </a:r>
          </a:p>
          <a:p>
            <a:endParaRPr lang="en-US" sz="200" dirty="0">
              <a:latin typeface="Gotham Light" pitchFamily="2" charset="0"/>
            </a:endParaRPr>
          </a:p>
          <a:p>
            <a:pPr algn="ctr"/>
            <a:r>
              <a:rPr lang="en-US" sz="2400" dirty="0" smtClean="0">
                <a:latin typeface="Gotham Black" pitchFamily="2" charset="0"/>
              </a:rPr>
              <a:t>REGISTER NOW: </a:t>
            </a:r>
          </a:p>
          <a:p>
            <a:pPr algn="ctr"/>
            <a:r>
              <a:rPr lang="en-US" sz="1600" cap="all" dirty="0" smtClean="0">
                <a:latin typeface="Gotham Black" pitchFamily="2" charset="0"/>
                <a:hlinkClick r:id="rId3"/>
              </a:rPr>
              <a:t>http</a:t>
            </a:r>
            <a:r>
              <a:rPr lang="en-US" sz="1600" cap="all" dirty="0">
                <a:latin typeface="Gotham Black" pitchFamily="2" charset="0"/>
                <a:hlinkClick r:id="rId3"/>
              </a:rPr>
              <a:t>://computational-literacy.eventbrite.com</a:t>
            </a:r>
            <a:r>
              <a:rPr lang="en-US" sz="1600" cap="all" dirty="0" smtClean="0">
                <a:latin typeface="Gotham Black" pitchFamily="2" charset="0"/>
                <a:hlinkClick r:id="rId3"/>
              </a:rPr>
              <a:t>/</a:t>
            </a:r>
            <a:endParaRPr lang="en-US" sz="1600" cap="all" dirty="0" smtClean="0">
              <a:latin typeface="Gotham Black" pitchFamily="2" charset="0"/>
            </a:endParaRPr>
          </a:p>
          <a:p>
            <a:endParaRPr lang="en-US" sz="200" dirty="0" smtClean="0">
              <a:latin typeface="Gotham Light" pitchFamily="2" charset="0"/>
            </a:endParaRPr>
          </a:p>
          <a:p>
            <a:endParaRPr lang="en-US" sz="200" dirty="0">
              <a:latin typeface="Gotham Light" pitchFamily="2" charset="0"/>
            </a:endParaRPr>
          </a:p>
          <a:p>
            <a:endParaRPr lang="en-US" sz="200" dirty="0" smtClean="0">
              <a:latin typeface="Gotham Light" pitchFamily="2" charset="0"/>
            </a:endParaRPr>
          </a:p>
          <a:p>
            <a:endParaRPr lang="en-US" sz="200" dirty="0">
              <a:latin typeface="Gotham Light" pitchFamily="2" charset="0"/>
            </a:endParaRPr>
          </a:p>
          <a:p>
            <a:endParaRPr lang="en-US" sz="800" dirty="0" smtClean="0">
              <a:latin typeface="Gotham Light" pitchFamily="2" charset="0"/>
            </a:endParaRPr>
          </a:p>
          <a:p>
            <a:r>
              <a:rPr lang="en-US" sz="1400" dirty="0" smtClean="0">
                <a:latin typeface="Gotham Light" pitchFamily="2" charset="0"/>
              </a:rPr>
              <a:t>If you have any questions, please contact Katy Huff at </a:t>
            </a:r>
            <a:r>
              <a:rPr lang="en-US" sz="1400" dirty="0" smtClean="0">
                <a:latin typeface="Gotham Light" pitchFamily="2" charset="0"/>
                <a:hlinkClick r:id="rId4"/>
              </a:rPr>
              <a:t>khuff@anl.gov</a:t>
            </a:r>
            <a:r>
              <a:rPr lang="en-US" sz="1400" dirty="0" smtClean="0">
                <a:latin typeface="Gotham Light" pitchFamily="2" charset="0"/>
              </a:rPr>
              <a:t> or Anthony </a:t>
            </a:r>
            <a:r>
              <a:rPr lang="en-US" sz="1400" dirty="0" err="1" smtClean="0">
                <a:latin typeface="Gotham Light" pitchFamily="2" charset="0"/>
              </a:rPr>
              <a:t>Scopatz</a:t>
            </a:r>
            <a:r>
              <a:rPr lang="en-US" sz="1400" dirty="0" smtClean="0">
                <a:latin typeface="Gotham Light" pitchFamily="2" charset="0"/>
              </a:rPr>
              <a:t> at </a:t>
            </a:r>
            <a:r>
              <a:rPr lang="en-US" sz="1400" dirty="0" smtClean="0">
                <a:latin typeface="Gotham Light" pitchFamily="2" charset="0"/>
                <a:hlinkClick r:id="rId5"/>
              </a:rPr>
              <a:t>scopatz@gmail.com</a:t>
            </a:r>
            <a:r>
              <a:rPr lang="en-US" sz="1400" dirty="0" smtClean="0">
                <a:latin typeface="Gotham Light" pitchFamily="2" charset="0"/>
              </a:rPr>
              <a:t>. If you have special access concerns or additional needs, please email Kalee Ludeks at </a:t>
            </a:r>
            <a:r>
              <a:rPr lang="en-US" sz="1400" dirty="0" smtClean="0">
                <a:latin typeface="Gotham Light" pitchFamily="2" charset="0"/>
                <a:hlinkClick r:id="rId6"/>
              </a:rPr>
              <a:t>kalee@uchicago.edu</a:t>
            </a:r>
            <a:r>
              <a:rPr lang="en-US" sz="1400" dirty="0" smtClean="0">
                <a:latin typeface="Gotham Light" pitchFamily="2" charset="0"/>
              </a:rPr>
              <a:t>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3" y="3657600"/>
            <a:ext cx="68579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solidFill>
                  <a:srgbClr val="800000"/>
                </a:solidFill>
                <a:latin typeface="Gotham Black" pitchFamily="2" charset="0"/>
              </a:rPr>
              <a:t>JANUARY 12 &amp; 13 (9AM-5PM)</a:t>
            </a:r>
          </a:p>
          <a:p>
            <a:pPr algn="ctr"/>
            <a:r>
              <a:rPr lang="en-US" sz="2800" dirty="0" smtClean="0">
                <a:solidFill>
                  <a:srgbClr val="800000"/>
                </a:solidFill>
                <a:latin typeface="Gotham Black" pitchFamily="2" charset="0"/>
              </a:rPr>
              <a:t>KENT HALL 120 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1" r="10043" b="22746"/>
          <a:stretch/>
        </p:blipFill>
        <p:spPr bwMode="auto">
          <a:xfrm>
            <a:off x="5764242" y="8675132"/>
            <a:ext cx="1093756" cy="4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 descr="C:\Users\ajaronstein\Desktop\RGB\png\GSA_Reversed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747315"/>
            <a:ext cx="2493266" cy="3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hirt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59028"/>
            <a:ext cx="1600200" cy="650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6858000" cy="31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134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Adam-Jason Aronstein</dc:creator>
  <cp:lastModifiedBy>Greg Wilson</cp:lastModifiedBy>
  <cp:revision>29</cp:revision>
  <cp:lastPrinted>2012-12-18T20:22:25Z</cp:lastPrinted>
  <dcterms:created xsi:type="dcterms:W3CDTF">2012-11-01T15:20:45Z</dcterms:created>
  <dcterms:modified xsi:type="dcterms:W3CDTF">2012-12-20T20:13:35Z</dcterms:modified>
</cp:coreProperties>
</file>