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0A1B42-246B-423C-B581-2B290A6C63E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6120" cy="452556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Biomedical researchers in the UK had similar sentiments in a survey </a:t>
            </a:r>
            <a:endParaRPr/>
          </a:p>
          <a:p>
            <a:r>
              <a:rPr lang="en-US" sz="2000" strike="noStrike">
                <a:latin typeface="Arial"/>
              </a:rPr>
              <a:t>https://storify.com/biocrusoe/elixir-uk-node-meeting-2014-10-14</a:t>
            </a:r>
            <a:endParaRPr/>
          </a:p>
          <a:p>
            <a:r>
              <a:rPr lang="en-US" sz="2000" strike="noStrike">
                <a:latin typeface="Arial"/>
              </a:rPr>
              <a:t>And an internal study at PLOS showed a lack of data management expertise has a dramatic impact on the ability </a:t>
            </a:r>
            <a:endParaRPr/>
          </a:p>
          <a:p>
            <a:r>
              <a:rPr lang="en-US" sz="2000" strike="noStrike">
                <a:latin typeface="Arial"/>
              </a:rPr>
              <a:t>of researchers to share their data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402080" y="9553680"/>
            <a:ext cx="3368160" cy="502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54EBD7-965B-41F5-8291-97E0BE083DF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61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61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61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61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211680" y="4531680"/>
            <a:ext cx="9542880" cy="27633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339200" y="3901320"/>
            <a:ext cx="33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Biggest Bioinformatics Difficulty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714640" y="3895560"/>
            <a:ext cx="408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Most useful thing BRAEMBL could do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754200" y="2903040"/>
            <a:ext cx="73501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Survey by Bioinformatics Resource Australia – EMBL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http://braembl.org.au/news/braembl-community-survey-report-2013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211680" y="197640"/>
            <a:ext cx="969408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Researchers see a lack of expertise in how to develop software and analyze data effectively and efficiently as a significant constraint on their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This can only be addressed through high quality, widely available training, which is the resource most highly desired by researchers.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1" descr=""/>
          <p:cNvPicPr/>
          <p:nvPr/>
        </p:nvPicPr>
        <p:blipFill>
          <a:blip r:embed="rId1"/>
          <a:stretch/>
        </p:blipFill>
        <p:spPr>
          <a:xfrm>
            <a:off x="548640" y="786960"/>
            <a:ext cx="4177440" cy="16754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017680" y="952200"/>
            <a:ext cx="456912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Teaches basic lab skills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for scientific computing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so that researchers can do more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in less time and with less pain.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48640" y="3767400"/>
            <a:ext cx="53917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Teach basic concepts, skills and tools for working more effectively with data. Workshops are designed for people with little to no prior computational experience. 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6741000" y="3767400"/>
            <a:ext cx="2674800" cy="167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81880" y="335520"/>
            <a:ext cx="4663080" cy="24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  <a:ea typeface="DejaVu Sans"/>
              </a:rPr>
              <a:t>Since January 2012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Over 270 two-day workshops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For over 10,000 learners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Taught by over 250 volunteers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In over 20 countries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152600" y="3071160"/>
            <a:ext cx="5631480" cy="20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  <a:ea typeface="DejaVu Sans"/>
              </a:rPr>
              <a:t>Curriculum</a:t>
            </a: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(all CC-BY licensed)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Unix shell (task automation)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Python or R (modular programming)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Git/GitHub (reproducibility &amp; collaboration)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- SQL (data management)</a:t>
            </a:r>
            <a:endParaRPr/>
          </a:p>
        </p:txBody>
      </p:sp>
      <p:pic>
        <p:nvPicPr>
          <p:cNvPr id="88" name="Picture 75" descr=""/>
          <p:cNvPicPr/>
          <p:nvPr/>
        </p:nvPicPr>
        <p:blipFill>
          <a:blip r:embed="rId1"/>
          <a:stretch/>
        </p:blipFill>
        <p:spPr>
          <a:xfrm>
            <a:off x="293760" y="1933200"/>
            <a:ext cx="3398040" cy="22165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38600" y="4200120"/>
            <a:ext cx="36824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North American Workshops 2012-2014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457200" y="5026320"/>
            <a:ext cx="9204840" cy="16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  <a:ea typeface="DejaVu Sans"/>
              </a:rPr>
              <a:t>Outcomes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Save half a day a week (or more) for the rest of their careers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Prepare them for reproducible research, HPC, and open science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Enable them to tackle entirely new kinds of problems</a:t>
            </a:r>
            <a:endParaRPr/>
          </a:p>
        </p:txBody>
      </p:sp>
      <p:pic>
        <p:nvPicPr>
          <p:cNvPr id="91" name="Picture 8" descr=""/>
          <p:cNvPicPr/>
          <p:nvPr/>
        </p:nvPicPr>
        <p:blipFill>
          <a:blip r:embed="rId2"/>
          <a:stretch/>
        </p:blipFill>
        <p:spPr>
          <a:xfrm>
            <a:off x="457200" y="201960"/>
            <a:ext cx="2367000" cy="118044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2438640" y="6760080"/>
            <a:ext cx="50155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http://software-carpentry.org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876040" y="6639480"/>
            <a:ext cx="50155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http://datacarpentry.org</a:t>
            </a:r>
            <a:endParaRPr/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814320" y="536040"/>
            <a:ext cx="1888200" cy="11847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54720" y="409320"/>
            <a:ext cx="61380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Sister organization of Software Carpentry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Officially started November, 2014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Developed and ran workshops prior to November with NSF support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27480" y="2085480"/>
            <a:ext cx="890244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trike="noStrike" u="sng">
                <a:solidFill>
                  <a:srgbClr val="000000"/>
                </a:solidFill>
                <a:latin typeface="Arial"/>
                <a:ea typeface="DejaVu Sans"/>
              </a:rPr>
              <a:t>Curriculum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Focused on data - teaches how to manage and analyze data in an effective and reproducible way.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Initial focus is on workshops for novices - there are no prerequisites, and no prior knowledge computational experience is assumed.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Domain specific by design – currently have lessons in biology and are developing lessons for genomics, geosciences and social sciences.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465840" y="5458320"/>
            <a:ext cx="90644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Planning 24 workshops in 2015 and the development of materials in more domains and for more advanced data analysis topics.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