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Y2eD29244ywWK5Q/U5e/KsSZ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物件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網頁前端專案報告</a:t>
            </a:r>
            <a:br>
              <a:rPr lang="zh-TW"/>
            </a:b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:林俊佑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製作動機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因為我自己有在看韓劇,希望能把自己的韓劇排名介紹給大家。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網頁內容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基本上為講述各年我自己心目中的前三名韓劇。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使用語法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基本上皆為上課老師所教。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1.html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2.head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3.title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4.body bgcolor(背景顏色)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5.h1 align="center"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6.p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7.img src(圖片)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工作分工</a:t>
            </a:r>
            <a:endParaRPr/>
          </a:p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1252325" y="1544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自己一組無工作分工。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實作心得與分享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因為自己本身是電腦白痴,所以做起來非常辛苦,做完時感到很有成就感。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1139825" y="385445"/>
            <a:ext cx="8082915" cy="71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838200" y="14363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 網頁網址file:///C:/Users/%E6%9E%97%E4%BF%8A%E4%BD%91/Documents/hw.html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Github:https://ljy-yoyo.github.io/yyyyy/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謝謝大家</a:t>
            </a:r>
            <a:endParaRPr/>
          </a:p>
        </p:txBody>
      </p:sp>
      <p:sp>
        <p:nvSpPr>
          <p:cNvPr id="119" name="Google Shape;1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2021-10-26T17:04:54Z</dcterms:created>
  <dc:creator>林俊佑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