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58" r:id="rId3"/>
    <p:sldId id="263" r:id="rId4"/>
    <p:sldId id="257" r:id="rId5"/>
    <p:sldId id="261" r:id="rId6"/>
    <p:sldId id="262" r:id="rId7"/>
    <p:sldId id="264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A296E6-F56A-9565-D91E-952EAE3D2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7115"/>
          </a:xfrm>
        </p:spPr>
        <p:txBody>
          <a:bodyPr/>
          <a:lstStyle/>
          <a:p>
            <a:r>
              <a:rPr lang="ko-KR" altLang="en-US" dirty="0"/>
              <a:t>진행 내용 </a:t>
            </a:r>
            <a:r>
              <a:rPr lang="en-US" altLang="ko-KR" dirty="0"/>
              <a:t>- </a:t>
            </a:r>
            <a:r>
              <a:rPr lang="ko-KR" altLang="en-US" dirty="0"/>
              <a:t>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5F5112-2E53-A1A6-EB43-2CFB54AB6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402915"/>
            <a:ext cx="10177397" cy="4464485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StreamReader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new </a:t>
            </a:r>
            <a:r>
              <a:rPr lang="en-US" altLang="ko-KR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StreamReader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(new </a:t>
            </a:r>
            <a:r>
              <a:rPr lang="en-US" altLang="ko-KR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BufferedStream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Console.OpenStandardInput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()));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StreamWriter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sw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new </a:t>
            </a:r>
            <a:r>
              <a:rPr lang="en-US" altLang="ko-KR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StreamWriter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(new </a:t>
            </a:r>
            <a:r>
              <a:rPr lang="en-US" altLang="ko-KR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BufferedStream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Console.OpenStandardOutput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())); </a:t>
            </a:r>
            <a:endParaRPr lang="en-US" altLang="ko-KR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 err="1">
                <a:solidFill>
                  <a:schemeClr val="tx1"/>
                </a:solidFill>
                <a:latin typeface="Consolas" panose="020B0609020204030204" pitchFamily="49" charset="0"/>
              </a:rPr>
              <a:t>Sw.write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(“*”);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 err="1">
                <a:solidFill>
                  <a:schemeClr val="tx1"/>
                </a:solidFill>
              </a:rPr>
              <a:t>sw.close</a:t>
            </a:r>
            <a:r>
              <a:rPr lang="en-US" altLang="ko-KR" dirty="0">
                <a:solidFill>
                  <a:schemeClr val="tx1"/>
                </a:solidFill>
              </a:rPr>
              <a:t>();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 err="1">
                <a:solidFill>
                  <a:schemeClr val="tx1"/>
                </a:solidFill>
              </a:rPr>
              <a:t>sr.close</a:t>
            </a:r>
            <a:r>
              <a:rPr lang="en-US" altLang="ko-KR" dirty="0">
                <a:solidFill>
                  <a:schemeClr val="tx1"/>
                </a:solidFill>
              </a:rPr>
              <a:t>();</a:t>
            </a:r>
            <a:br>
              <a:rPr lang="en-US" altLang="ko-KR" dirty="0">
                <a:solidFill>
                  <a:schemeClr val="tx1"/>
                </a:solidFill>
              </a:rPr>
            </a:br>
            <a:endParaRPr lang="en-US" altLang="ko-KR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dirty="0">
                <a:solidFill>
                  <a:schemeClr val="tx1"/>
                </a:solidFill>
              </a:rPr>
              <a:t>버퍼를 이용하여 입출력 메모리에 적재하고 한번에 출력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>
                <a:solidFill>
                  <a:schemeClr val="tx1"/>
                </a:solidFill>
              </a:rPr>
              <a:t>string str = new string(“*”, n);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dirty="0">
                <a:solidFill>
                  <a:schemeClr val="tx1"/>
                </a:solidFill>
              </a:rPr>
              <a:t>N</a:t>
            </a:r>
            <a:r>
              <a:rPr lang="ko-KR" altLang="en-US" dirty="0">
                <a:solidFill>
                  <a:schemeClr val="tx1"/>
                </a:solidFill>
              </a:rPr>
              <a:t>의 개수 만큼 문자를 적재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545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A296E6-F56A-9565-D91E-952EAE3D2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7115"/>
          </a:xfrm>
        </p:spPr>
        <p:txBody>
          <a:bodyPr/>
          <a:lstStyle/>
          <a:p>
            <a:r>
              <a:rPr lang="ko-KR" altLang="en-US" dirty="0"/>
              <a:t>진행 내용 </a:t>
            </a:r>
            <a:r>
              <a:rPr lang="en-US" altLang="ko-KR" dirty="0"/>
              <a:t>- </a:t>
            </a:r>
            <a:r>
              <a:rPr lang="ko-KR" altLang="en-US" dirty="0"/>
              <a:t>유니티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5F5112-2E53-A1A6-EB43-2CFB54AB6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02915"/>
            <a:ext cx="9601200" cy="52734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Level </a:t>
            </a:r>
            <a:r>
              <a:rPr lang="ko-KR" altLang="en-US" dirty="0"/>
              <a:t>빈 오브젝트 생성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ko-KR" altLang="en-US" dirty="0"/>
              <a:t>플레인 설치 및 </a:t>
            </a:r>
            <a:r>
              <a:rPr lang="ko-KR" altLang="en-US" dirty="0" err="1"/>
              <a:t>머티리얼</a:t>
            </a:r>
            <a:r>
              <a:rPr lang="ko-KR" altLang="en-US" dirty="0"/>
              <a:t> 적용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ko-KR" altLang="en-US" dirty="0"/>
              <a:t>벽 설치 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Camera </a:t>
            </a:r>
            <a:r>
              <a:rPr lang="ko-KR" altLang="en-US" dirty="0"/>
              <a:t>배경 설정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dirty="0"/>
              <a:t>Clear Flags – Solid Color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Player </a:t>
            </a:r>
            <a:r>
              <a:rPr lang="ko-KR" altLang="en-US" dirty="0"/>
              <a:t>오브젝트 생성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ko-KR" altLang="en-US" dirty="0" err="1"/>
              <a:t>머티리얼</a:t>
            </a:r>
            <a:r>
              <a:rPr lang="ko-KR" altLang="en-US" dirty="0"/>
              <a:t> 적용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ko-KR" altLang="en-US" dirty="0"/>
              <a:t>태그</a:t>
            </a:r>
            <a:r>
              <a:rPr lang="en-US" altLang="ko-KR" dirty="0"/>
              <a:t>(Player)</a:t>
            </a:r>
            <a:r>
              <a:rPr lang="ko-KR" altLang="en-US" dirty="0"/>
              <a:t> 적용</a:t>
            </a:r>
            <a:endParaRPr lang="en-US" altLang="ko-KR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ko-KR" altLang="en-US" dirty="0"/>
              <a:t>이벤트 처리를 위해 코드에서 오브젝트 구별을 위해 사용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dirty="0" err="1"/>
              <a:t>Rigidbody</a:t>
            </a:r>
            <a:r>
              <a:rPr lang="en-US" altLang="ko-KR" dirty="0"/>
              <a:t> </a:t>
            </a:r>
            <a:r>
              <a:rPr lang="ko-KR" altLang="en-US" dirty="0"/>
              <a:t>적용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29695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A296E6-F56A-9565-D91E-952EAE3D2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7115"/>
          </a:xfrm>
        </p:spPr>
        <p:txBody>
          <a:bodyPr/>
          <a:lstStyle/>
          <a:p>
            <a:r>
              <a:rPr lang="ko-KR" altLang="en-US" dirty="0"/>
              <a:t>진행 내용 </a:t>
            </a:r>
            <a:r>
              <a:rPr lang="en-US" altLang="ko-KR" dirty="0"/>
              <a:t>- </a:t>
            </a:r>
            <a:r>
              <a:rPr lang="ko-KR" altLang="en-US" dirty="0"/>
              <a:t>유니티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5F5112-2E53-A1A6-EB43-2CFB54AB6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02915"/>
            <a:ext cx="9601200" cy="52734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Player Controller </a:t>
            </a:r>
            <a:r>
              <a:rPr lang="ko-KR" altLang="en-US" dirty="0"/>
              <a:t>스크립트 생성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dirty="0"/>
              <a:t>Update</a:t>
            </a:r>
            <a:r>
              <a:rPr lang="ko-KR" altLang="en-US" dirty="0"/>
              <a:t>에 키보드 이벤트 추가</a:t>
            </a:r>
            <a:endParaRPr lang="en-US" altLang="ko-KR" dirty="0">
              <a:solidFill>
                <a:schemeClr val="tx1"/>
              </a:solidFill>
              <a:latin typeface="Times New Roman" panose="02020603050405020304" pitchFamily="18" charset="0"/>
              <a:ea typeface="돋움체" panose="020B0609000101010101" pitchFamily="49" charset="-127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ea typeface="돋움체" panose="020B0609000101010101" pitchFamily="49" charset="-127"/>
                <a:cs typeface="Times New Roman" panose="02020603050405020304" pitchFamily="18" charset="0"/>
              </a:rPr>
              <a:t>Die </a:t>
            </a:r>
            <a:r>
              <a: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ea typeface="돋움체" panose="020B0609000101010101" pitchFamily="49" charset="-127"/>
                <a:cs typeface="Times New Roman" panose="02020603050405020304" pitchFamily="18" charset="0"/>
              </a:rPr>
              <a:t>함수 작성</a:t>
            </a:r>
            <a:endParaRPr lang="en-US" altLang="ko-KR" dirty="0">
              <a:solidFill>
                <a:schemeClr val="tx1"/>
              </a:solidFill>
              <a:latin typeface="Times New Roman" panose="02020603050405020304" pitchFamily="18" charset="0"/>
              <a:ea typeface="돋움체" panose="020B0609000101010101" pitchFamily="49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061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A296E6-F56A-9565-D91E-952EAE3D2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7115"/>
          </a:xfrm>
        </p:spPr>
        <p:txBody>
          <a:bodyPr/>
          <a:lstStyle/>
          <a:p>
            <a:r>
              <a:rPr lang="ko-KR" altLang="en-US" dirty="0" err="1"/>
              <a:t>머티리얼</a:t>
            </a:r>
            <a:r>
              <a:rPr lang="en-US" altLang="ko-KR" dirty="0"/>
              <a:t>(Material)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5F5112-2E53-A1A6-EB43-2CFB54AB6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02915"/>
            <a:ext cx="9601200" cy="4464485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 err="1"/>
              <a:t>셰이더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dirty="0" err="1"/>
              <a:t>셰이더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ko-KR" altLang="en-US" dirty="0"/>
              <a:t>입력에 따라 픽셀의 최종 컬러를 결정하는 코드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ko-KR" altLang="en-US" dirty="0"/>
              <a:t>질감</a:t>
            </a:r>
            <a:r>
              <a:rPr lang="en-US" altLang="ko-KR" dirty="0"/>
              <a:t>, </a:t>
            </a:r>
            <a:r>
              <a:rPr lang="ko-KR" altLang="en-US" dirty="0"/>
              <a:t>빛에 의한 반사</a:t>
            </a:r>
            <a:r>
              <a:rPr lang="en-US" altLang="ko-KR" dirty="0"/>
              <a:t>, </a:t>
            </a:r>
            <a:r>
              <a:rPr lang="ko-KR" altLang="en-US" dirty="0"/>
              <a:t>굴들 등의 효과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dirty="0" err="1"/>
              <a:t>셰이더는</a:t>
            </a:r>
            <a:r>
              <a:rPr lang="ko-KR" altLang="en-US" dirty="0"/>
              <a:t> 물감</a:t>
            </a:r>
            <a:r>
              <a:rPr lang="en-US" altLang="ko-KR" dirty="0"/>
              <a:t>, </a:t>
            </a:r>
            <a:r>
              <a:rPr lang="ko-KR" altLang="en-US" dirty="0" err="1"/>
              <a:t>텍스쳐는</a:t>
            </a:r>
            <a:r>
              <a:rPr lang="ko-KR" altLang="en-US" dirty="0"/>
              <a:t> 그림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dirty="0"/>
              <a:t>적용 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dirty="0"/>
              <a:t>Project -&gt; Material -&gt; </a:t>
            </a:r>
            <a:r>
              <a:rPr lang="ko-KR" altLang="en-US" dirty="0"/>
              <a:t>오브젝트에 드래그 앤 드롭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 err="1"/>
              <a:t>Inspecter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dirty="0"/>
              <a:t>Albedo : </a:t>
            </a:r>
            <a:r>
              <a:rPr lang="ko-KR" altLang="en-US" dirty="0"/>
              <a:t>반사율</a:t>
            </a:r>
            <a:r>
              <a:rPr lang="en-US" altLang="ko-KR" dirty="0"/>
              <a:t>, </a:t>
            </a:r>
            <a:r>
              <a:rPr lang="ko-KR" altLang="en-US" dirty="0"/>
              <a:t>표면의 </a:t>
            </a:r>
            <a:r>
              <a:rPr lang="ko-KR" altLang="en-US" dirty="0" err="1"/>
              <a:t>기본색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l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6212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A296E6-F56A-9565-D91E-952EAE3D2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7115"/>
          </a:xfrm>
        </p:spPr>
        <p:txBody>
          <a:bodyPr/>
          <a:lstStyle/>
          <a:p>
            <a:r>
              <a:rPr lang="en-US" altLang="ko-KR" dirty="0"/>
              <a:t>Camera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5F5112-2E53-A1A6-EB43-2CFB54AB6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02915"/>
            <a:ext cx="9601200" cy="4464485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Main Camera </a:t>
            </a:r>
            <a:r>
              <a:rPr lang="ko-KR" altLang="en-US" dirty="0" err="1"/>
              <a:t>인게임</a:t>
            </a:r>
            <a:r>
              <a:rPr lang="ko-KR" altLang="en-US" dirty="0"/>
              <a:t> 시점 변경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dirty="0"/>
              <a:t>Clear Flags( </a:t>
            </a:r>
            <a:r>
              <a:rPr lang="ko-KR" altLang="en-US" dirty="0"/>
              <a:t>배경 설정 </a:t>
            </a:r>
            <a:r>
              <a:rPr lang="en-US" altLang="ko-KR" dirty="0"/>
              <a:t>)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ko-KR" dirty="0"/>
              <a:t>Sky</a:t>
            </a:r>
            <a:r>
              <a:rPr lang="ko-KR" altLang="en-US" dirty="0"/>
              <a:t> </a:t>
            </a:r>
            <a:r>
              <a:rPr lang="en-US" altLang="ko-KR" dirty="0"/>
              <a:t>box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배경전용 </a:t>
            </a:r>
            <a:r>
              <a:rPr lang="ko-KR" altLang="en-US" dirty="0" err="1"/>
              <a:t>셰이더로</a:t>
            </a:r>
            <a:r>
              <a:rPr lang="ko-KR" altLang="en-US" dirty="0"/>
              <a:t> 채우기</a:t>
            </a:r>
            <a:endParaRPr lang="en-US" altLang="ko-KR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ko-KR" dirty="0"/>
              <a:t>Solid Color : </a:t>
            </a:r>
            <a:r>
              <a:rPr lang="ko-KR" altLang="en-US" dirty="0"/>
              <a:t>단색으로 채우기</a:t>
            </a:r>
            <a:endParaRPr lang="en-US" altLang="ko-KR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ko-KR" dirty="0"/>
              <a:t>Depth Only : </a:t>
            </a:r>
            <a:r>
              <a:rPr lang="ko-KR" altLang="en-US" dirty="0"/>
              <a:t>투명하게 채우기</a:t>
            </a:r>
            <a:endParaRPr lang="en-US" altLang="ko-KR" dirty="0"/>
          </a:p>
          <a:p>
            <a:pPr lvl="3">
              <a:buFont typeface="Wingdings" panose="05000000000000000000" pitchFamily="2" charset="2"/>
              <a:buChar char="l"/>
            </a:pPr>
            <a:r>
              <a:rPr lang="en-US" altLang="ko-KR" dirty="0"/>
              <a:t>Culling Mask</a:t>
            </a:r>
            <a:r>
              <a:rPr lang="ko-KR" altLang="en-US" dirty="0"/>
              <a:t>와 같이 사용하는 것이 일반적</a:t>
            </a:r>
            <a:endParaRPr lang="en-US" altLang="ko-KR" dirty="0"/>
          </a:p>
          <a:p>
            <a:pPr lvl="3">
              <a:buFont typeface="Wingdings" panose="05000000000000000000" pitchFamily="2" charset="2"/>
              <a:buChar char="l"/>
            </a:pPr>
            <a:r>
              <a:rPr lang="ko-KR" altLang="en-US" dirty="0"/>
              <a:t>카메라 두 대로 처리 서브 카메라를 인물만 보이도록 설정</a:t>
            </a:r>
            <a:endParaRPr lang="en-US" altLang="ko-KR" dirty="0"/>
          </a:p>
          <a:p>
            <a:pPr lvl="3">
              <a:buFont typeface="Wingdings" panose="05000000000000000000" pitchFamily="2" charset="2"/>
              <a:buChar char="l"/>
            </a:pPr>
            <a:r>
              <a:rPr lang="ko-KR" altLang="en-US" dirty="0"/>
              <a:t>그리고 </a:t>
            </a:r>
            <a:r>
              <a:rPr lang="en-US" altLang="ko-KR" dirty="0"/>
              <a:t>Depth Only</a:t>
            </a:r>
            <a:r>
              <a:rPr lang="ko-KR" altLang="en-US" dirty="0"/>
              <a:t>로 설정하면 이미지와 같은 화면이 나오게 된다  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l"/>
            </a:pPr>
            <a:endParaRPr lang="ko-KR" altLang="en-US" dirty="0"/>
          </a:p>
        </p:txBody>
      </p:sp>
      <p:pic>
        <p:nvPicPr>
          <p:cNvPr id="4" name="Picture 2" descr="depth only">
            <a:extLst>
              <a:ext uri="{FF2B5EF4-FFF2-40B4-BE49-F238E27FC236}">
                <a16:creationId xmlns:a16="http://schemas.microsoft.com/office/drawing/2014/main" id="{919F01A0-6B03-AE88-D85D-C6F3FC5C2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442" y="685800"/>
            <a:ext cx="3629768" cy="203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3CC14AB-85F0-F287-49B1-F18C65E7459E}"/>
              </a:ext>
            </a:extLst>
          </p:cNvPr>
          <p:cNvCxnSpPr>
            <a:endCxn id="4" idx="1"/>
          </p:cNvCxnSpPr>
          <p:nvPr/>
        </p:nvCxnSpPr>
        <p:spPr>
          <a:xfrm flipV="1">
            <a:off x="5837129" y="1701550"/>
            <a:ext cx="2450313" cy="1292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514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A296E6-F56A-9565-D91E-952EAE3D2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7115"/>
          </a:xfrm>
        </p:spPr>
        <p:txBody>
          <a:bodyPr/>
          <a:lstStyle/>
          <a:p>
            <a:r>
              <a:rPr lang="en-US" altLang="ko-KR" dirty="0" err="1"/>
              <a:t>Rigidbody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5F5112-2E53-A1A6-EB43-2CFB54AB6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02915"/>
            <a:ext cx="9601200" cy="4464485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dirty="0"/>
              <a:t>물리적인 상호작용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Constraints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dirty="0"/>
              <a:t>Freeze Position : </a:t>
            </a:r>
            <a:r>
              <a:rPr lang="ko-KR" altLang="en-US" dirty="0"/>
              <a:t>체크한 축의 </a:t>
            </a:r>
            <a:r>
              <a:rPr lang="en-US" altLang="ko-KR" dirty="0"/>
              <a:t>Position(</a:t>
            </a:r>
            <a:r>
              <a:rPr lang="ko-KR" altLang="en-US" dirty="0"/>
              <a:t>이동</a:t>
            </a:r>
            <a:r>
              <a:rPr lang="en-US" altLang="ko-KR" dirty="0"/>
              <a:t>) </a:t>
            </a:r>
            <a:r>
              <a:rPr lang="ko-KR" altLang="en-US" dirty="0"/>
              <a:t>제한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dirty="0"/>
              <a:t>Freeze Rotation : </a:t>
            </a:r>
            <a:r>
              <a:rPr lang="ko-KR" altLang="en-US" dirty="0"/>
              <a:t>체크한 축의 </a:t>
            </a:r>
            <a:r>
              <a:rPr lang="en-US" altLang="ko-KR" dirty="0"/>
              <a:t>Rotation(</a:t>
            </a:r>
            <a:r>
              <a:rPr lang="ko-KR" altLang="en-US" dirty="0"/>
              <a:t>회전</a:t>
            </a:r>
            <a:r>
              <a:rPr lang="en-US" altLang="ko-KR" dirty="0"/>
              <a:t>) </a:t>
            </a:r>
            <a:r>
              <a:rPr lang="ko-KR" altLang="en-US" dirty="0"/>
              <a:t>제한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l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7410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A296E6-F56A-9565-D91E-952EAE3D2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7115"/>
          </a:xfrm>
        </p:spPr>
        <p:txBody>
          <a:bodyPr/>
          <a:lstStyle/>
          <a:p>
            <a:r>
              <a:rPr lang="en-US" altLang="ko-KR" dirty="0"/>
              <a:t>Script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5F5112-2E53-A1A6-EB43-2CFB54AB6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02915"/>
            <a:ext cx="10553178" cy="446448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Update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dirty="0"/>
              <a:t>Input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ko-KR" altLang="en-US" dirty="0"/>
              <a:t>입력 감지 함수</a:t>
            </a:r>
            <a:endParaRPr lang="en-US" altLang="ko-KR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ko-KR" dirty="0"/>
              <a:t>Update</a:t>
            </a:r>
            <a:r>
              <a:rPr lang="ko-KR" altLang="en-US" dirty="0"/>
              <a:t>에서 사용 시 프레임마다 감지하기 때문에 플레이어는 즉시 </a:t>
            </a:r>
            <a:r>
              <a:rPr lang="ko-KR" altLang="en-US" dirty="0" err="1"/>
              <a:t>감지됬다고</a:t>
            </a:r>
            <a:r>
              <a:rPr lang="ko-KR" altLang="en-US" dirty="0"/>
              <a:t> 느낌</a:t>
            </a:r>
            <a:endParaRPr lang="en-US" altLang="ko-KR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ko-KR" sz="1800" dirty="0">
                <a:solidFill>
                  <a:schemeClr val="tx1"/>
                </a:solidFill>
                <a:latin typeface="Times New Roman" panose="02020603050405020304" pitchFamily="18" charset="0"/>
                <a:ea typeface="돋움체" panose="020B0609000101010101" pitchFamily="49" charset="-127"/>
                <a:cs typeface="Times New Roman" panose="02020603050405020304" pitchFamily="18" charset="0"/>
              </a:rPr>
              <a:t>if (</a:t>
            </a:r>
            <a:r>
              <a:rPr lang="en-US" altLang="ko-KR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돋움체" panose="020B0609000101010101" pitchFamily="49" charset="-127"/>
                <a:cs typeface="Times New Roman" panose="02020603050405020304" pitchFamily="18" charset="0"/>
              </a:rPr>
              <a:t>Input.GetKey</a:t>
            </a:r>
            <a:r>
              <a:rPr lang="en-US" altLang="ko-KR" sz="1800" dirty="0">
                <a:solidFill>
                  <a:schemeClr val="tx1"/>
                </a:solidFill>
                <a:latin typeface="Times New Roman" panose="02020603050405020304" pitchFamily="18" charset="0"/>
                <a:ea typeface="돋움체" panose="020B0609000101010101" pitchFamily="49" charset="-127"/>
                <a:cs typeface="Times New Roman" panose="02020603050405020304" pitchFamily="18" charset="0"/>
              </a:rPr>
              <a:t>(</a:t>
            </a:r>
            <a:r>
              <a:rPr lang="en-US" altLang="ko-KR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돋움체" panose="020B0609000101010101" pitchFamily="49" charset="-127"/>
                <a:cs typeface="Times New Roman" panose="02020603050405020304" pitchFamily="18" charset="0"/>
              </a:rPr>
              <a:t>KeyCode.UpArrow</a:t>
            </a:r>
            <a:r>
              <a:rPr lang="en-US" altLang="ko-KR" sz="1800" dirty="0">
                <a:solidFill>
                  <a:schemeClr val="tx1"/>
                </a:solidFill>
                <a:latin typeface="Times New Roman" panose="02020603050405020304" pitchFamily="18" charset="0"/>
                <a:ea typeface="돋움체" panose="020B0609000101010101" pitchFamily="49" charset="-127"/>
                <a:cs typeface="Times New Roman" panose="02020603050405020304" pitchFamily="18" charset="0"/>
              </a:rPr>
              <a:t>) == true)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ea typeface="돋움체" panose="020B0609000101010101" pitchFamily="49" charset="-127"/>
                <a:cs typeface="Times New Roman" panose="02020603050405020304" pitchFamily="18" charset="0"/>
              </a:rPr>
              <a:t>Input </a:t>
            </a:r>
            <a:r>
              <a: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ea typeface="돋움체" panose="020B0609000101010101" pitchFamily="49" charset="-127"/>
                <a:cs typeface="Times New Roman" panose="02020603050405020304" pitchFamily="18" charset="0"/>
              </a:rPr>
              <a:t>은 입력대기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ea typeface="돋움체" panose="020B0609000101010101" pitchFamily="49" charset="-127"/>
                <a:cs typeface="Times New Roman" panose="02020603050405020304" pitchFamily="18" charset="0"/>
              </a:rPr>
              <a:t>, </a:t>
            </a:r>
            <a:r>
              <a:rPr lang="en-US" altLang="ko-KR" dirty="0" err="1">
                <a:solidFill>
                  <a:schemeClr val="tx1"/>
                </a:solidFill>
                <a:latin typeface="Times New Roman" panose="02020603050405020304" pitchFamily="18" charset="0"/>
                <a:ea typeface="돋움체" panose="020B0609000101010101" pitchFamily="49" charset="-127"/>
                <a:cs typeface="Times New Roman" panose="02020603050405020304" pitchFamily="18" charset="0"/>
              </a:rPr>
              <a:t>Getkey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ea typeface="돋움체" panose="020B0609000101010101" pitchFamily="49" charset="-127"/>
                <a:cs typeface="Times New Roman" panose="02020603050405020304" pitchFamily="18" charset="0"/>
              </a:rPr>
              <a:t>()</a:t>
            </a:r>
            <a:r>
              <a: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ea typeface="돋움체" panose="020B0609000101010101" pitchFamily="49" charset="-127"/>
                <a:cs typeface="Times New Roman" panose="02020603050405020304" pitchFamily="18" charset="0"/>
              </a:rPr>
              <a:t> 입력하는 키가 누르는 동안 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ea typeface="돋움체" panose="020B0609000101010101" pitchFamily="49" charset="-127"/>
                <a:cs typeface="Times New Roman" panose="02020603050405020304" pitchFamily="18" charset="0"/>
              </a:rPr>
              <a:t>true, </a:t>
            </a:r>
            <a:r>
              <a:rPr lang="en-US" altLang="ko-KR" dirty="0" err="1">
                <a:solidFill>
                  <a:schemeClr val="tx1"/>
                </a:solidFill>
                <a:latin typeface="Times New Roman" panose="02020603050405020304" pitchFamily="18" charset="0"/>
                <a:ea typeface="돋움체" panose="020B0609000101010101" pitchFamily="49" charset="-127"/>
                <a:cs typeface="Times New Roman" panose="02020603050405020304" pitchFamily="18" charset="0"/>
              </a:rPr>
              <a:t>GetkeyDown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ea typeface="돋움체" panose="020B0609000101010101" pitchFamily="49" charset="-127"/>
                <a:cs typeface="Times New Roman" panose="02020603050405020304" pitchFamily="18" charset="0"/>
              </a:rPr>
              <a:t>()</a:t>
            </a:r>
            <a:r>
              <a: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ea typeface="돋움체" panose="020B0609000101010101" pitchFamily="49" charset="-127"/>
                <a:cs typeface="Times New Roman" panose="02020603050405020304" pitchFamily="18" charset="0"/>
              </a:rPr>
              <a:t>은 입력하는 키가 누르는 순간만 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ea typeface="돋움체" panose="020B0609000101010101" pitchFamily="49" charset="-127"/>
                <a:cs typeface="Times New Roman" panose="02020603050405020304" pitchFamily="18" charset="0"/>
              </a:rPr>
              <a:t>true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ko-KR" dirty="0" err="1">
                <a:solidFill>
                  <a:schemeClr val="tx1"/>
                </a:solidFill>
                <a:latin typeface="Times New Roman" panose="02020603050405020304" pitchFamily="18" charset="0"/>
                <a:ea typeface="돋움체" panose="020B0609000101010101" pitchFamily="49" charset="-127"/>
                <a:cs typeface="Times New Roman" panose="02020603050405020304" pitchFamily="18" charset="0"/>
              </a:rPr>
              <a:t>KeyCode.UpArrow</a:t>
            </a:r>
            <a:r>
              <a: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ea typeface="돋움체" panose="020B0609000101010101" pitchFamily="49" charset="-127"/>
                <a:cs typeface="Times New Roman" panose="02020603050405020304" pitchFamily="18" charset="0"/>
              </a:rPr>
              <a:t>는 </a:t>
            </a:r>
            <a:r>
              <a:rPr lang="ko-KR" alt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돋움체" panose="020B0609000101010101" pitchFamily="49" charset="-127"/>
                <a:cs typeface="Times New Roman" panose="02020603050405020304" pitchFamily="18" charset="0"/>
              </a:rPr>
              <a:t>입력받는</a:t>
            </a:r>
            <a:r>
              <a: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ea typeface="돋움체" panose="020B0609000101010101" pitchFamily="49" charset="-127"/>
                <a:cs typeface="Times New Roman" panose="02020603050405020304" pitchFamily="18" charset="0"/>
              </a:rPr>
              <a:t> 키</a:t>
            </a:r>
            <a:endParaRPr lang="en-US" altLang="ko-KR" dirty="0">
              <a:solidFill>
                <a:schemeClr val="tx1"/>
              </a:solidFill>
              <a:latin typeface="Times New Roman" panose="02020603050405020304" pitchFamily="18" charset="0"/>
              <a:ea typeface="돋움체" panose="020B0609000101010101" pitchFamily="49" charset="-127"/>
              <a:cs typeface="Times New Roman" panose="02020603050405020304" pitchFamily="18" charset="0"/>
            </a:endParaRPr>
          </a:p>
          <a:p>
            <a:pPr lvl="3">
              <a:buFont typeface="Wingdings" panose="05000000000000000000" pitchFamily="2" charset="2"/>
              <a:buChar char="l"/>
            </a:pPr>
            <a:r>
              <a:rPr lang="en-US" altLang="ko-KR" dirty="0" err="1">
                <a:solidFill>
                  <a:schemeClr val="tx1"/>
                </a:solidFill>
                <a:latin typeface="Times New Roman" panose="02020603050405020304" pitchFamily="18" charset="0"/>
                <a:ea typeface="돋움체" panose="020B0609000101010101" pitchFamily="49" charset="-127"/>
                <a:cs typeface="Times New Roman" panose="02020603050405020304" pitchFamily="18" charset="0"/>
              </a:rPr>
              <a:t>KeyCode</a:t>
            </a:r>
            <a:r>
              <a: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ea typeface="돋움체" panose="020B0609000101010101" pitchFamily="49" charset="-127"/>
                <a:cs typeface="Times New Roman" panose="02020603050405020304" pitchFamily="18" charset="0"/>
              </a:rPr>
              <a:t>는 키보드의 식별자를 쉽게 가리키기 위한 타입 내부적으론 정수</a:t>
            </a:r>
            <a:endParaRPr lang="en-US" altLang="ko-KR" dirty="0">
              <a:solidFill>
                <a:schemeClr val="tx1"/>
              </a:solidFill>
              <a:latin typeface="Times New Roman" panose="02020603050405020304" pitchFamily="18" charset="0"/>
              <a:ea typeface="돋움체" panose="020B0609000101010101" pitchFamily="49" charset="-127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 err="1">
                <a:solidFill>
                  <a:schemeClr val="tx1"/>
                </a:solidFill>
                <a:latin typeface="Times New Roman" panose="02020603050405020304" pitchFamily="18" charset="0"/>
                <a:ea typeface="돋움체" panose="020B0609000101010101" pitchFamily="49" charset="-127"/>
                <a:cs typeface="Times New Roman" panose="02020603050405020304" pitchFamily="18" charset="0"/>
              </a:rPr>
              <a:t>gameObject.SetActivity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ea typeface="돋움체" panose="020B0609000101010101" pitchFamily="49" charset="-127"/>
                <a:cs typeface="Times New Roman" panose="02020603050405020304" pitchFamily="18" charset="0"/>
              </a:rPr>
              <a:t>(bool value)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ea typeface="돋움체" panose="020B0609000101010101" pitchFamily="49" charset="-127"/>
                <a:cs typeface="Times New Roman" panose="02020603050405020304" pitchFamily="18" charset="0"/>
              </a:rPr>
              <a:t>해당 오브젝트를 활성화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ea typeface="돋움체" panose="020B0609000101010101" pitchFamily="49" charset="-127"/>
                <a:cs typeface="Times New Roman" panose="02020603050405020304" pitchFamily="18" charset="0"/>
              </a:rPr>
              <a:t>(true)/</a:t>
            </a:r>
            <a:r>
              <a: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ea typeface="돋움체" panose="020B0609000101010101" pitchFamily="49" charset="-127"/>
                <a:cs typeface="Times New Roman" panose="02020603050405020304" pitchFamily="18" charset="0"/>
              </a:rPr>
              <a:t>비활성화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ea typeface="돋움체" panose="020B0609000101010101" pitchFamily="49" charset="-127"/>
                <a:cs typeface="Times New Roman" panose="02020603050405020304" pitchFamily="18" charset="0"/>
              </a:rPr>
              <a:t>(false)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ea typeface="돋움체" panose="020B0609000101010101" pitchFamily="49" charset="-127"/>
                <a:cs typeface="Times New Roman" panose="02020603050405020304" pitchFamily="18" charset="0"/>
              </a:rPr>
              <a:t>유니티 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ea typeface="돋움체" panose="020B0609000101010101" pitchFamily="49" charset="-127"/>
                <a:cs typeface="Times New Roman" panose="02020603050405020304" pitchFamily="18" charset="0"/>
              </a:rPr>
              <a:t>inspector</a:t>
            </a:r>
            <a:r>
              <a: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ea typeface="돋움체" panose="020B0609000101010101" pitchFamily="49" charset="-127"/>
                <a:cs typeface="Times New Roman" panose="02020603050405020304" pitchFamily="18" charset="0"/>
              </a:rPr>
              <a:t>에도 체크박스 존재</a:t>
            </a:r>
            <a:endParaRPr lang="en-US" altLang="ko-KR" dirty="0">
              <a:solidFill>
                <a:schemeClr val="tx1"/>
              </a:solidFill>
              <a:latin typeface="Times New Roman" panose="02020603050405020304" pitchFamily="18" charset="0"/>
              <a:ea typeface="돋움체" panose="020B0609000101010101" pitchFamily="49" charset="-127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 err="1">
                <a:solidFill>
                  <a:schemeClr val="tx1"/>
                </a:solidFill>
                <a:latin typeface="Times New Roman" panose="02020603050405020304" pitchFamily="18" charset="0"/>
                <a:ea typeface="돋움체" panose="020B0609000101010101" pitchFamily="49" charset="-127"/>
                <a:cs typeface="Times New Roman" panose="02020603050405020304" pitchFamily="18" charset="0"/>
              </a:rPr>
              <a:t>Rigidbody</a:t>
            </a:r>
            <a:endParaRPr lang="en-US" altLang="ko-KR" dirty="0">
              <a:solidFill>
                <a:schemeClr val="tx1"/>
              </a:solidFill>
              <a:latin typeface="Times New Roman" panose="02020603050405020304" pitchFamily="18" charset="0"/>
              <a:ea typeface="돋움체" panose="020B0609000101010101" pitchFamily="49" charset="-127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dirty="0" err="1">
                <a:solidFill>
                  <a:schemeClr val="tx1"/>
                </a:solidFill>
                <a:latin typeface="Times New Roman" panose="02020603050405020304" pitchFamily="18" charset="0"/>
                <a:ea typeface="돋움체" panose="020B0609000101010101" pitchFamily="49" charset="-127"/>
                <a:cs typeface="Times New Roman" panose="02020603050405020304" pitchFamily="18" charset="0"/>
              </a:rPr>
              <a:t>Rigidbody.AddForce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ea typeface="돋움체" panose="020B0609000101010101" pitchFamily="49" charset="-127"/>
                <a:cs typeface="Times New Roman" panose="02020603050405020304" pitchFamily="18" charset="0"/>
              </a:rPr>
              <a:t>(x, y, z) </a:t>
            </a:r>
            <a:r>
              <a: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ea typeface="돋움체" panose="020B0609000101010101" pitchFamily="49" charset="-127"/>
                <a:cs typeface="Times New Roman" panose="02020603050405020304" pitchFamily="18" charset="0"/>
              </a:rPr>
              <a:t>해당 축만큼 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6632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A296E6-F56A-9565-D91E-952EAE3D2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7115"/>
          </a:xfrm>
        </p:spPr>
        <p:txBody>
          <a:bodyPr/>
          <a:lstStyle/>
          <a:p>
            <a:r>
              <a:rPr lang="ko-KR" altLang="en-US" dirty="0"/>
              <a:t>유니티 </a:t>
            </a:r>
            <a:r>
              <a:rPr lang="en-US" altLang="ko-KR" dirty="0"/>
              <a:t>- </a:t>
            </a:r>
            <a:r>
              <a:rPr lang="ko-KR" altLang="en-US" dirty="0"/>
              <a:t>단축키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5F5112-2E53-A1A6-EB43-2CFB54AB6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02915"/>
            <a:ext cx="9601200" cy="446448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[Ctrl + D] : </a:t>
            </a:r>
            <a:r>
              <a:rPr lang="ko-KR" altLang="en-US" dirty="0"/>
              <a:t>오브젝트 복제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48996966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112</TotalTime>
  <Words>359</Words>
  <Application>Microsoft Office PowerPoint</Application>
  <PresentationFormat>와이드스크린</PresentationFormat>
  <Paragraphs>64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Arial</vt:lpstr>
      <vt:lpstr>Consolas</vt:lpstr>
      <vt:lpstr>Franklin Gothic Book</vt:lpstr>
      <vt:lpstr>Times New Roman</vt:lpstr>
      <vt:lpstr>Wingdings</vt:lpstr>
      <vt:lpstr>자르기</vt:lpstr>
      <vt:lpstr>진행 내용 - 알고리즘</vt:lpstr>
      <vt:lpstr>진행 내용 - 유니티</vt:lpstr>
      <vt:lpstr>진행 내용 - 유니티</vt:lpstr>
      <vt:lpstr>머티리얼(Material)</vt:lpstr>
      <vt:lpstr>Camera</vt:lpstr>
      <vt:lpstr>Rigidbody</vt:lpstr>
      <vt:lpstr>Script</vt:lpstr>
      <vt:lpstr>유니티 - 단축키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머티리얼(Material)</dc:title>
  <dc:creator>이 준영</dc:creator>
  <cp:lastModifiedBy>이 준영</cp:lastModifiedBy>
  <cp:revision>15</cp:revision>
  <dcterms:created xsi:type="dcterms:W3CDTF">2022-07-22T07:50:40Z</dcterms:created>
  <dcterms:modified xsi:type="dcterms:W3CDTF">2022-07-22T09:43:02Z</dcterms:modified>
</cp:coreProperties>
</file>