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63" r:id="rId4"/>
    <p:sldId id="257" r:id="rId5"/>
    <p:sldId id="261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진행 내용 </a:t>
            </a:r>
            <a:r>
              <a:rPr lang="en-US" altLang="ko-KR" dirty="0"/>
              <a:t>-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02915"/>
            <a:ext cx="10177397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BufferedStream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Console.OpenStandardInput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()));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BufferedStream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Console.OpenStandardOutput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())); 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Sw.write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(“*”);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</a:rPr>
              <a:t>sw.close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</a:rPr>
              <a:t>sr.close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버퍼를 이용하여 입출력 메모리에 적재하고 한번에 출력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string str = new string(“*”, n);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개수 만큼 문자를 적재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진행 내용 </a:t>
            </a:r>
            <a:r>
              <a:rPr lang="en-US" altLang="ko-KR" dirty="0"/>
              <a:t>- </a:t>
            </a:r>
            <a:r>
              <a:rPr lang="ko-KR" altLang="en-US" dirty="0"/>
              <a:t>유니티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5273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Level </a:t>
            </a:r>
            <a:r>
              <a:rPr lang="ko-KR" altLang="en-US" dirty="0"/>
              <a:t>빈 오브젝트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플레인 설치 및 </a:t>
            </a:r>
            <a:r>
              <a:rPr lang="ko-KR" altLang="en-US" dirty="0" err="1"/>
              <a:t>머티리얼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벽 설치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Camera </a:t>
            </a:r>
            <a:r>
              <a:rPr lang="ko-KR" altLang="en-US" dirty="0"/>
              <a:t>배경 설정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Clear Flags – Solid Color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Player </a:t>
            </a:r>
            <a:r>
              <a:rPr lang="ko-KR" altLang="en-US" dirty="0"/>
              <a:t>오브젝트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err="1"/>
              <a:t>머티리얼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태그</a:t>
            </a:r>
            <a:r>
              <a:rPr lang="en-US" altLang="ko-KR" dirty="0"/>
              <a:t>(Player)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/>
              <a:t>이벤트 처리를 위해 코드에서 오브젝트 구별을 위해 사용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6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진행 내용 </a:t>
            </a:r>
            <a:r>
              <a:rPr lang="en-US" altLang="ko-KR" dirty="0"/>
              <a:t>- </a:t>
            </a:r>
            <a:r>
              <a:rPr lang="ko-KR" altLang="en-US" dirty="0"/>
              <a:t>유니티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5273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Player Controller </a:t>
            </a:r>
            <a:r>
              <a:rPr lang="ko-KR" altLang="en-US" dirty="0"/>
              <a:t>스크립트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Update</a:t>
            </a:r>
            <a:r>
              <a:rPr lang="ko-KR" altLang="en-US" dirty="0"/>
              <a:t>에 키보드 이벤트 추가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Die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함수 작성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 err="1"/>
              <a:t>머티리얼</a:t>
            </a:r>
            <a:r>
              <a:rPr lang="en-US" altLang="ko-KR" dirty="0"/>
              <a:t>(Material)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셰이더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셰이더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입력에 따라 픽셀의 최종 컬러를 결정하는 코드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질감</a:t>
            </a:r>
            <a:r>
              <a:rPr lang="en-US" altLang="ko-KR" dirty="0"/>
              <a:t>, </a:t>
            </a:r>
            <a:r>
              <a:rPr lang="ko-KR" altLang="en-US" dirty="0"/>
              <a:t>빛에 의한 반사</a:t>
            </a:r>
            <a:r>
              <a:rPr lang="en-US" altLang="ko-KR" dirty="0"/>
              <a:t>, </a:t>
            </a:r>
            <a:r>
              <a:rPr lang="ko-KR" altLang="en-US" dirty="0"/>
              <a:t>굴들 등의 효과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/>
              <a:t>셰이더는</a:t>
            </a:r>
            <a:r>
              <a:rPr lang="ko-KR" altLang="en-US" dirty="0"/>
              <a:t> 물감</a:t>
            </a:r>
            <a:r>
              <a:rPr lang="en-US" altLang="ko-KR" dirty="0"/>
              <a:t>, </a:t>
            </a:r>
            <a:r>
              <a:rPr lang="ko-KR" altLang="en-US" dirty="0" err="1"/>
              <a:t>텍스쳐는</a:t>
            </a:r>
            <a:r>
              <a:rPr lang="ko-KR" altLang="en-US" dirty="0"/>
              <a:t> 그림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적용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Project -&gt; Material -&gt; </a:t>
            </a:r>
            <a:r>
              <a:rPr lang="ko-KR" altLang="en-US" dirty="0"/>
              <a:t>오브젝트에 드래그 앤 드롭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Inspecter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Albedo : </a:t>
            </a:r>
            <a:r>
              <a:rPr lang="ko-KR" altLang="en-US" dirty="0"/>
              <a:t>반사율</a:t>
            </a:r>
            <a:r>
              <a:rPr lang="en-US" altLang="ko-KR" dirty="0"/>
              <a:t>, </a:t>
            </a:r>
            <a:r>
              <a:rPr lang="ko-KR" altLang="en-US" dirty="0"/>
              <a:t>표면의 </a:t>
            </a:r>
            <a:r>
              <a:rPr lang="ko-KR" altLang="en-US" dirty="0" err="1"/>
              <a:t>기본색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21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Main Camera </a:t>
            </a:r>
            <a:r>
              <a:rPr lang="ko-KR" altLang="en-US" dirty="0" err="1"/>
              <a:t>인게임</a:t>
            </a:r>
            <a:r>
              <a:rPr lang="ko-KR" altLang="en-US" dirty="0"/>
              <a:t> 시점 변경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Clear Flags( </a:t>
            </a:r>
            <a:r>
              <a:rPr lang="ko-KR" altLang="en-US" dirty="0"/>
              <a:t>배경 설정 </a:t>
            </a:r>
            <a:r>
              <a:rPr lang="en-US" altLang="ko-KR" dirty="0"/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Sky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배경전용 </a:t>
            </a:r>
            <a:r>
              <a:rPr lang="ko-KR" altLang="en-US" dirty="0" err="1"/>
              <a:t>셰이더로</a:t>
            </a:r>
            <a:r>
              <a:rPr lang="ko-KR" altLang="en-US" dirty="0"/>
              <a:t> 채우기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Solid Color : </a:t>
            </a:r>
            <a:r>
              <a:rPr lang="ko-KR" altLang="en-US" dirty="0"/>
              <a:t>단색으로 채우기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Depth Only : </a:t>
            </a:r>
            <a:r>
              <a:rPr lang="ko-KR" altLang="en-US" dirty="0"/>
              <a:t>투명하게 채우기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ko-KR" dirty="0"/>
              <a:t>Culling Mask</a:t>
            </a:r>
            <a:r>
              <a:rPr lang="ko-KR" altLang="en-US" dirty="0"/>
              <a:t>와 같이 사용하는 것이 일반적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ko-KR" altLang="en-US" dirty="0"/>
              <a:t>카메라 두 대로 처리 서브 카메라를 인물만 보이도록 설정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ko-KR" altLang="en-US" dirty="0"/>
              <a:t>그리고 </a:t>
            </a:r>
            <a:r>
              <a:rPr lang="en-US" altLang="ko-KR" dirty="0"/>
              <a:t>Depth Only</a:t>
            </a:r>
            <a:r>
              <a:rPr lang="ko-KR" altLang="en-US" dirty="0"/>
              <a:t>로 설정하면 이미지와 같은 화면이 나오게 된다 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4" name="Picture 2" descr="depth only">
            <a:extLst>
              <a:ext uri="{FF2B5EF4-FFF2-40B4-BE49-F238E27FC236}">
                <a16:creationId xmlns:a16="http://schemas.microsoft.com/office/drawing/2014/main" id="{919F01A0-6B03-AE88-D85D-C6F3FC5C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42" y="685800"/>
            <a:ext cx="3629768" cy="203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CC14AB-85F0-F287-49B1-F18C65E7459E}"/>
              </a:ext>
            </a:extLst>
          </p:cNvPr>
          <p:cNvCxnSpPr>
            <a:endCxn id="4" idx="1"/>
          </p:cNvCxnSpPr>
          <p:nvPr/>
        </p:nvCxnSpPr>
        <p:spPr>
          <a:xfrm flipV="1">
            <a:off x="5837129" y="1701550"/>
            <a:ext cx="2450313" cy="1292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1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물리적인 상호작용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Constraints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Freeze Position : </a:t>
            </a:r>
            <a:r>
              <a:rPr lang="ko-KR" altLang="en-US" dirty="0"/>
              <a:t>체크한 축의 </a:t>
            </a:r>
            <a:r>
              <a:rPr lang="en-US" altLang="ko-KR" dirty="0"/>
              <a:t>Position(</a:t>
            </a:r>
            <a:r>
              <a:rPr lang="ko-KR" altLang="en-US" dirty="0"/>
              <a:t>이동</a:t>
            </a:r>
            <a:r>
              <a:rPr lang="en-US" altLang="ko-KR" dirty="0"/>
              <a:t>) </a:t>
            </a:r>
            <a:r>
              <a:rPr lang="ko-KR" altLang="en-US" dirty="0"/>
              <a:t>제한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Freeze Rotation : </a:t>
            </a:r>
            <a:r>
              <a:rPr lang="ko-KR" altLang="en-US" dirty="0"/>
              <a:t>체크한 축의 </a:t>
            </a:r>
            <a:r>
              <a:rPr lang="en-US" altLang="ko-KR" dirty="0"/>
              <a:t>Rotation(</a:t>
            </a:r>
            <a:r>
              <a:rPr lang="ko-KR" altLang="en-US" dirty="0"/>
              <a:t>회전</a:t>
            </a:r>
            <a:r>
              <a:rPr lang="en-US" altLang="ko-KR" dirty="0"/>
              <a:t>) </a:t>
            </a:r>
            <a:r>
              <a:rPr lang="ko-KR" altLang="en-US" dirty="0"/>
              <a:t>제한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OnCollision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err="1"/>
              <a:t>충돌발생할</a:t>
            </a:r>
            <a:r>
              <a:rPr lang="ko-KR" altLang="en-US" dirty="0"/>
              <a:t> 때마다 발생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물리현상</a:t>
            </a:r>
            <a:r>
              <a:rPr lang="en-US" altLang="ko-KR" dirty="0"/>
              <a:t>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/>
              <a:t>OnTrigger</a:t>
            </a:r>
            <a:r>
              <a:rPr lang="en-US" altLang="ko-KR" dirty="0"/>
              <a:t>(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충돌했을 때 발 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물리현상 </a:t>
            </a:r>
            <a:r>
              <a:rPr lang="en-US" altLang="ko-KR" dirty="0"/>
              <a:t>x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Enter, stay, exit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err="1"/>
              <a:t>만날때</a:t>
            </a:r>
            <a:r>
              <a:rPr lang="en-US" altLang="ko-KR" dirty="0"/>
              <a:t>, </a:t>
            </a:r>
            <a:r>
              <a:rPr lang="ko-KR" altLang="en-US" dirty="0" err="1"/>
              <a:t>겹쳐있을때</a:t>
            </a:r>
            <a:r>
              <a:rPr lang="en-US" altLang="ko-KR" dirty="0"/>
              <a:t>, </a:t>
            </a:r>
            <a:r>
              <a:rPr lang="ko-KR" altLang="en-US" dirty="0" err="1"/>
              <a:t>나갈때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4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10553178" cy="44644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Input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/>
              <a:t>입력 감지 함수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/>
              <a:t>Update</a:t>
            </a:r>
            <a:r>
              <a:rPr lang="ko-KR" altLang="en-US" dirty="0"/>
              <a:t>에서 사용 시 프레임마다 감지하기 때문에 플레이어는 즉시 </a:t>
            </a:r>
            <a:r>
              <a:rPr lang="ko-KR" altLang="en-US" dirty="0" err="1"/>
              <a:t>감지됬다고</a:t>
            </a:r>
            <a:r>
              <a:rPr lang="ko-KR" altLang="en-US" dirty="0"/>
              <a:t> 느낌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if (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Input.GetKey</a:t>
            </a: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KeyCode.UpArrow</a:t>
            </a:r>
            <a:r>
              <a:rPr lang="en-US" altLang="ko-KR" sz="1800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) == true)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Input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은 입력대기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Getkey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 입력하는 키가 누르는 동안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true,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GetkeyDown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은 입력하는 키가 누르는 순간만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true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KeyCode.UpArrow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는 </a:t>
            </a:r>
            <a:r>
              <a:rPr lang="ko-KR" alt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입력받는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 키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KeyCode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는 키보드의 식별자를 쉽게 가리키기 위한 타입 내부적으론 정수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gameObject.SetActivity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(bool value)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해당 오브젝트를 활성화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(true)/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비활성화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(false)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유니티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inspector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에도 체크박스 존재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Rigidbody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Rigidbody.AddForce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(x, y, z)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해당 축만큼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6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태그비교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10553178" cy="4464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0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96E6-F56A-9565-D91E-952EAE3D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ko-KR" altLang="en-US" dirty="0"/>
              <a:t>유니티 </a:t>
            </a:r>
            <a:r>
              <a:rPr lang="en-US" altLang="ko-KR" dirty="0"/>
              <a:t>- </a:t>
            </a:r>
            <a:r>
              <a:rPr lang="ko-KR" altLang="en-US" dirty="0"/>
              <a:t>단축키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5112-2E53-A1A6-EB43-2CFB54A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915"/>
            <a:ext cx="9601200" cy="4464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[Ctrl + D] : </a:t>
            </a:r>
            <a:r>
              <a:rPr lang="ko-KR" altLang="en-US" dirty="0"/>
              <a:t>오브젝트 복제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899696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203</TotalTime>
  <Words>387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Consolas</vt:lpstr>
      <vt:lpstr>Franklin Gothic Book</vt:lpstr>
      <vt:lpstr>Times New Roman</vt:lpstr>
      <vt:lpstr>Wingdings</vt:lpstr>
      <vt:lpstr>자르기</vt:lpstr>
      <vt:lpstr>진행 내용 - 알고리즘</vt:lpstr>
      <vt:lpstr>진행 내용 - 유니티</vt:lpstr>
      <vt:lpstr>진행 내용 - 유니티</vt:lpstr>
      <vt:lpstr>머티리얼(Material)</vt:lpstr>
      <vt:lpstr>Camera</vt:lpstr>
      <vt:lpstr>Rigidbody</vt:lpstr>
      <vt:lpstr>Script</vt:lpstr>
      <vt:lpstr>태그비교</vt:lpstr>
      <vt:lpstr>유니티 - 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머티리얼(Material)</dc:title>
  <dc:creator>이 준영</dc:creator>
  <cp:lastModifiedBy>이 준영</cp:lastModifiedBy>
  <cp:revision>17</cp:revision>
  <dcterms:created xsi:type="dcterms:W3CDTF">2022-07-22T07:50:40Z</dcterms:created>
  <dcterms:modified xsi:type="dcterms:W3CDTF">2022-07-27T10:07:27Z</dcterms:modified>
</cp:coreProperties>
</file>