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9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5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5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3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5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2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3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6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8235-5E36-4715-99BF-2370A9D2C53B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4DD2-FB53-415F-BE31-E853BDA1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2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0670"/>
          </a:xfrm>
        </p:spPr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PSI Swarm Robot</a:t>
            </a:r>
            <a:r>
              <a:rPr lang="en-GB" b="1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By Team </a:t>
            </a:r>
            <a:r>
              <a:rPr lang="en-GB" sz="4800" b="1" dirty="0" err="1" smtClean="0"/>
              <a:t>Robits</a:t>
            </a:r>
            <a:endParaRPr lang="en-GB" sz="4800" b="1" dirty="0"/>
          </a:p>
        </p:txBody>
      </p:sp>
      <p:pic>
        <p:nvPicPr>
          <p:cNvPr id="1026" name="Picture 2" descr="Image result for napier universit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06" y="349103"/>
            <a:ext cx="2854960" cy="9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Testing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363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Carried out Unit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Checked for Normal, Extreme and Exceptional data for the motors.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Make sure the Animations, Colour, Display, LED and Sensors worked as expected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53" y="1426614"/>
            <a:ext cx="587692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53" y="4652963"/>
            <a:ext cx="5867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376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Summary</a:t>
            </a:r>
            <a:endParaRPr lang="en-GB" b="1" dirty="0">
              <a:solidFill>
                <a:srgbClr val="2F559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434431"/>
            <a:ext cx="5838825" cy="3133725"/>
          </a:xfrm>
        </p:spPr>
      </p:pic>
    </p:spTree>
    <p:extLst>
      <p:ext uri="{BB962C8B-B14F-4D97-AF65-F5344CB8AC3E}">
        <p14:creationId xmlns:p14="http://schemas.microsoft.com/office/powerpoint/2010/main" val="23824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Thank you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Team Members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Andrew </a:t>
            </a:r>
            <a:r>
              <a:rPr lang="en-GB" dirty="0" err="1" smtClean="0"/>
              <a:t>Hardie</a:t>
            </a:r>
            <a:r>
              <a:rPr lang="en-GB" dirty="0" smtClean="0"/>
              <a:t> – Project 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Kamil</a:t>
            </a:r>
            <a:r>
              <a:rPr lang="en-GB" dirty="0" smtClean="0"/>
              <a:t> </a:t>
            </a:r>
            <a:r>
              <a:rPr lang="en-GB" dirty="0" err="1" smtClean="0"/>
              <a:t>Kokot</a:t>
            </a:r>
            <a:r>
              <a:rPr lang="en-GB" dirty="0" smtClean="0"/>
              <a:t> – Hardware Specialist/Raspberry Pi Tech lead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Konstantin </a:t>
            </a:r>
            <a:r>
              <a:rPr lang="en-GB" dirty="0" err="1" smtClean="0"/>
              <a:t>Tomov</a:t>
            </a:r>
            <a:r>
              <a:rPr lang="en-GB" dirty="0" smtClean="0"/>
              <a:t> – Robot Hardware specialist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Lewis Jamieson – Software Developer/Python/Robot OS (ROS)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Jack Broadway – Software Developer C++/Test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Robbie Lewis – Software Developer C++/Researcher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Overview of Project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To extend the functionality of </a:t>
            </a:r>
            <a:r>
              <a:rPr lang="en-GB" dirty="0" smtClean="0"/>
              <a:t>a PSI Swarm robot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Connecting a </a:t>
            </a:r>
            <a:r>
              <a:rPr lang="en-GB" dirty="0"/>
              <a:t>Raspberry Pi Zero W </a:t>
            </a:r>
            <a:r>
              <a:rPr lang="en-GB" dirty="0" smtClean="0"/>
              <a:t>to </a:t>
            </a:r>
            <a:r>
              <a:rPr lang="en-GB" dirty="0"/>
              <a:t>the on-board controller.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the use of Linux as operating system </a:t>
            </a:r>
            <a:r>
              <a:rPr lang="en-GB" dirty="0" smtClean="0"/>
              <a:t>and </a:t>
            </a:r>
            <a:r>
              <a:rPr lang="en-GB" dirty="0"/>
              <a:t>ROS </a:t>
            </a:r>
            <a:r>
              <a:rPr lang="en-GB" dirty="0" smtClean="0"/>
              <a:t>as middleware.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This way, any programming language can be used to implement the robot controller.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Additionally, </a:t>
            </a: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Raspberry Pi Camera can be attached and used for limited on board computer vision.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21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Project Aims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Create robot functionality by exposing robot actuators and sensors within micro controller (</a:t>
            </a:r>
            <a:r>
              <a:rPr lang="en-GB" dirty="0" err="1" smtClean="0"/>
              <a:t>Mbed</a:t>
            </a:r>
            <a:r>
              <a:rPr lang="en-GB" dirty="0" smtClean="0"/>
              <a:t> System)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Use ROS loaded on Raspberry Pi to communicate with micro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These are connected via a software bridge (Serial Connection built in Python)</a:t>
            </a:r>
          </a:p>
        </p:txBody>
      </p:sp>
    </p:spTree>
    <p:extLst>
      <p:ext uri="{BB962C8B-B14F-4D97-AF65-F5344CB8AC3E}">
        <p14:creationId xmlns:p14="http://schemas.microsoft.com/office/powerpoint/2010/main" val="733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10439"/>
            <a:ext cx="6224337" cy="3984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Approach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013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Research</a:t>
            </a:r>
          </a:p>
          <a:p>
            <a:endParaRPr lang="en-GB" sz="1600" dirty="0" smtClean="0"/>
          </a:p>
          <a:p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Micro Controller (</a:t>
            </a:r>
            <a:r>
              <a:rPr lang="en-GB" sz="1600" dirty="0" err="1" smtClean="0"/>
              <a:t>Mbed</a:t>
            </a:r>
            <a:r>
              <a:rPr lang="en-GB" sz="1600" dirty="0" smtClean="0"/>
              <a:t> Software) </a:t>
            </a:r>
            <a:r>
              <a:rPr lang="en-GB" sz="1600" b="1" dirty="0" smtClean="0"/>
              <a:t>(Konstantin)</a:t>
            </a:r>
          </a:p>
          <a:p>
            <a:endParaRPr lang="en-GB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Robot Commands Exposing Sensors and Actuators </a:t>
            </a:r>
            <a:r>
              <a:rPr lang="en-GB" sz="1600" b="1" dirty="0" smtClean="0"/>
              <a:t>(Robbie)</a:t>
            </a:r>
            <a:endParaRPr lang="en-GB" sz="1600" b="1" dirty="0"/>
          </a:p>
          <a:p>
            <a:pPr marL="0" indent="0">
              <a:buNone/>
            </a:pPr>
            <a:endParaRPr lang="en-GB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Robot Operating System (ROS) </a:t>
            </a:r>
            <a:r>
              <a:rPr lang="en-GB" sz="1600" b="1" dirty="0" smtClean="0"/>
              <a:t>(</a:t>
            </a:r>
            <a:r>
              <a:rPr lang="en-GB" sz="1600" b="1" dirty="0" err="1" smtClean="0"/>
              <a:t>Kamil</a:t>
            </a:r>
            <a:r>
              <a:rPr lang="en-GB" sz="1600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Linux (</a:t>
            </a:r>
            <a:r>
              <a:rPr lang="en-GB" sz="1600" dirty="0" err="1" smtClean="0"/>
              <a:t>R.Pi</a:t>
            </a:r>
            <a:r>
              <a:rPr lang="en-GB" sz="1600" dirty="0" smtClean="0"/>
              <a:t> &amp; Linux OS Laptop)</a:t>
            </a:r>
          </a:p>
          <a:p>
            <a:endParaRPr lang="en-GB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Software Bridge (Serial Connection) </a:t>
            </a:r>
            <a:r>
              <a:rPr lang="en-GB" sz="1600" b="1" dirty="0" smtClean="0"/>
              <a:t>(Lewis)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Python Library</a:t>
            </a:r>
          </a:p>
          <a:p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Testing </a:t>
            </a:r>
            <a:r>
              <a:rPr lang="en-GB" sz="1600" b="1" dirty="0" smtClean="0"/>
              <a:t>(Jack)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05" y="792503"/>
            <a:ext cx="5038095" cy="59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2F5597"/>
                </a:solidFill>
              </a:rPr>
              <a:t>MBed</a:t>
            </a:r>
            <a:r>
              <a:rPr lang="en-GB" b="1" dirty="0" smtClean="0">
                <a:solidFill>
                  <a:srgbClr val="2F5597"/>
                </a:solidFill>
              </a:rPr>
              <a:t> board used (</a:t>
            </a:r>
            <a:r>
              <a:rPr lang="en-GB" b="1" dirty="0" err="1" smtClean="0">
                <a:solidFill>
                  <a:srgbClr val="2F5597"/>
                </a:solidFill>
              </a:rPr>
              <a:t>lpc</a:t>
            </a:r>
            <a:r>
              <a:rPr lang="en-GB" b="1" dirty="0" smtClean="0">
                <a:solidFill>
                  <a:srgbClr val="2F5597"/>
                </a:solidFill>
              </a:rPr>
              <a:t> 1768)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43513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GB" dirty="0" smtClean="0"/>
              <a:t>Benefits ( cheap, versatile, easy 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dirty="0" smtClean="0"/>
              <a:t>Negatives ( slow…very slow)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dirty="0" smtClean="0"/>
              <a:t>Biggest drawback ( only one serial channel with a small buffer 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dirty="0" err="1" smtClean="0"/>
              <a:t>Mbed</a:t>
            </a:r>
            <a:r>
              <a:rPr lang="en-GB" dirty="0" smtClean="0"/>
              <a:t> compiler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dirty="0" smtClean="0"/>
              <a:t>Psi Swarm Library v0.9 (some C++)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dirty="0" smtClean="0"/>
              <a:t>Library not completed ( sound 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dirty="0" smtClean="0"/>
              <a:t>Missing hardware ( </a:t>
            </a:r>
            <a:r>
              <a:rPr lang="en-GB" dirty="0" err="1" smtClean="0"/>
              <a:t>Color</a:t>
            </a:r>
            <a:r>
              <a:rPr lang="en-GB" dirty="0" smtClean="0"/>
              <a:t> sensor / speakers / random parts  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80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391" y="1155031"/>
            <a:ext cx="9401609" cy="4154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221" y="1828799"/>
            <a:ext cx="1732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Achieved 96% functionality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48/50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4745" y="115743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Robot Commands</a:t>
            </a:r>
            <a:endParaRPr lang="en-GB" b="1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2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93B9A8E-AA87-44A9-9641-1531B9F0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9" r="-2" b="12727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D749B-BEDB-41C1-9582-F6BF9756A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 r="2" b="2"/>
          <a:stretch/>
        </p:blipFill>
        <p:spPr>
          <a:xfrm>
            <a:off x="7338104" y="2894492"/>
            <a:ext cx="4691244" cy="3157173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8CDFCE-2D77-4C29-8E02-7E6EBE1D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88284"/>
            <a:ext cx="5291002" cy="1792355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2F5597"/>
                </a:solidFill>
              </a:rPr>
              <a:t>Robot</a:t>
            </a:r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 Operating System </a:t>
            </a:r>
            <a:r>
              <a:rPr lang="en-GB" sz="4000" b="1" dirty="0">
                <a:solidFill>
                  <a:srgbClr val="000000"/>
                </a:solidFill>
              </a:rPr>
              <a:t>&amp;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</a:rPr>
              <a:t>Raspberry pi Zero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B1197-B550-4325-BDCF-B8C54D1F20AE}"/>
              </a:ext>
            </a:extLst>
          </p:cNvPr>
          <p:cNvSpPr txBox="1"/>
          <p:nvPr/>
        </p:nvSpPr>
        <p:spPr>
          <a:xfrm>
            <a:off x="909043" y="2487168"/>
            <a:ext cx="7063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ROS 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Getting ROS to work with Linux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Installing ROS on raspberry Pi zero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- Dependency issues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- Problems while building ROS workspace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597"/>
                </a:solidFill>
              </a:rPr>
              <a:t>Software bridge and library</a:t>
            </a:r>
            <a:endParaRPr lang="en-GB" b="1" dirty="0">
              <a:solidFill>
                <a:srgbClr val="2F5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182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software bridge is the serial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It is used in the python library which holds all of the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ROS program then uses the library to run the ROS functions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73" y="2656601"/>
            <a:ext cx="4209524" cy="11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73" y="1825625"/>
            <a:ext cx="3838095" cy="4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73" y="4163768"/>
            <a:ext cx="3038095" cy="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973" y="4774895"/>
            <a:ext cx="380952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PSI Swarm Robot  </vt:lpstr>
      <vt:lpstr>Team Members</vt:lpstr>
      <vt:lpstr>Overview of Project</vt:lpstr>
      <vt:lpstr>Project Aims</vt:lpstr>
      <vt:lpstr>Approach</vt:lpstr>
      <vt:lpstr>MBed board used (lpc 1768)</vt:lpstr>
      <vt:lpstr>Robot Commands</vt:lpstr>
      <vt:lpstr>Robot Operating System &amp; Raspberry pi Zero </vt:lpstr>
      <vt:lpstr>Software bridge and library</vt:lpstr>
      <vt:lpstr>Testing</vt:lpstr>
      <vt:lpstr>Summary</vt:lpstr>
      <vt:lpstr>Thank you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 Swarm Robot</dc:title>
  <dc:creator>bob</dc:creator>
  <cp:lastModifiedBy>bob</cp:lastModifiedBy>
  <cp:revision>23</cp:revision>
  <dcterms:created xsi:type="dcterms:W3CDTF">2019-04-30T10:15:31Z</dcterms:created>
  <dcterms:modified xsi:type="dcterms:W3CDTF">2019-05-01T11:58:02Z</dcterms:modified>
</cp:coreProperties>
</file>