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7" r="1" b="26158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Jimmy White	Lauren Parrish</a:t>
            </a:r>
          </a:p>
          <a:p>
            <a:r>
              <a:rPr lang="en-US" dirty="0"/>
              <a:t>Mariam </a:t>
            </a:r>
            <a:r>
              <a:rPr lang="en-US" dirty="0" err="1"/>
              <a:t>ahmad</a:t>
            </a:r>
            <a:r>
              <a:rPr lang="en-US" dirty="0"/>
              <a:t>      Zehra </a:t>
            </a:r>
            <a:r>
              <a:rPr lang="en-US" dirty="0" err="1"/>
              <a:t>Tokatli</a:t>
            </a:r>
            <a:endParaRPr lang="en-US" dirty="0"/>
          </a:p>
          <a:p>
            <a:r>
              <a:rPr lang="en-US" dirty="0"/>
              <a:t>Hector </a:t>
            </a:r>
            <a:r>
              <a:rPr lang="en-US" dirty="0" err="1"/>
              <a:t>Ladero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{3E61400D-A10A-4F4F-803B-8D3006801E34}tf56160789_win32</Template>
  <TotalTime>331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Mariam Ahmad</dc:creator>
  <cp:lastModifiedBy>Mariam Ahmad</cp:lastModifiedBy>
  <cp:revision>3</cp:revision>
  <dcterms:created xsi:type="dcterms:W3CDTF">2021-02-08T17:28:10Z</dcterms:created>
  <dcterms:modified xsi:type="dcterms:W3CDTF">2021-02-08T22:59:56Z</dcterms:modified>
</cp:coreProperties>
</file>