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B2D-4E29-4AD5-A6CA-D4BF1B58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18245-0B98-437A-BC87-16AA0F6C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CF6A-8076-4991-8FE4-50582707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0347-DA52-46A1-8326-83D586CA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6FF1-3472-445C-99C0-FFCEB3E7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71A-27A0-4861-B9ED-9529B727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D25B0-9C3A-442B-A16E-122E733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CEC3-67B8-47A0-AAF2-93EB006E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98E3-8573-482D-8B7A-50953AE0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1DE1-01EF-472F-9665-C8E46FB5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E4EBD-EACC-43F2-8BE6-78E281DFB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99825-ADAE-4033-A35B-8D397CB4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C23A-9698-4C39-9808-EA3284FB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BC83-CA50-4136-9232-14CAEC7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4515-1958-4CE2-BF34-82D5FCE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DE2-F5E5-4890-979E-A25D3DB5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5B27-6FAC-4D08-8F70-1C1E410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81F-3734-4FE4-9C58-E6ED45F5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8A31-D227-436F-9AB1-991F40B2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62A-1B05-4C91-B9E5-57E3386B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A404-254F-4A0C-9E0F-62EA89D3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60C4-B6EF-476B-AAD3-B04937FD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05AE-8A2B-46DC-A3FF-8004926A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351A-7523-4F88-AF42-A4BD836B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C673-2B7E-40FD-ADD2-3A0A7CFD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C42C-E2C7-4770-9B01-B5771E0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C0D0-AE00-4F08-8A72-613C8B33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69466-76C0-4716-B5E9-A65D1265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383DE-13B0-4B1E-AB5D-445F6D0B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1A2F9-7D75-4F27-8A6E-538100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0554-B23A-4089-8AEF-756BE9AD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D90A-2A85-4A01-AECC-694F3901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CD6F-3536-4904-A639-0DBA36F1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19C6-11E6-43F4-9F2F-937B8A755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589A-F825-4687-98D1-4320860AE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65A90-1772-45C4-AA94-137789F6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033B8-A03C-4248-A8D9-7FAE5146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477C1-ACE8-475D-8EBC-69532D0C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51904-AF0B-443E-A85A-A4BE1A6C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3116-92A4-42D8-A877-EFC27FA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2956-59EA-406A-96EE-DC8ED5C0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CF2D-F905-4084-912F-19CBCC8B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6639B-40F1-430D-A154-0BC5C46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43FF7-C7B8-4714-9FE5-11B64B4B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25042-5FC9-41A7-A559-877D3B2C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717AB-0710-428D-B5C9-4A9735E0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5D21-CFCF-4C09-9610-C45E76F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F986-1B91-4C4C-97AE-CC183D3C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7200B-A63D-4737-9E0C-52730CE8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F495-81B5-4E54-88AF-62906A99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FA4B-2C96-435D-9BE5-FFAA1D4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9691-3607-4E12-BAD4-F2199AA9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195E-F739-4C3E-9767-72D6E24D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08EB5-7D42-48B9-B20B-C77EF020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0E6D4-B400-4196-B003-40EC3869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2292-650E-4A89-94AC-C034E032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C8110-6142-4068-9FCD-2178CCCD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0F2F-A741-4B15-921B-E707AA2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A59EA-0CC3-452F-A744-9DA1A866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F761E-7DB4-433F-A099-446259A0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40D8-6B42-427A-B3B1-4B32EBA9E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2844-A801-4322-AA28-814C2628B02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7A0A-8E22-464C-B8AA-AB9E8C98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A176-87B0-4AF5-9267-9B0DB314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3B65-50DB-40F7-B227-4E187FD8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792C3D-949A-419F-B0A5-2306AB7406A0}"/>
              </a:ext>
            </a:extLst>
          </p:cNvPr>
          <p:cNvGrpSpPr/>
          <p:nvPr/>
        </p:nvGrpSpPr>
        <p:grpSpPr>
          <a:xfrm>
            <a:off x="1083304" y="259637"/>
            <a:ext cx="2283120" cy="1092610"/>
            <a:chOff x="1276349" y="790575"/>
            <a:chExt cx="1762126" cy="1092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000ACB-D088-421C-B080-60DD38630E1A}"/>
                </a:ext>
              </a:extLst>
            </p:cNvPr>
            <p:cNvSpPr txBox="1"/>
            <p:nvPr/>
          </p:nvSpPr>
          <p:spPr>
            <a:xfrm>
              <a:off x="1276350" y="790575"/>
              <a:ext cx="1762125" cy="6463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TB1: departments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18BA89-593D-4C7A-92EC-52684029C110}"/>
                </a:ext>
              </a:extLst>
            </p:cNvPr>
            <p:cNvSpPr txBox="1"/>
            <p:nvPr/>
          </p:nvSpPr>
          <p:spPr>
            <a:xfrm>
              <a:off x="1276349" y="113768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dept_no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2F0D89-979F-4B84-A52E-AF84D0A03FB9}"/>
                </a:ext>
              </a:extLst>
            </p:cNvPr>
            <p:cNvSpPr txBox="1"/>
            <p:nvPr/>
          </p:nvSpPr>
          <p:spPr>
            <a:xfrm>
              <a:off x="1276349" y="1513853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dept_name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CA8A3A-64C5-4ECF-9224-E88B00C1141C}"/>
              </a:ext>
            </a:extLst>
          </p:cNvPr>
          <p:cNvGrpSpPr/>
          <p:nvPr/>
        </p:nvGrpSpPr>
        <p:grpSpPr>
          <a:xfrm>
            <a:off x="4562351" y="1657268"/>
            <a:ext cx="2283120" cy="1063546"/>
            <a:chOff x="1276349" y="790575"/>
            <a:chExt cx="1762126" cy="10635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71ED98-52E7-4EA6-8BED-E92DA3D94ACF}"/>
                </a:ext>
              </a:extLst>
            </p:cNvPr>
            <p:cNvSpPr txBox="1"/>
            <p:nvPr/>
          </p:nvSpPr>
          <p:spPr>
            <a:xfrm>
              <a:off x="1276350" y="790575"/>
              <a:ext cx="176212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TB4: </a:t>
              </a:r>
              <a:r>
                <a:rPr lang="en-US" b="1" dirty="0" err="1">
                  <a:solidFill>
                    <a:schemeClr val="bg1"/>
                  </a:solidFill>
                </a:rPr>
                <a:t>dept_emp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B4E75-261C-4CA9-9C1A-A9000C9BDBC4}"/>
                </a:ext>
              </a:extLst>
            </p:cNvPr>
            <p:cNvSpPr txBox="1"/>
            <p:nvPr/>
          </p:nvSpPr>
          <p:spPr>
            <a:xfrm>
              <a:off x="1276349" y="113768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</a:t>
              </a:r>
              <a:r>
                <a:rPr lang="en-US" dirty="0" err="1"/>
                <a:t>emp_no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4BAEA4-C919-46DC-893A-76403B16CCAD}"/>
                </a:ext>
              </a:extLst>
            </p:cNvPr>
            <p:cNvSpPr txBox="1"/>
            <p:nvPr/>
          </p:nvSpPr>
          <p:spPr>
            <a:xfrm>
              <a:off x="1276349" y="1484789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dept_no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D5C89-50F2-478B-99A3-0F75BC2F6390}"/>
              </a:ext>
            </a:extLst>
          </p:cNvPr>
          <p:cNvGrpSpPr/>
          <p:nvPr/>
        </p:nvGrpSpPr>
        <p:grpSpPr>
          <a:xfrm>
            <a:off x="1083304" y="1657268"/>
            <a:ext cx="2283145" cy="1063546"/>
            <a:chOff x="1276349" y="790575"/>
            <a:chExt cx="1762126" cy="10635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973C-3F0D-4253-BAA2-64706D888032}"/>
                </a:ext>
              </a:extLst>
            </p:cNvPr>
            <p:cNvSpPr txBox="1"/>
            <p:nvPr/>
          </p:nvSpPr>
          <p:spPr>
            <a:xfrm>
              <a:off x="1276350" y="790575"/>
              <a:ext cx="1762125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TB2: titles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595F0F-59AC-4BA4-86D0-57788D89C15F}"/>
                </a:ext>
              </a:extLst>
            </p:cNvPr>
            <p:cNvSpPr txBox="1"/>
            <p:nvPr/>
          </p:nvSpPr>
          <p:spPr>
            <a:xfrm>
              <a:off x="1276349" y="1137682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</a:t>
              </a:r>
              <a:r>
                <a:rPr lang="en-US" dirty="0" err="1"/>
                <a:t>title_id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992599-5699-4873-8DF2-7FA1712D1D52}"/>
                </a:ext>
              </a:extLst>
            </p:cNvPr>
            <p:cNvSpPr txBox="1"/>
            <p:nvPr/>
          </p:nvSpPr>
          <p:spPr>
            <a:xfrm>
              <a:off x="1276349" y="1484789"/>
              <a:ext cx="1762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titles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B4287F-994B-485F-B2BE-21647C345614}"/>
              </a:ext>
            </a:extLst>
          </p:cNvPr>
          <p:cNvGrpSpPr/>
          <p:nvPr/>
        </p:nvGrpSpPr>
        <p:grpSpPr>
          <a:xfrm>
            <a:off x="7534483" y="1654907"/>
            <a:ext cx="2178012" cy="1065907"/>
            <a:chOff x="2417154" y="5084255"/>
            <a:chExt cx="2178012" cy="10659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56DD2F-9D64-4272-9C08-FE2D10B3E34B}"/>
                </a:ext>
              </a:extLst>
            </p:cNvPr>
            <p:cNvSpPr txBox="1"/>
            <p:nvPr/>
          </p:nvSpPr>
          <p:spPr>
            <a:xfrm>
              <a:off x="2417154" y="5084255"/>
              <a:ext cx="2178012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TB5: </a:t>
              </a:r>
              <a:r>
                <a:rPr lang="en-US" b="1" dirty="0" err="1">
                  <a:solidFill>
                    <a:schemeClr val="bg1"/>
                  </a:solidFill>
                </a:rPr>
                <a:t>dept_manager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9D225-E729-46CD-BE06-A53287E352EA}"/>
                </a:ext>
              </a:extLst>
            </p:cNvPr>
            <p:cNvGrpSpPr/>
            <p:nvPr/>
          </p:nvGrpSpPr>
          <p:grpSpPr>
            <a:xfrm>
              <a:off x="2417154" y="5455826"/>
              <a:ext cx="2178012" cy="694336"/>
              <a:chOff x="2417153" y="5453465"/>
              <a:chExt cx="2178012" cy="69433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26437-2D4E-4987-A891-D9E37A7BFB9D}"/>
                  </a:ext>
                </a:extLst>
              </p:cNvPr>
              <p:cNvSpPr txBox="1"/>
              <p:nvPr/>
            </p:nvSpPr>
            <p:spPr>
              <a:xfrm>
                <a:off x="2417153" y="5778469"/>
                <a:ext cx="217801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fk</a:t>
                </a:r>
                <a:r>
                  <a:rPr lang="en-US" dirty="0"/>
                  <a:t>: </a:t>
                </a:r>
                <a:r>
                  <a:rPr lang="en-US" dirty="0" err="1"/>
                  <a:t>emp_no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14303F-2507-4AEF-BE8F-2E0D389BAC72}"/>
                  </a:ext>
                </a:extLst>
              </p:cNvPr>
              <p:cNvSpPr txBox="1"/>
              <p:nvPr/>
            </p:nvSpPr>
            <p:spPr>
              <a:xfrm>
                <a:off x="2417153" y="5453465"/>
                <a:ext cx="217801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fk</a:t>
                </a:r>
                <a:r>
                  <a:rPr lang="en-US" dirty="0"/>
                  <a:t>: dept_no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AB3F7D-7653-4672-8FB4-1376B7162423}"/>
              </a:ext>
            </a:extLst>
          </p:cNvPr>
          <p:cNvGrpSpPr/>
          <p:nvPr/>
        </p:nvGrpSpPr>
        <p:grpSpPr>
          <a:xfrm>
            <a:off x="1083304" y="3025835"/>
            <a:ext cx="2283123" cy="2934632"/>
            <a:chOff x="4445645" y="389779"/>
            <a:chExt cx="2283123" cy="29346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DEF5AD-E233-4007-B317-0537ECA24933}"/>
                </a:ext>
              </a:extLst>
            </p:cNvPr>
            <p:cNvSpPr txBox="1"/>
            <p:nvPr/>
          </p:nvSpPr>
          <p:spPr>
            <a:xfrm>
              <a:off x="4445645" y="389779"/>
              <a:ext cx="2283120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TB3: employees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673E48-7DDB-415E-B4BC-11C713697DA3}"/>
                </a:ext>
              </a:extLst>
            </p:cNvPr>
            <p:cNvSpPr txBox="1"/>
            <p:nvPr/>
          </p:nvSpPr>
          <p:spPr>
            <a:xfrm>
              <a:off x="4445648" y="762041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pk: </a:t>
              </a:r>
              <a:r>
                <a:rPr lang="en-US" dirty="0" err="1"/>
                <a:t>emp_no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F8B7F2-7E1A-4ABD-B095-5B12F8DDA598}"/>
                </a:ext>
              </a:extLst>
            </p:cNvPr>
            <p:cNvSpPr txBox="1"/>
            <p:nvPr/>
          </p:nvSpPr>
          <p:spPr>
            <a:xfrm>
              <a:off x="4445647" y="2630560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C4ADE8-E536-49EC-84E4-950ED72A36E3}"/>
                </a:ext>
              </a:extLst>
            </p:cNvPr>
            <p:cNvSpPr txBox="1"/>
            <p:nvPr/>
          </p:nvSpPr>
          <p:spPr>
            <a:xfrm>
              <a:off x="4445648" y="1142243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fk</a:t>
              </a:r>
              <a:r>
                <a:rPr lang="en-US" dirty="0"/>
                <a:t>: </a:t>
              </a:r>
              <a:r>
                <a:rPr lang="en-US" dirty="0" err="1"/>
                <a:t>emp_title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63DC0E-0F33-4F71-AD8C-6A65B7A8A239}"/>
                </a:ext>
              </a:extLst>
            </p:cNvPr>
            <p:cNvSpPr txBox="1"/>
            <p:nvPr/>
          </p:nvSpPr>
          <p:spPr>
            <a:xfrm>
              <a:off x="4445647" y="1511453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birth_date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48C3B-7599-4D7E-AEF5-624B4181C434}"/>
                </a:ext>
              </a:extLst>
            </p:cNvPr>
            <p:cNvSpPr txBox="1"/>
            <p:nvPr/>
          </p:nvSpPr>
          <p:spPr>
            <a:xfrm>
              <a:off x="4445647" y="1869430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first_name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0EA443-D471-4AEC-98ED-77DB9A0EE4E1}"/>
                </a:ext>
              </a:extLst>
            </p:cNvPr>
            <p:cNvSpPr txBox="1"/>
            <p:nvPr/>
          </p:nvSpPr>
          <p:spPr>
            <a:xfrm>
              <a:off x="4445647" y="2249995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last_name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4E07FF-DB5A-4B5A-A45B-48039A627553}"/>
                </a:ext>
              </a:extLst>
            </p:cNvPr>
            <p:cNvSpPr txBox="1"/>
            <p:nvPr/>
          </p:nvSpPr>
          <p:spPr>
            <a:xfrm>
              <a:off x="4445645" y="2955079"/>
              <a:ext cx="2283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hire_date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9099D7-AA96-4F09-BF1B-A4C33F38B588}"/>
              </a:ext>
            </a:extLst>
          </p:cNvPr>
          <p:cNvGrpSpPr/>
          <p:nvPr/>
        </p:nvGrpSpPr>
        <p:grpSpPr>
          <a:xfrm>
            <a:off x="4562351" y="4472793"/>
            <a:ext cx="2364372" cy="1098471"/>
            <a:chOff x="7189922" y="4610972"/>
            <a:chExt cx="2364372" cy="109847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485715-B9F3-4157-8A70-DB7208A9699E}"/>
                </a:ext>
              </a:extLst>
            </p:cNvPr>
            <p:cNvSpPr txBox="1"/>
            <p:nvPr/>
          </p:nvSpPr>
          <p:spPr>
            <a:xfrm>
              <a:off x="7189922" y="4610972"/>
              <a:ext cx="2364367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TB6: salaries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5A6AA8-329B-429B-8914-29F2977F3E1A}"/>
                </a:ext>
              </a:extLst>
            </p:cNvPr>
            <p:cNvGrpSpPr/>
            <p:nvPr/>
          </p:nvGrpSpPr>
          <p:grpSpPr>
            <a:xfrm>
              <a:off x="7189923" y="4970779"/>
              <a:ext cx="2364371" cy="738664"/>
              <a:chOff x="7189923" y="4970779"/>
              <a:chExt cx="2364371" cy="73866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F8BA8B-CA04-4EA6-A5B2-51FB9654071D}"/>
                  </a:ext>
                </a:extLst>
              </p:cNvPr>
              <p:cNvSpPr txBox="1"/>
              <p:nvPr/>
            </p:nvSpPr>
            <p:spPr>
              <a:xfrm>
                <a:off x="7189923" y="5340111"/>
                <a:ext cx="236436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salary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DD7F78-7446-47FE-B737-6719801BF37B}"/>
                  </a:ext>
                </a:extLst>
              </p:cNvPr>
              <p:cNvSpPr txBox="1"/>
              <p:nvPr/>
            </p:nvSpPr>
            <p:spPr>
              <a:xfrm>
                <a:off x="7189927" y="4970779"/>
                <a:ext cx="236436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fk</a:t>
                </a:r>
                <a:r>
                  <a:rPr lang="en-US" dirty="0"/>
                  <a:t>: </a:t>
                </a:r>
                <a:r>
                  <a:rPr lang="en-US" dirty="0" err="1"/>
                  <a:t>emp_no</a:t>
                </a:r>
                <a:endParaRPr lang="en-US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92E5541-C6BE-4139-86BC-8D9CBFEE1864}"/>
              </a:ext>
            </a:extLst>
          </p:cNvPr>
          <p:cNvCxnSpPr>
            <a:stCxn id="18" idx="1"/>
            <a:endCxn id="29" idx="1"/>
          </p:cNvCxnSpPr>
          <p:nvPr/>
        </p:nvCxnSpPr>
        <p:spPr>
          <a:xfrm rot="10800000" flipH="1" flipV="1">
            <a:off x="1083303" y="2189041"/>
            <a:ext cx="3" cy="1773924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4582CA1-12E6-4549-9E21-7BC0D925388C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3366427" y="3582763"/>
            <a:ext cx="1195929" cy="1434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4798AFA-3191-4E14-BA0A-8F7E6810AC06}"/>
              </a:ext>
            </a:extLst>
          </p:cNvPr>
          <p:cNvCxnSpPr>
            <a:stCxn id="23" idx="3"/>
            <a:endCxn id="10" idx="1"/>
          </p:cNvCxnSpPr>
          <p:nvPr/>
        </p:nvCxnSpPr>
        <p:spPr>
          <a:xfrm flipV="1">
            <a:off x="3366427" y="2189041"/>
            <a:ext cx="1195924" cy="1393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65EE821-8700-4076-B189-F432662B44EF}"/>
              </a:ext>
            </a:extLst>
          </p:cNvPr>
          <p:cNvCxnSpPr>
            <a:stCxn id="23" idx="3"/>
            <a:endCxn id="14" idx="2"/>
          </p:cNvCxnSpPr>
          <p:nvPr/>
        </p:nvCxnSpPr>
        <p:spPr>
          <a:xfrm flipV="1">
            <a:off x="3366427" y="2720814"/>
            <a:ext cx="5257062" cy="861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AF45BB1-AEC8-4505-9442-6907E20B8DBB}"/>
              </a:ext>
            </a:extLst>
          </p:cNvPr>
          <p:cNvCxnSpPr>
            <a:stCxn id="5" idx="3"/>
            <a:endCxn id="11" idx="3"/>
          </p:cNvCxnSpPr>
          <p:nvPr/>
        </p:nvCxnSpPr>
        <p:spPr>
          <a:xfrm>
            <a:off x="3366423" y="791410"/>
            <a:ext cx="3479047" cy="1744738"/>
          </a:xfrm>
          <a:prstGeom prst="bentConnector3">
            <a:avLst>
              <a:gd name="adj1" fmla="val 10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E167412-75A8-42DA-81C2-198B80D6AF96}"/>
              </a:ext>
            </a:extLst>
          </p:cNvPr>
          <p:cNvCxnSpPr>
            <a:stCxn id="5" idx="3"/>
            <a:endCxn id="15" idx="3"/>
          </p:cNvCxnSpPr>
          <p:nvPr/>
        </p:nvCxnSpPr>
        <p:spPr>
          <a:xfrm>
            <a:off x="3366423" y="791410"/>
            <a:ext cx="6346072" cy="1419734"/>
          </a:xfrm>
          <a:prstGeom prst="bentConnector3">
            <a:avLst>
              <a:gd name="adj1" fmla="val 103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Parrish</dc:creator>
  <cp:lastModifiedBy>Lauren Parrish</cp:lastModifiedBy>
  <cp:revision>7</cp:revision>
  <dcterms:created xsi:type="dcterms:W3CDTF">2021-02-26T23:23:52Z</dcterms:created>
  <dcterms:modified xsi:type="dcterms:W3CDTF">2021-02-27T20:05:43Z</dcterms:modified>
</cp:coreProperties>
</file>