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4B2D-4E29-4AD5-A6CA-D4BF1B58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18245-0B98-437A-BC87-16AA0F6CB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CF6A-8076-4991-8FE4-50582707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0347-DA52-46A1-8326-83D586CA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6FF1-3472-445C-99C0-FFCEB3E7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271A-27A0-4861-B9ED-9529B727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D25B0-9C3A-442B-A16E-122E7338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CEC3-67B8-47A0-AAF2-93EB006E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98E3-8573-482D-8B7A-50953AE0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1DE1-01EF-472F-9665-C8E46FB5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E4EBD-EACC-43F2-8BE6-78E281DFB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99825-ADAE-4033-A35B-8D397CB4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C23A-9698-4C39-9808-EA3284FB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BC83-CA50-4136-9232-14CAEC7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4515-1958-4CE2-BF34-82D5FCE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DE2-F5E5-4890-979E-A25D3DB5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5B27-6FAC-4D08-8F70-1C1E4106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81F-3734-4FE4-9C58-E6ED45F5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8A31-D227-436F-9AB1-991F40B2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62A-1B05-4C91-B9E5-57E3386B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A404-254F-4A0C-9E0F-62EA89D3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60C4-B6EF-476B-AAD3-B04937FD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05AE-8A2B-46DC-A3FF-8004926A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D351A-7523-4F88-AF42-A4BD836B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C673-2B7E-40FD-ADD2-3A0A7CFD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C42C-E2C7-4770-9B01-B5771E0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C0D0-AE00-4F08-8A72-613C8B33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69466-76C0-4716-B5E9-A65D1265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383DE-13B0-4B1E-AB5D-445F6D0B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1A2F9-7D75-4F27-8A6E-538100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0554-B23A-4089-8AEF-756BE9AD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D90A-2A85-4A01-AECC-694F3901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CD6F-3536-4904-A639-0DBA36F1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119C6-11E6-43F4-9F2F-937B8A755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F589A-F825-4687-98D1-4320860AE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65A90-1772-45C4-AA94-137789F6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033B8-A03C-4248-A8D9-7FAE5146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477C1-ACE8-475D-8EBC-69532D0C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51904-AF0B-443E-A85A-A4BE1A6C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3116-92A4-42D8-A877-EFC27FA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02956-59EA-406A-96EE-DC8ED5C0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9CF2D-F905-4084-912F-19CBCC8B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6639B-40F1-430D-A154-0BC5C46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43FF7-C7B8-4714-9FE5-11B64B4B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25042-5FC9-41A7-A559-877D3B2C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717AB-0710-428D-B5C9-4A9735E0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5D21-CFCF-4C09-9610-C45E76F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F986-1B91-4C4C-97AE-CC183D3C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7200B-A63D-4737-9E0C-52730CE8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F495-81B5-4E54-88AF-62906A99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FA4B-2C96-435D-9BE5-FFAA1D4C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9691-3607-4E12-BAD4-F2199AA9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195E-F739-4C3E-9767-72D6E24D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08EB5-7D42-48B9-B20B-C77EF020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0E6D4-B400-4196-B003-40EC3869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2292-650E-4A89-94AC-C034E032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C8110-6142-4068-9FCD-2178CCCD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0F2F-A741-4B15-921B-E707AA2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A59EA-0CC3-452F-A744-9DA1A866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F761E-7DB4-433F-A099-446259A0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40D8-6B42-427A-B3B1-4B32EBA9E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2844-A801-4322-AA28-814C2628B02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7A0A-8E22-464C-B8AA-AB9E8C98C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A176-87B0-4AF5-9267-9B0DB314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792C3D-949A-419F-B0A5-2306AB7406A0}"/>
              </a:ext>
            </a:extLst>
          </p:cNvPr>
          <p:cNvGrpSpPr/>
          <p:nvPr/>
        </p:nvGrpSpPr>
        <p:grpSpPr>
          <a:xfrm>
            <a:off x="1083304" y="790541"/>
            <a:ext cx="2178035" cy="1063546"/>
            <a:chOff x="1276349" y="790575"/>
            <a:chExt cx="1762126" cy="10635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000ACB-D088-421C-B080-60DD38630E1A}"/>
                </a:ext>
              </a:extLst>
            </p:cNvPr>
            <p:cNvSpPr txBox="1"/>
            <p:nvPr/>
          </p:nvSpPr>
          <p:spPr>
            <a:xfrm>
              <a:off x="1276350" y="790575"/>
              <a:ext cx="1762125" cy="6463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TB1: departments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18BA89-593D-4C7A-92EC-52684029C110}"/>
                </a:ext>
              </a:extLst>
            </p:cNvPr>
            <p:cNvSpPr txBox="1"/>
            <p:nvPr/>
          </p:nvSpPr>
          <p:spPr>
            <a:xfrm>
              <a:off x="1276349" y="113768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dept_no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2F0D89-979F-4B84-A52E-AF84D0A03FB9}"/>
                </a:ext>
              </a:extLst>
            </p:cNvPr>
            <p:cNvSpPr txBox="1"/>
            <p:nvPr/>
          </p:nvSpPr>
          <p:spPr>
            <a:xfrm>
              <a:off x="1276349" y="1484789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dept_name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CA8A3A-64C5-4ECF-9224-E88B00C1141C}"/>
              </a:ext>
            </a:extLst>
          </p:cNvPr>
          <p:cNvGrpSpPr/>
          <p:nvPr/>
        </p:nvGrpSpPr>
        <p:grpSpPr>
          <a:xfrm>
            <a:off x="1083305" y="4412094"/>
            <a:ext cx="2178012" cy="1063546"/>
            <a:chOff x="1276349" y="790575"/>
            <a:chExt cx="1762126" cy="10635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71ED98-52E7-4EA6-8BED-E92DA3D94ACF}"/>
                </a:ext>
              </a:extLst>
            </p:cNvPr>
            <p:cNvSpPr txBox="1"/>
            <p:nvPr/>
          </p:nvSpPr>
          <p:spPr>
            <a:xfrm>
              <a:off x="1276350" y="790575"/>
              <a:ext cx="1762125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TB3: </a:t>
              </a:r>
              <a:r>
                <a:rPr lang="en-US" b="1" dirty="0" err="1">
                  <a:solidFill>
                    <a:schemeClr val="bg1"/>
                  </a:solidFill>
                </a:rPr>
                <a:t>dept_emp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B4E75-261C-4CA9-9C1A-A9000C9BDBC4}"/>
                </a:ext>
              </a:extLst>
            </p:cNvPr>
            <p:cNvSpPr txBox="1"/>
            <p:nvPr/>
          </p:nvSpPr>
          <p:spPr>
            <a:xfrm>
              <a:off x="1276349" y="113768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</a:t>
              </a:r>
              <a:r>
                <a:rPr lang="en-US" dirty="0" err="1"/>
                <a:t>emp_no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4BAEA4-C919-46DC-893A-76403B16CCAD}"/>
                </a:ext>
              </a:extLst>
            </p:cNvPr>
            <p:cNvSpPr txBox="1"/>
            <p:nvPr/>
          </p:nvSpPr>
          <p:spPr>
            <a:xfrm>
              <a:off x="1276349" y="1484789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dept_no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9D5C89-50F2-478B-99A3-0F75BC2F6390}"/>
              </a:ext>
            </a:extLst>
          </p:cNvPr>
          <p:cNvGrpSpPr/>
          <p:nvPr/>
        </p:nvGrpSpPr>
        <p:grpSpPr>
          <a:xfrm>
            <a:off x="5926134" y="373326"/>
            <a:ext cx="2283145" cy="1063546"/>
            <a:chOff x="1276349" y="790575"/>
            <a:chExt cx="1762126" cy="10635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973C-3F0D-4253-BAA2-64706D888032}"/>
                </a:ext>
              </a:extLst>
            </p:cNvPr>
            <p:cNvSpPr txBox="1"/>
            <p:nvPr/>
          </p:nvSpPr>
          <p:spPr>
            <a:xfrm>
              <a:off x="1276350" y="790575"/>
              <a:ext cx="1762125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TB4: titles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595F0F-59AC-4BA4-86D0-57788D89C15F}"/>
                </a:ext>
              </a:extLst>
            </p:cNvPr>
            <p:cNvSpPr txBox="1"/>
            <p:nvPr/>
          </p:nvSpPr>
          <p:spPr>
            <a:xfrm>
              <a:off x="1276349" y="113768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</a:t>
              </a:r>
              <a:r>
                <a:rPr lang="en-US" dirty="0" err="1"/>
                <a:t>title_id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992599-5699-4873-8DF2-7FA1712D1D52}"/>
                </a:ext>
              </a:extLst>
            </p:cNvPr>
            <p:cNvSpPr txBox="1"/>
            <p:nvPr/>
          </p:nvSpPr>
          <p:spPr>
            <a:xfrm>
              <a:off x="1276349" y="1484789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titles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4A9FC1-71F4-44BC-88BE-2161FE3F9301}"/>
              </a:ext>
            </a:extLst>
          </p:cNvPr>
          <p:cNvGrpSpPr/>
          <p:nvPr/>
        </p:nvGrpSpPr>
        <p:grpSpPr>
          <a:xfrm>
            <a:off x="1083306" y="2415044"/>
            <a:ext cx="2178014" cy="1454407"/>
            <a:chOff x="1276345" y="3399136"/>
            <a:chExt cx="1762127" cy="14544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56DD2F-9D64-4272-9C08-FE2D10B3E34B}"/>
                </a:ext>
              </a:extLst>
            </p:cNvPr>
            <p:cNvSpPr txBox="1"/>
            <p:nvPr/>
          </p:nvSpPr>
          <p:spPr>
            <a:xfrm>
              <a:off x="1276345" y="3399136"/>
              <a:ext cx="1762125" cy="6463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TB2: </a:t>
              </a:r>
              <a:r>
                <a:rPr lang="en-US" b="1" dirty="0" err="1">
                  <a:solidFill>
                    <a:schemeClr val="bg1"/>
                  </a:solidFill>
                </a:rPr>
                <a:t>dept_manager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E26437-2D4E-4987-A891-D9E37A7BFB9D}"/>
                </a:ext>
              </a:extLst>
            </p:cNvPr>
            <p:cNvSpPr txBox="1"/>
            <p:nvPr/>
          </p:nvSpPr>
          <p:spPr>
            <a:xfrm>
              <a:off x="1276346" y="4484211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</a:t>
              </a:r>
              <a:r>
                <a:rPr lang="en-US" dirty="0" err="1"/>
                <a:t>emp_no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14303F-2507-4AEF-BE8F-2E0D389BAC72}"/>
                </a:ext>
              </a:extLst>
            </p:cNvPr>
            <p:cNvSpPr txBox="1"/>
            <p:nvPr/>
          </p:nvSpPr>
          <p:spPr>
            <a:xfrm>
              <a:off x="1276347" y="4123214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dept_no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16A7ED-F851-49B4-A348-99CDE6B536CC}"/>
                </a:ext>
              </a:extLst>
            </p:cNvPr>
            <p:cNvSpPr txBox="1"/>
            <p:nvPr/>
          </p:nvSpPr>
          <p:spPr>
            <a:xfrm>
              <a:off x="1276346" y="379833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id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85A5D-28A0-463E-AC52-07391CD32F94}"/>
              </a:ext>
            </a:extLst>
          </p:cNvPr>
          <p:cNvGrpSpPr/>
          <p:nvPr/>
        </p:nvGrpSpPr>
        <p:grpSpPr>
          <a:xfrm>
            <a:off x="5916103" y="1753419"/>
            <a:ext cx="2283124" cy="3288339"/>
            <a:chOff x="3999224" y="3239569"/>
            <a:chExt cx="1762128" cy="32883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DEF5AD-E233-4007-B317-0537ECA24933}"/>
                </a:ext>
              </a:extLst>
            </p:cNvPr>
            <p:cNvSpPr txBox="1"/>
            <p:nvPr/>
          </p:nvSpPr>
          <p:spPr>
            <a:xfrm>
              <a:off x="3999224" y="3239569"/>
              <a:ext cx="1762125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TB5: employees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FAF2BB-BDA1-4346-A0F5-F1F95F515B88}"/>
                </a:ext>
              </a:extLst>
            </p:cNvPr>
            <p:cNvSpPr txBox="1"/>
            <p:nvPr/>
          </p:nvSpPr>
          <p:spPr>
            <a:xfrm>
              <a:off x="3999227" y="3618431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</a:t>
              </a:r>
              <a:r>
                <a:rPr lang="en-US" dirty="0" err="1"/>
                <a:t>emp_id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673E48-7DDB-415E-B4BC-11C713697DA3}"/>
                </a:ext>
              </a:extLst>
            </p:cNvPr>
            <p:cNvSpPr txBox="1"/>
            <p:nvPr/>
          </p:nvSpPr>
          <p:spPr>
            <a:xfrm>
              <a:off x="3999227" y="3965538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</a:t>
              </a:r>
              <a:r>
                <a:rPr lang="en-US" dirty="0" err="1"/>
                <a:t>emp_no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F8B7F2-7E1A-4ABD-B095-5B12F8DDA598}"/>
                </a:ext>
              </a:extLst>
            </p:cNvPr>
            <p:cNvSpPr txBox="1"/>
            <p:nvPr/>
          </p:nvSpPr>
          <p:spPr>
            <a:xfrm>
              <a:off x="3999226" y="5834057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C4ADE8-E536-49EC-84E4-950ED72A36E3}"/>
                </a:ext>
              </a:extLst>
            </p:cNvPr>
            <p:cNvSpPr txBox="1"/>
            <p:nvPr/>
          </p:nvSpPr>
          <p:spPr>
            <a:xfrm>
              <a:off x="3999227" y="4345740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</a:t>
              </a:r>
              <a:r>
                <a:rPr lang="en-US" dirty="0" err="1"/>
                <a:t>emp_title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63DC0E-0F33-4F71-AD8C-6A65B7A8A239}"/>
                </a:ext>
              </a:extLst>
            </p:cNvPr>
            <p:cNvSpPr txBox="1"/>
            <p:nvPr/>
          </p:nvSpPr>
          <p:spPr>
            <a:xfrm>
              <a:off x="3999226" y="4714950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birth_date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A48C3B-7599-4D7E-AEF5-624B4181C434}"/>
                </a:ext>
              </a:extLst>
            </p:cNvPr>
            <p:cNvSpPr txBox="1"/>
            <p:nvPr/>
          </p:nvSpPr>
          <p:spPr>
            <a:xfrm>
              <a:off x="3999226" y="5072927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first_name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0EA443-D471-4AEC-98ED-77DB9A0EE4E1}"/>
                </a:ext>
              </a:extLst>
            </p:cNvPr>
            <p:cNvSpPr txBox="1"/>
            <p:nvPr/>
          </p:nvSpPr>
          <p:spPr>
            <a:xfrm>
              <a:off x="3999226" y="545349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last_name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4E07FF-DB5A-4B5A-A45B-48039A627553}"/>
                </a:ext>
              </a:extLst>
            </p:cNvPr>
            <p:cNvSpPr txBox="1"/>
            <p:nvPr/>
          </p:nvSpPr>
          <p:spPr>
            <a:xfrm>
              <a:off x="3999225" y="6158576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hire_date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1A2ED3-FD96-4F49-AE96-F942F64E6C50}"/>
              </a:ext>
            </a:extLst>
          </p:cNvPr>
          <p:cNvGrpSpPr/>
          <p:nvPr/>
        </p:nvGrpSpPr>
        <p:grpSpPr>
          <a:xfrm>
            <a:off x="5875478" y="5231787"/>
            <a:ext cx="2364370" cy="1424543"/>
            <a:chOff x="1276346" y="3429000"/>
            <a:chExt cx="1762127" cy="14245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485715-B9F3-4157-8A70-DB7208A9699E}"/>
                </a:ext>
              </a:extLst>
            </p:cNvPr>
            <p:cNvSpPr txBox="1"/>
            <p:nvPr/>
          </p:nvSpPr>
          <p:spPr>
            <a:xfrm>
              <a:off x="1276348" y="3429000"/>
              <a:ext cx="1762125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TB6: salaries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F8BA8B-CA04-4EA6-A5B2-51FB9654071D}"/>
                </a:ext>
              </a:extLst>
            </p:cNvPr>
            <p:cNvSpPr txBox="1"/>
            <p:nvPr/>
          </p:nvSpPr>
          <p:spPr>
            <a:xfrm>
              <a:off x="1276346" y="4484211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salary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DD7F78-7446-47FE-B737-6719801BF37B}"/>
                </a:ext>
              </a:extLst>
            </p:cNvPr>
            <p:cNvSpPr txBox="1"/>
            <p:nvPr/>
          </p:nvSpPr>
          <p:spPr>
            <a:xfrm>
              <a:off x="1276347" y="4123214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</a:t>
              </a:r>
              <a:r>
                <a:rPr lang="en-US" dirty="0" err="1"/>
                <a:t>emp_no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5E8A67-F115-4D75-829A-12FCC7F77C05}"/>
                </a:ext>
              </a:extLst>
            </p:cNvPr>
            <p:cNvSpPr txBox="1"/>
            <p:nvPr/>
          </p:nvSpPr>
          <p:spPr>
            <a:xfrm>
              <a:off x="1276346" y="379833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</a:t>
              </a:r>
              <a:r>
                <a:rPr lang="en-US" dirty="0" err="1"/>
                <a:t>sal_id</a:t>
              </a:r>
              <a:endParaRPr lang="en-US" dirty="0"/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C3E420F-DDE8-4F13-AF28-8EE15D12B8E7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 rot="10800000" flipH="1" flipV="1">
            <a:off x="1083303" y="1322314"/>
            <a:ext cx="1" cy="3968660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638F702-4AE0-4FC1-B694-8DD6954605C9}"/>
              </a:ext>
            </a:extLst>
          </p:cNvPr>
          <p:cNvCxnSpPr>
            <a:stCxn id="5" idx="3"/>
            <a:endCxn id="15" idx="3"/>
          </p:cNvCxnSpPr>
          <p:nvPr/>
        </p:nvCxnSpPr>
        <p:spPr>
          <a:xfrm flipH="1">
            <a:off x="3261320" y="1322314"/>
            <a:ext cx="18" cy="2001474"/>
          </a:xfrm>
          <a:prstGeom prst="bentConnector3">
            <a:avLst>
              <a:gd name="adj1" fmla="val -127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208A739-E54D-4CC4-8B5B-B6FCEE78DC39}"/>
              </a:ext>
            </a:extLst>
          </p:cNvPr>
          <p:cNvCxnSpPr>
            <a:stCxn id="10" idx="3"/>
            <a:endCxn id="14" idx="3"/>
          </p:cNvCxnSpPr>
          <p:nvPr/>
        </p:nvCxnSpPr>
        <p:spPr>
          <a:xfrm flipV="1">
            <a:off x="3261316" y="3684785"/>
            <a:ext cx="3" cy="1259082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5D859F-3B6E-459A-8E97-9A2611F74079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 flipV="1">
            <a:off x="3261316" y="2664054"/>
            <a:ext cx="2654791" cy="2279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8A798CD-40F3-4E6B-913F-4AAC1424CB5E}"/>
              </a:ext>
            </a:extLst>
          </p:cNvPr>
          <p:cNvCxnSpPr>
            <a:stCxn id="18" idx="3"/>
            <a:endCxn id="29" idx="3"/>
          </p:cNvCxnSpPr>
          <p:nvPr/>
        </p:nvCxnSpPr>
        <p:spPr>
          <a:xfrm flipH="1">
            <a:off x="8199227" y="905099"/>
            <a:ext cx="10051" cy="2139157"/>
          </a:xfrm>
          <a:prstGeom prst="bentConnector3">
            <a:avLst>
              <a:gd name="adj1" fmla="val -2274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E8F5205-A35D-42BB-9EB4-7957F37F80C0}"/>
              </a:ext>
            </a:extLst>
          </p:cNvPr>
          <p:cNvCxnSpPr>
            <a:stCxn id="10" idx="3"/>
            <a:endCxn id="38" idx="1"/>
          </p:cNvCxnSpPr>
          <p:nvPr/>
        </p:nvCxnSpPr>
        <p:spPr>
          <a:xfrm>
            <a:off x="3261316" y="4943867"/>
            <a:ext cx="2614163" cy="11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Parrish</dc:creator>
  <cp:lastModifiedBy>Lauren Parrish</cp:lastModifiedBy>
  <cp:revision>5</cp:revision>
  <dcterms:created xsi:type="dcterms:W3CDTF">2021-02-26T23:23:52Z</dcterms:created>
  <dcterms:modified xsi:type="dcterms:W3CDTF">2021-02-26T23:52:47Z</dcterms:modified>
</cp:coreProperties>
</file>