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1"/>
    <p:restoredTop sz="93905"/>
  </p:normalViewPr>
  <p:slideViewPr>
    <p:cSldViewPr snapToGrid="0" snapToObjects="1">
      <p:cViewPr varScale="1">
        <p:scale>
          <a:sx n="32" d="100"/>
          <a:sy n="32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3A31-D33A-9A49-AF3D-7C21D087E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FD4C4-A1A2-CE49-A3EF-BC24CEF59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40A3-9577-D644-9C03-2C2D2B54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5B75-AE74-0042-88A6-6812EE27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8C14-1A66-D245-8C28-DDA96DD9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D066-A8B4-4E42-946B-F9F115F8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53CF-7DB6-3D43-B914-9EED2A59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5AA2-EF5C-824F-A456-B82204CE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27B0-5183-0647-8CC8-7B5A1CF5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42EA-A31A-FD4D-B2E3-41F6A46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9E94C-9816-014E-B6E1-EE2568845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70ABE-F5C4-A34C-94F2-CFAB723C9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8548-BF70-B243-A2BF-375329E4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034D-F364-CD4D-A521-F8ED7195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D1F2-8021-A648-9DFB-4C66117A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AC2-9AFF-1C4A-B45C-DA71954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2E98-8A07-AD4F-BB98-2F9752A2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FA9CB-1D3D-B94D-B55C-7D1A8873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4425-79B0-3148-8F99-CEF926C0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0CF7C-6A58-FB45-985B-7AFB0916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44FB-4726-1040-B84A-C5CE391D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68349-3704-A244-A3A2-21DF6CF9A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CC25-D8C0-EE4D-AE62-CD1DBA44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8655-4609-0E4C-B2FC-2BA912D7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275F-E3FD-CC4C-B5AB-F461D913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C24E-68A7-5F46-9E2B-7B244119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F774-2A17-864A-99F5-56A003D41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10CB4-BBA5-EF4E-8904-F59CC2F1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EEA3-EBCD-EF47-A286-23530E21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3AF45-AE9D-0D48-9D83-894657B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530EA-0892-1346-9CF1-818C69E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7F2C-779B-6A44-B7D4-80B1DC0E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30D-7C6C-AD4F-917B-A635A893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A1EA8-1BD0-A44C-B0B0-19BB224F1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02222-1A80-D84D-BCC3-9F101055B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76542-1957-9941-AEA9-4BFE6094A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0D538-5946-1748-B833-075161C8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FF248-B897-4A48-9A19-DDBDB83B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CCD74-CD49-6644-A850-F84DD201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4C1A-E0AD-9C47-BD51-D620FCBF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4B2C7-B59C-D847-BEF2-B37C3900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CB67-CED2-514A-A4A0-5CA3FB39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BBFD7-6891-2A4C-B2A5-0376102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3DB36-D490-4A47-A75D-B2EC3F42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1132E-946D-E344-A544-7A09F086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B108-FB1F-E243-A79C-87F129C3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7A3-6FDB-A943-8AD4-B1C7EFDF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7FC1-78A6-7042-8CBE-0009A855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51BB6-18C9-EB48-A9BF-81BBCA0D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4F09-B316-3E43-BCC4-64F8EC92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E14A-63B4-D24A-8274-969E0CBF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B6FA-2ADF-EA49-835F-7FA30E27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2314-7A3E-2D47-B701-23606E0D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925C-A2F3-1A46-8A71-07908CF57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01318-4D4D-3146-8816-AE67DA92E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F189-8818-5F46-A0E7-4124409B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6874D-645B-A64B-B572-EB828146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1634D-EB65-0940-BDBB-FF4AA423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A8753-2582-954F-AA18-9346DE02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A6A3-1067-2140-AE63-0DF35FAE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DBD1-3B87-764C-AD8D-139FA27E8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AC81-4910-1448-951C-342DD06DA76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0FC2-5511-734E-97C5-FE5B64447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EC19-FD12-6B43-B64C-52F22018D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B475-5B92-2E48-A898-B214413D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F97C-383E-1842-908E-91152B2D9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Roommates Match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B0B50-0AED-7240-BD5C-A674D580E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Jiyang Li</a:t>
            </a:r>
          </a:p>
        </p:txBody>
      </p:sp>
    </p:spTree>
    <p:extLst>
      <p:ext uri="{BB962C8B-B14F-4D97-AF65-F5344CB8AC3E}">
        <p14:creationId xmlns:p14="http://schemas.microsoft.com/office/powerpoint/2010/main" val="19576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FCEA-F1EC-A947-88D0-9F659C9D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BD05-5899-0C49-96C6-9F70F95A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static web</a:t>
            </a:r>
          </a:p>
          <a:p>
            <a:pPr lvl="1"/>
            <a:r>
              <a:rPr lang="en-US" dirty="0"/>
              <a:t>Set up new account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Update info</a:t>
            </a:r>
          </a:p>
          <a:p>
            <a:r>
              <a:rPr lang="en-US" dirty="0"/>
              <a:t>These three operation will be executed by Ubuntu Hosting in EC2</a:t>
            </a:r>
          </a:p>
          <a:p>
            <a:r>
              <a:rPr lang="en-US" dirty="0"/>
              <a:t>Data is stored in AWS RDS</a:t>
            </a:r>
          </a:p>
        </p:txBody>
      </p:sp>
    </p:spTree>
    <p:extLst>
      <p:ext uri="{BB962C8B-B14F-4D97-AF65-F5344CB8AC3E}">
        <p14:creationId xmlns:p14="http://schemas.microsoft.com/office/powerpoint/2010/main" val="278928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05B7-2271-284D-B463-E2E1A538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60CAA-AC7F-094A-AA89-CD08B511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949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Roommates Match System</vt:lpstr>
      <vt:lpstr>Overview</vt:lpstr>
      <vt:lpstr>Diagram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Roommates Match System</dc:title>
  <dc:creator>Jiyang Li</dc:creator>
  <cp:lastModifiedBy>Jiyang Li</cp:lastModifiedBy>
  <cp:revision>2</cp:revision>
  <dcterms:created xsi:type="dcterms:W3CDTF">2018-05-13T15:03:17Z</dcterms:created>
  <dcterms:modified xsi:type="dcterms:W3CDTF">2018-05-13T15:32:08Z</dcterms:modified>
</cp:coreProperties>
</file>