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handoutMasterIdLst>
    <p:handoutMasterId r:id="rId20"/>
  </p:handoutMasterIdLst>
  <p:sldIdLst>
    <p:sldId id="346" r:id="rId2"/>
    <p:sldId id="336" r:id="rId3"/>
    <p:sldId id="340" r:id="rId4"/>
    <p:sldId id="345" r:id="rId5"/>
    <p:sldId id="343" r:id="rId6"/>
    <p:sldId id="341" r:id="rId7"/>
    <p:sldId id="357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B70CCC-6AF0-482A-AFFD-7553FFC5B95E}"/>
              </a:ext>
            </a:extLst>
          </p:cNvPr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4CA5A1-540D-4198-BA5E-8BA1BB533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58BC93-2857-410B-B2B1-20AD6BC82F21}"/>
                </a:ext>
              </a:extLst>
            </p:cNvPr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733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54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18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583A48-7E8D-40C8-BDA3-85EA5402D6AE}"/>
              </a:ext>
            </a:extLst>
          </p:cNvPr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41A06D-ED5A-4D3E-94C5-3409E5FCF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11000-037B-4E7A-BFF7-5BBBE2BF1376}"/>
                </a:ext>
              </a:extLst>
            </p:cNvPr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39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0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ssorted_United_States_coins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88B5-A0FA-4FFA-A3AD-308E32CF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487017"/>
            <a:ext cx="7924800" cy="762000"/>
          </a:xfrm>
        </p:spPr>
        <p:txBody>
          <a:bodyPr/>
          <a:lstStyle/>
          <a:p>
            <a:r>
              <a:rPr lang="en-US" dirty="0"/>
              <a:t>Lending Club Machine Learning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7EF4D-62B0-4593-8829-CDD70BEF6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7711" y="1676400"/>
            <a:ext cx="4978400" cy="37338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D571215-0B47-401B-904B-B54DE5D92343}"/>
              </a:ext>
            </a:extLst>
          </p:cNvPr>
          <p:cNvSpPr txBox="1">
            <a:spLocks/>
          </p:cNvSpPr>
          <p:nvPr/>
        </p:nvSpPr>
        <p:spPr>
          <a:xfrm>
            <a:off x="6056381" y="5685183"/>
            <a:ext cx="3505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La Shanti Jones</a:t>
            </a:r>
          </a:p>
        </p:txBody>
      </p:sp>
    </p:spTree>
    <p:extLst>
      <p:ext uri="{BB962C8B-B14F-4D97-AF65-F5344CB8AC3E}">
        <p14:creationId xmlns:p14="http://schemas.microsoft.com/office/powerpoint/2010/main" val="34670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ECF2-7EE6-49F6-8820-62754593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762000"/>
          </a:xfrm>
        </p:spPr>
        <p:txBody>
          <a:bodyPr/>
          <a:lstStyle/>
          <a:p>
            <a:r>
              <a:rPr lang="en-US" dirty="0"/>
              <a:t>Selecting a Target column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D2302-314C-48A7-B6BD-7E88D896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05" y="1524000"/>
            <a:ext cx="8858250" cy="492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CED5-7DF6-41BA-9D7E-D61649E6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838200"/>
          </a:xfrm>
        </p:spPr>
        <p:txBody>
          <a:bodyPr/>
          <a:lstStyle/>
          <a:p>
            <a:r>
              <a:rPr lang="en-US" dirty="0"/>
              <a:t>Preparing data for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7D9C-259D-48BF-BAF2-61144DB5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431235"/>
            <a:ext cx="8922454" cy="1295401"/>
          </a:xfrm>
        </p:spPr>
        <p:txBody>
          <a:bodyPr/>
          <a:lstStyle/>
          <a:p>
            <a:r>
              <a:rPr lang="en-US" dirty="0"/>
              <a:t>1. focusing on handling missing values</a:t>
            </a:r>
          </a:p>
          <a:p>
            <a:r>
              <a:rPr lang="en-US" dirty="0"/>
              <a:t>2. converting categorical columns to numeric columns</a:t>
            </a:r>
          </a:p>
          <a:p>
            <a:r>
              <a:rPr lang="en-US" dirty="0"/>
              <a:t>3. removing any other extraneous columns encountered throughout this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7E96-1AE2-4CB6-A286-D2103C79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807988"/>
            <a:ext cx="8077200" cy="39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7C23-C729-49FD-9D9F-8E4EFD00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685800"/>
          </a:xfrm>
        </p:spPr>
        <p:txBody>
          <a:bodyPr/>
          <a:lstStyle/>
          <a:p>
            <a:r>
              <a:rPr lang="en-US" dirty="0"/>
              <a:t>Making Predictions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021AB-B21B-4AF7-B09B-189B4D7B5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1676400"/>
            <a:ext cx="10454353" cy="47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AC7A6-CFC8-4E87-9CA1-5CB5241B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914400"/>
            <a:ext cx="11246285" cy="52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2950C8-24BB-421B-B076-FE97BC82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838200"/>
            <a:ext cx="1136451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4ADD5-F500-42F4-830C-0AA6D9BE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066800"/>
            <a:ext cx="11328311" cy="51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8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D20A0-B304-4FBA-9EAB-D4B18FAB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022628"/>
            <a:ext cx="11025009" cy="48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98D62-B18C-47B1-814C-AE75001E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" y="1119526"/>
            <a:ext cx="11123612" cy="46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312C2-BA76-4842-8E4A-13EA2B79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652462"/>
            <a:ext cx="90392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2F80D-665C-460D-A8C1-7F6384422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533400"/>
            <a:ext cx="9146084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D5C44-1449-48A4-8422-DAD17059D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838200"/>
            <a:ext cx="731686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6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769BA-AFE1-4BE6-987F-4490B67F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685800"/>
            <a:ext cx="9601200" cy="56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472DC-DFFB-4078-A50F-8B0B4B68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96773"/>
            <a:ext cx="8990013" cy="62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DE6C1-F0BC-462B-8B1C-83DFC0CD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647700"/>
            <a:ext cx="1159084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4F9-0F93-4B05-86C9-2D45BC70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838200"/>
          </a:xfrm>
        </p:spPr>
        <p:txBody>
          <a:bodyPr/>
          <a:lstStyle/>
          <a:p>
            <a:r>
              <a:rPr lang="en-US" dirty="0"/>
              <a:t>Data cleaning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4BBF-3F8F-4CDE-9D93-51184AC1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295400"/>
            <a:ext cx="8594429" cy="3880773"/>
          </a:xfrm>
        </p:spPr>
        <p:txBody>
          <a:bodyPr/>
          <a:lstStyle/>
          <a:p>
            <a:r>
              <a:rPr lang="en-US" dirty="0"/>
              <a:t>Removing all columns with more than 50% missing values</a:t>
            </a:r>
          </a:p>
          <a:p>
            <a:r>
              <a:rPr lang="en-US" dirty="0"/>
              <a:t>Removing duplicate rows </a:t>
            </a:r>
          </a:p>
          <a:p>
            <a:r>
              <a:rPr lang="en-US" dirty="0"/>
              <a:t>Importing Lending Club data dictionary to examine which columns to use for analysis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A8367-0343-4DBD-991D-9668BDB2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79" y="2819400"/>
            <a:ext cx="7967662" cy="37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2DC5-6596-42BD-9591-40C384BC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Target column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74E96F-7267-4795-BDC5-721DC967E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1583635"/>
            <a:ext cx="968663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79</Words>
  <Application>Microsoft Office PowerPoint</Application>
  <PresentationFormat>Custom</PresentationFormat>
  <Paragraphs>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</vt:lpstr>
      <vt:lpstr>Trebuchet MS</vt:lpstr>
      <vt:lpstr>Wingdings 3</vt:lpstr>
      <vt:lpstr>Facet</vt:lpstr>
      <vt:lpstr>Lending Club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 with Pandas</vt:lpstr>
      <vt:lpstr>Selecting a Target column</vt:lpstr>
      <vt:lpstr>Selecting a Target column </vt:lpstr>
      <vt:lpstr>Preparing data for machine learning </vt:lpstr>
      <vt:lpstr>Making Predictions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L. Jones</dc:creator>
  <cp:lastModifiedBy>L. Jones</cp:lastModifiedBy>
  <cp:revision>12</cp:revision>
  <dcterms:created xsi:type="dcterms:W3CDTF">2019-06-30T00:38:05Z</dcterms:created>
  <dcterms:modified xsi:type="dcterms:W3CDTF">2019-06-30T17:40:40Z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