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s-PE"/>
              <a:t>Monitoreo del consumo de energía del hogar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4509263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PE"/>
              <a:t>Grupo 14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PE"/>
              <a:t>Alumnos: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PE"/>
              <a:t>Chiara Arcos, Bryan Miguel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PE"/>
              <a:t>Tambillo Borja, Leoncio Josue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PE"/>
              <a:t>Tambillo Borja, Mauro Junior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4180850" y="3576300"/>
            <a:ext cx="3615000" cy="7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PE" sz="2800"/>
              <a:t>“Energy Monitoring”</a:t>
            </a:r>
            <a:endParaRPr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PE"/>
              <a:t>CONCLUSIONES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PE"/>
              <a:t>Recomendaciones:</a:t>
            </a:r>
            <a:endParaRPr/>
          </a:p>
          <a:p>
            <a:pPr indent="-2921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PE"/>
              <a:t>El sistema permite a los usuarios monitorear y gestionar su consumo energético en tiempo real.</a:t>
            </a:r>
            <a:endParaRPr/>
          </a:p>
          <a:p>
            <a:pPr indent="-2921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PE"/>
              <a:t>La aplicación web proporciona datos detallados y recomendaciones para el ahorro energético.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PE"/>
              <a:t>Lecciones aprendidas: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s-PE"/>
              <a:t>Es importante tener una alta precisión de los datos para evitar tener conclusiones erróneas.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PE"/>
              <a:t>Perspectivas y trabajos futuros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s-PE"/>
              <a:t>Poder expandir el sistema para incluir </a:t>
            </a:r>
            <a:r>
              <a:rPr lang="es-PE"/>
              <a:t>más</a:t>
            </a:r>
            <a:r>
              <a:rPr lang="es-PE"/>
              <a:t> sensores y otros dispositivos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s-PE"/>
              <a:t>Integrarlo junto a otros sistemas de automatización en el hogar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PE"/>
              <a:t>REFERENCIAS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s-PE" sz="2400"/>
              <a:t>Espressif Systems. "ESP-IDF Programming Guide." Espressif Systems, https://docs.espressif.com/projects/esp-idf/en/stable/esp32/index.html.</a:t>
            </a:r>
            <a:endParaRPr sz="24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s-PE" sz="2400"/>
              <a:t>Arduino. "Arduino Uno Rev3." Arduino Documentation, https://docs.arduino.cc/hardware/uno-rev3/.</a:t>
            </a:r>
            <a:endParaRPr sz="24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s-PE" sz="2400"/>
              <a:t>Arduino. "Sensors - Libraries." Arduino Reference, https://www.arduino.cc/reference/en/libraries/category/sensors/.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PE"/>
              <a:t>INTRODUCCIÓN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PE"/>
              <a:t>El proyecto "Monitoreo del consumo de energía del hogar" es una solución innovadora que permite a los usuarios tomar el control de su consumo eléctrico y adoptar hábitos más sostenibles. Este proyecto se basa en un dispositivo inteligente que utiliza sensores de corriente y voltaje para registrar el consumo energético de electrodomésticos individuales o de toda la vivienda. Los datos recopilados se envían de forma inalámbrica a una aplicación móvil o web. Esto con la finalidad de procesar y analizar estos datos para generar información detallada sobre el consumo energético.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PE"/>
              <a:t>PROBLEMÁTICA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i="1">
              <a:solidFill>
                <a:srgbClr val="0070C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i="1" lang="es-PE">
                <a:solidFill>
                  <a:srgbClr val="0070C0"/>
                </a:solidFill>
              </a:rPr>
              <a:t>En los hogares actuales, no cuentan con un sistema accesible que permita a los usuarios monitorear su consumo energético. La falta de información y control sobre el uso de energía conduce a hábitos de consumo ineficientes y mayores costos en las facturas eléctricas. Añadido a eso, el uso excesivo de energía trae un impacto negativo en el medio ambiente.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PE"/>
              <a:t>MOTIVACIÓN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PE"/>
              <a:t>El consumo de energía eléctrica en los hogares es una preocupación creciente debido al impacto ambiental y los costos asociados. Además, existe una necesidad urgente de fomentar una cultura de sostenibilidad y responsabilidad entre los usuarios para reducir el consumo energético y mitigar sus efectos negativos.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PE"/>
              <a:t>¿CÓMO MEJORAR?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PE"/>
              <a:t>OBJETIVO GENERAL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PE"/>
              <a:t>Desarrollar un sistema de monitoreo del consumo de energía eléctrica para hogares que permita a los usuarios visualizar su consumo en tiempo real y recibir recomendaciones para optimizar su uso energético.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PE"/>
              <a:t>OBJETIVOS </a:t>
            </a:r>
            <a:r>
              <a:rPr lang="es-PE"/>
              <a:t>ESPECÍFICOS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s-PE"/>
              <a:t>Implementar correctamente los sensores de corriente y voltaje para obtener la medición del consumo eléctrico.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s-PE"/>
              <a:t>Desarrollar una aplicación web que permita recopilar los datos recopilados junto con ciertas recomendaciones.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s-PE"/>
              <a:t>Realizar las validaciones con pruebas en entornos reales.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PE"/>
              <a:t>PROPUESTA</a:t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2050" y="1996838"/>
            <a:ext cx="7286625" cy="35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PE"/>
              <a:t>REQUERIMIENTOS DEL SISTEMA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/>
              <a:t>Requerimientos Funcionales:</a:t>
            </a:r>
            <a:endParaRPr b="1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PE"/>
              <a:t>Medición continua de corriente y voltaje.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PE"/>
              <a:t>Enví</a:t>
            </a:r>
            <a:r>
              <a:rPr lang="es-PE"/>
              <a:t>o</a:t>
            </a:r>
            <a:r>
              <a:rPr lang="es-PE"/>
              <a:t> de datos a la nube para posterior </a:t>
            </a:r>
            <a:r>
              <a:rPr lang="es-PE"/>
              <a:t>análisis</a:t>
            </a:r>
            <a:r>
              <a:rPr lang="es-PE"/>
              <a:t>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PE"/>
              <a:t>Visualización de datos en tiempo real en una aplicación web.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PE"/>
              <a:t>Generar recomendaciones para el ahorro energético.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PE"/>
              <a:t>Tener una a</a:t>
            </a:r>
            <a:r>
              <a:rPr lang="es-PE"/>
              <a:t>lta precisión y fiabilidad en las mediciones del sistema.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/>
              <a:t>Requerimientos No Funcionales: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PE"/>
              <a:t>Interfaz de usuario intuitiva.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PE"/>
              <a:t>Seguridad en la transmisión y almacenamiento de datos.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PE"/>
              <a:t>Escalabilidad para soportar múltiples dispositivos y usuarios.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PE"/>
              <a:t>Componentes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838200" y="157960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PE"/>
              <a:t>ARDUINO UNO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s-PE"/>
              <a:t>Capacitores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s-PE"/>
              <a:t>Cables jumper macho-macho, macho-hembra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s-PE"/>
              <a:t>Resistencias de 100, 220, 10K y 100K OHM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s-PE"/>
              <a:t>ESP32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s-PE"/>
              <a:t>Sensor de voltaje SCT013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s-PE"/>
              <a:t>Transformador de voltaje ZMPT101B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PE"/>
              <a:t>RESULTADOS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715175" y="23330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b="1" lang="es-PE">
                <a:solidFill>
                  <a:srgbClr val="0070C0"/>
                </a:solidFill>
              </a:rPr>
              <a:t>[VIDEO DE FUNCIONAMIENTO]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