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FCE3B-8F3A-0ED9-D00C-1E1A6A5E1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0E5C2-5804-BD1B-6497-8CD43B3B5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A0A76-469A-6A39-317C-79BC8385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5620F-7DA0-83F3-C371-105F7DD8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32C89-9D80-CD8E-7FB0-65EE668D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C8A13-BD4B-BF7C-29D3-964C859D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40BF3B-3182-FE18-AECE-D2220BC7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9CB41-B7BE-757A-0631-5164EB0E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9584A-019D-6081-D64F-52DF9625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443BC-C40C-89EE-C428-F26A8F42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6BD8A-8F7D-9FFE-D5BE-2F4AD100B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C1A99-C57E-B5BE-1377-4013CC882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98343-EF88-D779-C7B0-76DDBEA8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04F1-842C-0348-46ED-8DEB36E8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F5F9A-DEE0-7E1B-BA00-A0EA4A96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4FD1C-74E4-73A7-F46B-FFFA878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D962B-523A-7BB6-D76B-54047C1D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E952C-2826-4186-4AA5-3B75ADDA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393C7-C4CD-85B4-C949-76345774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E7EE0-E6ED-8EE5-71D2-7F540062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DA77-F6A5-C1BE-293B-966F841D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B1660-BC2A-34FE-0ECE-881524CB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E3E87-5F2A-D325-4A4A-00D2759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B350D-6E7D-6EE1-C18F-1A2411D8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523C1-BC7F-2BAE-4FE0-3F0BB960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B61-9A06-ABA9-228B-2518A300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966EF-969E-44B4-33EA-45F808E33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FF830F-5F55-2DBA-D618-4A5C2A74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5F8C2-9343-E161-82BE-F765142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0105D-687F-872E-5C2B-73C9A216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F63B3-57AC-CA9F-91FC-49889334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D0F19-4807-FA58-EA76-FE7207E4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88FDC-05BA-9C38-A8D5-9CB0A128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FD6B7-D661-9DF0-ABFB-867FFDC8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CC885F-9C11-188F-B186-52B79753E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3F0F16-801D-41A5-02C1-22BA35E3C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5361F3-11DA-2385-2853-CDC071D9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AB5091-0DB7-C7AE-0C82-E5F3A23B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CD5AA-ABC2-BFC0-A201-C4010554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4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2EBD-2154-5DB8-4BBC-B4B54F5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2BB59-6AEE-F043-C8AE-D9AD5110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3AD80-62E5-817E-1A36-35DF9038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74232-62FD-36D9-6C57-870BBCB9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28B897-AEF9-B3D3-9630-A2E8D528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08D2A-53F8-3F31-D3B2-AFD3CEDC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3765E-9A4D-2FA0-AB50-87E44330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4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4275F-8E08-A0B7-3507-EC47F795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DF32F-678B-A78F-8B40-AECC49A8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91697-C174-B1FE-AFFA-A2931F38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90B03-97E9-8FC5-118A-F77CBA06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2DDB3-4C74-5C6A-1876-10A67A52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D9113-0969-A794-6B16-B06CBB3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4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1748-4CE1-A1C1-4C27-716680AC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217267-EB3E-2B00-D8D4-39EE7215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DAF09-4F17-4802-2C30-974EBF596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81C29-AAFA-C8D7-8A09-8E674E9A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A6F94-BC9F-A70E-DE3D-7FA4D9EC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DBF0A-1175-3427-CDC5-8FC67E64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9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4464A-1EB7-5E90-99D2-947ABE2E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8D1FF-4CAD-79EA-8710-B047D9C34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20433-E976-5722-5D2B-FF56F9753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0D41C-4DA7-4309-A3E3-D3B3B211A5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6436A-EB86-C761-6203-65F7EBF5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244D3-C26E-BBB8-D00E-51A329FC1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180A2-64CF-4980-B583-804B7933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2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F59359-BD03-E1A2-6F51-9B4F51C9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661601"/>
            <a:ext cx="10307488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0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82B78DF-E4C9-AF00-AEA3-4B562C36B133}"/>
              </a:ext>
            </a:extLst>
          </p:cNvPr>
          <p:cNvGrpSpPr/>
          <p:nvPr/>
        </p:nvGrpSpPr>
        <p:grpSpPr>
          <a:xfrm>
            <a:off x="2324100" y="409575"/>
            <a:ext cx="7877175" cy="5438775"/>
            <a:chOff x="1522475" y="1295009"/>
            <a:chExt cx="4526825" cy="4385202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478B6421-D553-FA77-FDF3-369C78F1D986}"/>
                </a:ext>
              </a:extLst>
            </p:cNvPr>
            <p:cNvGrpSpPr/>
            <p:nvPr/>
          </p:nvGrpSpPr>
          <p:grpSpPr>
            <a:xfrm>
              <a:off x="1522475" y="3397406"/>
              <a:ext cx="2186330" cy="2282805"/>
              <a:chOff x="755524" y="2808360"/>
              <a:chExt cx="2962476" cy="3590929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F4D8511-F43A-C955-6F27-27C214787C82}"/>
                  </a:ext>
                </a:extLst>
              </p:cNvPr>
              <p:cNvSpPr/>
              <p:nvPr/>
            </p:nvSpPr>
            <p:spPr>
              <a:xfrm>
                <a:off x="755524" y="3201699"/>
                <a:ext cx="2962476" cy="31975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B9FDD87-0AD3-BC30-D36E-56FDCE0AE2FE}"/>
                  </a:ext>
                </a:extLst>
              </p:cNvPr>
              <p:cNvSpPr/>
              <p:nvPr/>
            </p:nvSpPr>
            <p:spPr>
              <a:xfrm>
                <a:off x="1846398" y="2808360"/>
                <a:ext cx="1656207" cy="7020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b="1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웹 </a:t>
                </a:r>
                <a:r>
                  <a:rPr lang="ko-KR" altLang="en-US" b="1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크롤링</a:t>
                </a:r>
                <a:br>
                  <a:rPr lang="en-US" altLang="ko-KR" b="1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ko-KR" b="1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pykrx</a:t>
                </a:r>
                <a:endParaRPr lang="ko-KR" altLang="en-US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D87D810-5A18-EBEE-B36D-FC7FC35E168E}"/>
                  </a:ext>
                </a:extLst>
              </p:cNvPr>
              <p:cNvSpPr/>
              <p:nvPr/>
            </p:nvSpPr>
            <p:spPr>
              <a:xfrm>
                <a:off x="1205579" y="4626274"/>
                <a:ext cx="1980247" cy="55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5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종목별 코드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F0155C9-E33E-FFAD-0A2A-5226F7A2DD8F}"/>
                  </a:ext>
                </a:extLst>
              </p:cNvPr>
              <p:cNvSpPr/>
              <p:nvPr/>
            </p:nvSpPr>
            <p:spPr>
              <a:xfrm>
                <a:off x="1205579" y="3789050"/>
                <a:ext cx="1980247" cy="55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5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종목별 종가</a:t>
                </a: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1E9DBE44-AB9F-EB25-3F11-526971378305}"/>
                  </a:ext>
                </a:extLst>
              </p:cNvPr>
              <p:cNvSpPr/>
              <p:nvPr/>
            </p:nvSpPr>
            <p:spPr>
              <a:xfrm>
                <a:off x="1205578" y="5461107"/>
                <a:ext cx="1980247" cy="55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5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종목별 데이터</a:t>
                </a:r>
              </a:p>
            </p:txBody>
          </p: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C47B2B9-EFE5-C2A7-7465-08D169DCE781}"/>
                </a:ext>
              </a:extLst>
            </p:cNvPr>
            <p:cNvSpPr/>
            <p:nvPr/>
          </p:nvSpPr>
          <p:spPr>
            <a:xfrm>
              <a:off x="1522475" y="1517500"/>
              <a:ext cx="4526825" cy="16574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D599FF5-DABA-98A6-130F-EC230984BDB3}"/>
                </a:ext>
              </a:extLst>
            </p:cNvPr>
            <p:cNvSpPr/>
            <p:nvPr/>
          </p:nvSpPr>
          <p:spPr>
            <a:xfrm>
              <a:off x="3395870" y="1295009"/>
              <a:ext cx="1621156" cy="3807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cs typeface="맑은 고딕"/>
                </a:rPr>
                <a:t>User</a:t>
              </a:r>
              <a:r>
                <a:rPr lang="ko-KR" altLang="en-US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cs typeface="맑은 고딕"/>
                </a:rPr>
                <a:t> </a:t>
              </a:r>
              <a:r>
                <a:rPr lang="en-US" altLang="ko-KR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cs typeface="맑은 고딕"/>
                </a:rPr>
                <a:t>Interface</a:t>
              </a:r>
              <a:endParaRPr lang="ko-KR" altLang="en-US" sz="1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맑은 고딕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8442784-A8B2-F364-8085-E4023E735400}"/>
                </a:ext>
              </a:extLst>
            </p:cNvPr>
            <p:cNvSpPr/>
            <p:nvPr/>
          </p:nvSpPr>
          <p:spPr>
            <a:xfrm>
              <a:off x="1639745" y="1766999"/>
              <a:ext cx="881299" cy="37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cs typeface="맑은 고딕"/>
                </a:rPr>
                <a:t>종목검색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0438768-E022-A7E9-C7FE-4A92121ABDCB}"/>
                </a:ext>
              </a:extLst>
            </p:cNvPr>
            <p:cNvSpPr/>
            <p:nvPr/>
          </p:nvSpPr>
          <p:spPr>
            <a:xfrm>
              <a:off x="3615738" y="1763899"/>
              <a:ext cx="895289" cy="37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업데이트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3467434-CCF8-41CE-260E-FA055C1E0454}"/>
                </a:ext>
              </a:extLst>
            </p:cNvPr>
            <p:cNvSpPr/>
            <p:nvPr/>
          </p:nvSpPr>
          <p:spPr>
            <a:xfrm>
              <a:off x="4702239" y="1766999"/>
              <a:ext cx="881299" cy="370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종가차트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29A6475-8C46-6A92-3FFB-18963BA73998}"/>
                </a:ext>
              </a:extLst>
            </p:cNvPr>
            <p:cNvSpPr/>
            <p:nvPr/>
          </p:nvSpPr>
          <p:spPr>
            <a:xfrm>
              <a:off x="2618064" y="2330609"/>
              <a:ext cx="895289" cy="550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종목별</a:t>
              </a:r>
              <a:endPara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주요시세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1A08B-738A-33B9-6AB7-10FCC9B0A2CE}"/>
                </a:ext>
              </a:extLst>
            </p:cNvPr>
            <p:cNvSpPr/>
            <p:nvPr/>
          </p:nvSpPr>
          <p:spPr>
            <a:xfrm>
              <a:off x="1641165" y="2330609"/>
              <a:ext cx="879879" cy="550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종목별</a:t>
              </a:r>
              <a:endPara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데이터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DB840E1-28C7-49DD-6B42-EDAF28705A6C}"/>
                </a:ext>
              </a:extLst>
            </p:cNvPr>
            <p:cNvSpPr/>
            <p:nvPr/>
          </p:nvSpPr>
          <p:spPr>
            <a:xfrm>
              <a:off x="4702239" y="2327079"/>
              <a:ext cx="881299" cy="550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기간조회</a:t>
              </a: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349D6F6D-0BC8-F0DF-239C-0FBEC908A7D0}"/>
                </a:ext>
              </a:extLst>
            </p:cNvPr>
            <p:cNvGrpSpPr/>
            <p:nvPr/>
          </p:nvGrpSpPr>
          <p:grpSpPr>
            <a:xfrm>
              <a:off x="3987575" y="3273305"/>
              <a:ext cx="2061725" cy="2165264"/>
              <a:chOff x="4532649" y="2959012"/>
              <a:chExt cx="2811338" cy="3116566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4814BAE3-618D-CB91-AC3C-F4496D59AE86}"/>
                  </a:ext>
                </a:extLst>
              </p:cNvPr>
              <p:cNvSpPr/>
              <p:nvPr/>
            </p:nvSpPr>
            <p:spPr>
              <a:xfrm>
                <a:off x="4532649" y="3672278"/>
                <a:ext cx="2811338" cy="2403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2400" b="1" dirty="0">
                    <a:solidFill>
                      <a:schemeClr val="tx1"/>
                    </a:solidFill>
                  </a:rPr>
                  <a:t>기능</a:t>
                </a: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A928522-A71C-92DB-E248-7933C9B702F1}"/>
                  </a:ext>
                </a:extLst>
              </p:cNvPr>
              <p:cNvSpPr/>
              <p:nvPr/>
            </p:nvSpPr>
            <p:spPr>
              <a:xfrm>
                <a:off x="5645333" y="2959012"/>
                <a:ext cx="1415547" cy="1395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2000" b="1" dirty="0">
                    <a:solidFill>
                      <a:schemeClr val="tx1"/>
                    </a:solidFill>
                    <a:latin typeface="+mn-ea"/>
                  </a:rPr>
                  <a:t>기계학습</a:t>
                </a:r>
                <a:endParaRPr lang="en-US" altLang="ko-KR" sz="20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defRPr lang="ko-KR" altLang="en-US"/>
                </a:pPr>
                <a:r>
                  <a:rPr lang="en-US" altLang="ko-KR" sz="2000" b="1" dirty="0" err="1">
                    <a:solidFill>
                      <a:schemeClr val="tx1"/>
                    </a:solidFill>
                    <a:latin typeface="+mn-ea"/>
                  </a:rPr>
                  <a:t>keras</a:t>
                </a:r>
                <a:endParaRPr lang="en-US" altLang="ko-KR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24321E96-046B-3CEB-721F-1F74D60A4164}"/>
                  </a:ext>
                </a:extLst>
              </p:cNvPr>
              <p:cNvSpPr/>
              <p:nvPr/>
            </p:nvSpPr>
            <p:spPr>
              <a:xfrm>
                <a:off x="4912765" y="4530528"/>
                <a:ext cx="2072286" cy="10577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en-US" altLang="ko-KR" sz="15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LSTM</a:t>
                </a:r>
                <a:r>
                  <a:rPr lang="ko-KR" altLang="en-US" sz="15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을 적용한</a:t>
                </a:r>
                <a:endParaRPr lang="en-US" altLang="ko-KR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defRPr lang="ko-KR" altLang="en-US"/>
                </a:pPr>
                <a:r>
                  <a:rPr lang="ko-KR" altLang="en-US" sz="15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시계열 데이터 예측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6DB33AB-4B23-FB98-447C-DF364EBF162C}"/>
                </a:ext>
              </a:extLst>
            </p:cNvPr>
            <p:cNvSpPr txBox="1"/>
            <p:nvPr/>
          </p:nvSpPr>
          <p:spPr>
            <a:xfrm>
              <a:off x="5583538" y="5178004"/>
              <a:ext cx="465762" cy="26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+mn-ea"/>
                </a:rPr>
                <a:t>기술</a:t>
              </a:r>
            </a:p>
          </p:txBody>
        </p:sp>
        <p:sp>
          <p:nvSpPr>
            <p:cNvPr id="132" name="화살표: 오른쪽 131">
              <a:extLst>
                <a:ext uri="{FF2B5EF4-FFF2-40B4-BE49-F238E27FC236}">
                  <a16:creationId xmlns:a16="http://schemas.microsoft.com/office/drawing/2014/main" id="{2B11BC26-D3AA-0954-F5BD-015A6813C87B}"/>
                </a:ext>
              </a:extLst>
            </p:cNvPr>
            <p:cNvSpPr/>
            <p:nvPr/>
          </p:nvSpPr>
          <p:spPr>
            <a:xfrm>
              <a:off x="3594818" y="4474433"/>
              <a:ext cx="499097" cy="27173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b="1" dirty="0"/>
            </a:p>
          </p:txBody>
        </p:sp>
        <p:sp>
          <p:nvSpPr>
            <p:cNvPr id="133" name="화살표: 오른쪽 132">
              <a:extLst>
                <a:ext uri="{FF2B5EF4-FFF2-40B4-BE49-F238E27FC236}">
                  <a16:creationId xmlns:a16="http://schemas.microsoft.com/office/drawing/2014/main" id="{BF3998CC-F77A-0CBB-1FF8-C1F0F0188E6A}"/>
                </a:ext>
              </a:extLst>
            </p:cNvPr>
            <p:cNvSpPr/>
            <p:nvPr/>
          </p:nvSpPr>
          <p:spPr>
            <a:xfrm rot="16200000">
              <a:off x="4130630" y="3134913"/>
              <a:ext cx="499097" cy="27173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b="1" dirty="0"/>
            </a:p>
          </p:txBody>
        </p:sp>
        <p:sp>
          <p:nvSpPr>
            <p:cNvPr id="134" name="화살표: 오른쪽 133">
              <a:extLst>
                <a:ext uri="{FF2B5EF4-FFF2-40B4-BE49-F238E27FC236}">
                  <a16:creationId xmlns:a16="http://schemas.microsoft.com/office/drawing/2014/main" id="{3FE61C9B-62B9-D6CF-427F-3303C6B1DF1C}"/>
                </a:ext>
              </a:extLst>
            </p:cNvPr>
            <p:cNvSpPr/>
            <p:nvPr/>
          </p:nvSpPr>
          <p:spPr>
            <a:xfrm rot="16200000">
              <a:off x="1737505" y="3134913"/>
              <a:ext cx="499097" cy="27173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b="1" dirty="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7CAC27D-7475-A4E6-95D8-C8E161826673}"/>
              </a:ext>
            </a:extLst>
          </p:cNvPr>
          <p:cNvSpPr txBox="1"/>
          <p:nvPr/>
        </p:nvSpPr>
        <p:spPr>
          <a:xfrm>
            <a:off x="5381603" y="5513452"/>
            <a:ext cx="810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15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기술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7EA379A-1C46-BD4B-7AAD-A77ACC232344}"/>
              </a:ext>
            </a:extLst>
          </p:cNvPr>
          <p:cNvSpPr txBox="1"/>
          <p:nvPr/>
        </p:nvSpPr>
        <p:spPr>
          <a:xfrm>
            <a:off x="8974427" y="2307425"/>
            <a:ext cx="810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15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기능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288887A-F115-D57E-142B-75C7211F1D75}"/>
              </a:ext>
            </a:extLst>
          </p:cNvPr>
          <p:cNvCxnSpPr>
            <a:cxnSpLocks/>
          </p:cNvCxnSpPr>
          <p:nvPr/>
        </p:nvCxnSpPr>
        <p:spPr>
          <a:xfrm flipH="1">
            <a:off x="1504771" y="5528094"/>
            <a:ext cx="1177146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BABBC83-FC85-24DC-0B2B-49BF8E8167CE}"/>
              </a:ext>
            </a:extLst>
          </p:cNvPr>
          <p:cNvSpPr txBox="1"/>
          <p:nvPr/>
        </p:nvSpPr>
        <p:spPr>
          <a:xfrm>
            <a:off x="228599" y="5972175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3E753F9-D589-846B-B022-7606BE29589A}"/>
              </a:ext>
            </a:extLst>
          </p:cNvPr>
          <p:cNvCxnSpPr/>
          <p:nvPr/>
        </p:nvCxnSpPr>
        <p:spPr>
          <a:xfrm>
            <a:off x="1666875" y="685521"/>
            <a:ext cx="1066800" cy="19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875FFE2-B4A2-8421-5368-A2FAD1B4456D}"/>
              </a:ext>
            </a:extLst>
          </p:cNvPr>
          <p:cNvSpPr txBox="1"/>
          <p:nvPr/>
        </p:nvSpPr>
        <p:spPr>
          <a:xfrm>
            <a:off x="433387" y="409575"/>
            <a:ext cx="1190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웹서버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6C52203-4EAF-6E84-B503-E4B8EF9ECF61}"/>
              </a:ext>
            </a:extLst>
          </p:cNvPr>
          <p:cNvCxnSpPr/>
          <p:nvPr/>
        </p:nvCxnSpPr>
        <p:spPr>
          <a:xfrm flipH="1" flipV="1">
            <a:off x="9902670" y="5108641"/>
            <a:ext cx="1117755" cy="592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636C96D-D00E-D784-A90D-1EC72A00A9F4}"/>
              </a:ext>
            </a:extLst>
          </p:cNvPr>
          <p:cNvSpPr txBox="1"/>
          <p:nvPr/>
        </p:nvSpPr>
        <p:spPr>
          <a:xfrm>
            <a:off x="11020425" y="5548650"/>
            <a:ext cx="962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73602-75B5-23B9-58AD-900D346B5859}"/>
              </a:ext>
            </a:extLst>
          </p:cNvPr>
          <p:cNvSpPr txBox="1"/>
          <p:nvPr/>
        </p:nvSpPr>
        <p:spPr>
          <a:xfrm>
            <a:off x="228599" y="881827"/>
            <a:ext cx="1739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1. Web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Flask(python)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2. DB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mySQL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3. Local (Apache)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BAFDD-D488-FFBF-864B-2183F4411118}"/>
              </a:ext>
            </a:extLst>
          </p:cNvPr>
          <p:cNvSpPr txBox="1"/>
          <p:nvPr/>
        </p:nvSpPr>
        <p:spPr>
          <a:xfrm>
            <a:off x="3494654" y="565152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Naver</a:t>
            </a:r>
            <a:r>
              <a:rPr lang="ko-KR" altLang="en-US" dirty="0">
                <a:highlight>
                  <a:srgbClr val="FFFF00"/>
                </a:highlight>
              </a:rPr>
              <a:t>금융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38780-D6BE-0109-C377-621B27E57BE9}"/>
              </a:ext>
            </a:extLst>
          </p:cNvPr>
          <p:cNvSpPr txBox="1"/>
          <p:nvPr/>
        </p:nvSpPr>
        <p:spPr>
          <a:xfrm>
            <a:off x="6440496" y="3031963"/>
            <a:ext cx="93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server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B4339E-6259-07F8-B57C-4AF0C836DABE}"/>
              </a:ext>
            </a:extLst>
          </p:cNvPr>
          <p:cNvCxnSpPr>
            <a:cxnSpLocks/>
          </p:cNvCxnSpPr>
          <p:nvPr/>
        </p:nvCxnSpPr>
        <p:spPr>
          <a:xfrm flipH="1">
            <a:off x="6905786" y="3355413"/>
            <a:ext cx="2032" cy="477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10A9AA-76F6-BB15-0B3E-61ACFAD8522C}"/>
              </a:ext>
            </a:extLst>
          </p:cNvPr>
          <p:cNvSpPr txBox="1"/>
          <p:nvPr/>
        </p:nvSpPr>
        <p:spPr>
          <a:xfrm>
            <a:off x="6304596" y="3821154"/>
            <a:ext cx="12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Flask(API)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3F640-02BF-8595-2B73-427AC163AD47}"/>
              </a:ext>
            </a:extLst>
          </p:cNvPr>
          <p:cNvSpPr txBox="1"/>
          <p:nvPr/>
        </p:nvSpPr>
        <p:spPr>
          <a:xfrm>
            <a:off x="7933706" y="2227816"/>
            <a:ext cx="158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highlight>
                  <a:srgbClr val="FFFF00"/>
                </a:highlight>
              </a:rPr>
              <a:t>datepicker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A22FFA-8085-3C76-2A98-01E51DEA5B88}"/>
              </a:ext>
            </a:extLst>
          </p:cNvPr>
          <p:cNvSpPr/>
          <p:nvPr/>
        </p:nvSpPr>
        <p:spPr>
          <a:xfrm>
            <a:off x="4226328" y="997562"/>
            <a:ext cx="1557902" cy="460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맑은 고딕"/>
              </a:rPr>
              <a:t>주식 관련 정보</a:t>
            </a:r>
            <a:r>
              <a: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맑은 고딕"/>
              </a:rPr>
              <a:t>, </a:t>
            </a:r>
            <a:r>
              <a:rPr lang="ko-KR" altLang="en-US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맑은 고딕"/>
              </a:rPr>
              <a:t>뉴스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463A7-EDAE-AB0A-12FF-36A74628A1E6}"/>
              </a:ext>
            </a:extLst>
          </p:cNvPr>
          <p:cNvSpPr/>
          <p:nvPr/>
        </p:nvSpPr>
        <p:spPr>
          <a:xfrm>
            <a:off x="5970442" y="1693985"/>
            <a:ext cx="1562804" cy="682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맑은 고딕"/>
              </a:rPr>
              <a:t>AI</a:t>
            </a:r>
            <a:r>
              <a:rPr lang="ko-KR" altLang="en-US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맑은 고딕"/>
              </a:rPr>
              <a:t>가 추천하는 주식 종목 </a:t>
            </a:r>
            <a:r>
              <a:rPr lang="en-US" altLang="ko-KR" sz="15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맑은 고딕"/>
              </a:rPr>
              <a:t>Top5</a:t>
            </a:r>
            <a:endParaRPr lang="ko-KR" altLang="en-US" sz="15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596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준희 이</dc:creator>
  <cp:lastModifiedBy>준희 이</cp:lastModifiedBy>
  <cp:revision>1</cp:revision>
  <dcterms:created xsi:type="dcterms:W3CDTF">2024-04-11T03:18:20Z</dcterms:created>
  <dcterms:modified xsi:type="dcterms:W3CDTF">2024-04-11T03:28:07Z</dcterms:modified>
</cp:coreProperties>
</file>