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99B"/>
    <a:srgbClr val="0B96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9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6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3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0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BE95-247A-4A98-9D82-B438EB97CE5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8831-376F-4A26-B801-A0791357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2924" y="706581"/>
            <a:ext cx="1862051" cy="182880"/>
          </a:xfrm>
          <a:prstGeom prst="rect">
            <a:avLst/>
          </a:prstGeom>
          <a:solidFill>
            <a:srgbClr val="0B9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32958" y="282248"/>
            <a:ext cx="1508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potted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Nova Light" panose="020B03020201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02924" y="1056024"/>
            <a:ext cx="8889076" cy="0"/>
          </a:xfrm>
          <a:prstGeom prst="line">
            <a:avLst/>
          </a:prstGeom>
          <a:ln>
            <a:solidFill>
              <a:srgbClr val="0B9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081" y="495029"/>
            <a:ext cx="282324" cy="282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3189" y="769316"/>
            <a:ext cx="58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로그인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611" y="706581"/>
            <a:ext cx="2996679" cy="5868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B9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6611" y="249771"/>
            <a:ext cx="1280160" cy="3934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0733" y="674910"/>
            <a:ext cx="65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STORE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249" y="674909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COMMUNITY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18" y="676716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MY PLANT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0773" y="674909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SERVICE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10349" y="174567"/>
            <a:ext cx="4015047" cy="324115"/>
          </a:xfrm>
          <a:prstGeom prst="rect">
            <a:avLst/>
          </a:prstGeom>
          <a:solidFill>
            <a:schemeClr val="bg1"/>
          </a:solidFill>
          <a:ln w="3175">
            <a:solidFill>
              <a:srgbClr val="0B9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3634" y="6442364"/>
            <a:ext cx="8798365" cy="4156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Footer(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, 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88174" y="3930697"/>
            <a:ext cx="1527894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들어온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4775" y="249771"/>
            <a:ext cx="173118" cy="1740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8174" y="1174361"/>
            <a:ext cx="6393794" cy="2198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8172" y="4767562"/>
            <a:ext cx="6391393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인기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8172" y="5604427"/>
            <a:ext cx="6391393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인기 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33949" y="3633006"/>
            <a:ext cx="2150431" cy="3348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들어온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71648" y="3930161"/>
            <a:ext cx="1527894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들어온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6686" y="3930161"/>
            <a:ext cx="1527894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들어온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24579" y="3930161"/>
            <a:ext cx="1854985" cy="671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들어온 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079564" y="4084547"/>
            <a:ext cx="335486" cy="3348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9376" y="4098402"/>
            <a:ext cx="335486" cy="3348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ko-KR" alt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1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2924" y="706581"/>
            <a:ext cx="1862051" cy="182880"/>
          </a:xfrm>
          <a:prstGeom prst="rect">
            <a:avLst/>
          </a:prstGeom>
          <a:solidFill>
            <a:srgbClr val="0B9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32958" y="282248"/>
            <a:ext cx="1508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potted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Nova Light" panose="020B03020201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02924" y="1056024"/>
            <a:ext cx="8889076" cy="0"/>
          </a:xfrm>
          <a:prstGeom prst="line">
            <a:avLst/>
          </a:prstGeom>
          <a:ln>
            <a:solidFill>
              <a:srgbClr val="0B9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081" y="495029"/>
            <a:ext cx="282324" cy="282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3189" y="769316"/>
            <a:ext cx="58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로그인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611" y="706581"/>
            <a:ext cx="2996679" cy="5868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B9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가격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상품목록은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페이징으로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3x3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상품이미지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간단설명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할인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어드민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통합검색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</a:rPr>
              <a:t>식물 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커뮤니티 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구매화면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식물 키우기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커뮤니티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제안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어드민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상품 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611" y="249771"/>
            <a:ext cx="1280160" cy="3934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0733" y="674910"/>
            <a:ext cx="65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STORE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249" y="674909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COMMUNITY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18" y="676716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MY PLANT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0773" y="674909"/>
            <a:ext cx="114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SERVICE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10349" y="174567"/>
            <a:ext cx="4015047" cy="324115"/>
          </a:xfrm>
          <a:prstGeom prst="rect">
            <a:avLst/>
          </a:prstGeom>
          <a:solidFill>
            <a:schemeClr val="bg1"/>
          </a:solidFill>
          <a:ln w="3175">
            <a:solidFill>
              <a:srgbClr val="0B9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3634" y="6442364"/>
            <a:ext cx="8798365" cy="4156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Footer(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, )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4775" y="249771"/>
            <a:ext cx="173118" cy="1740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8174" y="1174361"/>
            <a:ext cx="6292939" cy="19137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06645" y="127780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43372" y="3428999"/>
            <a:ext cx="1238596" cy="423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정렬조건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8820" y="127780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50995" y="127780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85638" y="127780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20281" y="127780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06645" y="179161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28820" y="179161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0995" y="179161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85638" y="179161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20281" y="1791612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06645" y="2315174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28820" y="2315174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50995" y="2315174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85638" y="2315174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20281" y="2315174"/>
            <a:ext cx="1142559" cy="462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119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Gill Sans Nova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2023-07-03T02:37:23Z</dcterms:created>
  <dcterms:modified xsi:type="dcterms:W3CDTF">2023-07-03T11:08:01Z</dcterms:modified>
</cp:coreProperties>
</file>