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5" roundtripDataSignature="AMtx7mje9M4Ib4uY3O0QbQMbsXMZJVLB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502C4F-97E8-4B09-8385-DBE714177D9A}">
  <a:tblStyle styleId="{C1502C4F-97E8-4B09-8385-DBE714177D9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4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6" name="Google Shape;36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7" name="Google Shape;37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8" name="Google Shape;38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4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3" name="Google Shape;93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4" name="Google Shape;94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5" name="Google Shape;95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5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9" name="Google Shape;99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0" name="Google Shape;100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1" name="Google Shape;101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2" name="Google Shape;42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3" name="Google Shape;43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4" name="Google Shape;44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4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8" name="Google Shape;48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9" name="Google Shape;49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0" name="Google Shape;50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4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4" name="Google Shape;54;p4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5" name="Google Shape;55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6" name="Google Shape;56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7" name="Google Shape;57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4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1" name="Google Shape;61;p4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2" name="Google Shape;62;p4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3" name="Google Shape;63;p4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5" name="Google Shape;65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6" name="Google Shape;66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0" name="Google Shape;70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1" name="Google Shape;71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4" name="Google Shape;74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5" name="Google Shape;75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4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9" name="Google Shape;79;p4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0" name="Google Shape;80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1" name="Google Shape;81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2" name="Google Shape;82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Google Shape;85;p4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4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7" name="Google Shape;87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8" name="Google Shape;88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9" name="Google Shape;89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/>
          <p:nvPr/>
        </p:nvSpPr>
        <p:spPr>
          <a:xfrm>
            <a:off x="1708150" y="1866900"/>
            <a:ext cx="684213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rgbClr val="808080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" name="Google Shape;7;p39"/>
          <p:cNvSpPr/>
          <p:nvPr/>
        </p:nvSpPr>
        <p:spPr>
          <a:xfrm>
            <a:off x="1708150" y="1416050"/>
            <a:ext cx="684213" cy="45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808080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" name="Google Shape;8;p39"/>
          <p:cNvSpPr/>
          <p:nvPr/>
        </p:nvSpPr>
        <p:spPr>
          <a:xfrm>
            <a:off x="1708150" y="1057275"/>
            <a:ext cx="684213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rgbClr val="808080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" name="Google Shape;9;p39"/>
          <p:cNvSpPr/>
          <p:nvPr/>
        </p:nvSpPr>
        <p:spPr>
          <a:xfrm>
            <a:off x="34925" y="1866900"/>
            <a:ext cx="16732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!</a:t>
            </a:r>
            <a:r>
              <a:rPr b="1" i="0" lang="ko-KR" sz="800" u="none" cap="none" strike="noStrike">
                <a:solidFill>
                  <a:srgbClr val="808080"/>
                </a:solidFill>
                <a:latin typeface="Gulim"/>
                <a:ea typeface="Gulim"/>
                <a:cs typeface="Gulim"/>
                <a:sym typeface="Gulim"/>
              </a:rPr>
              <a:t> Comment</a:t>
            </a:r>
            <a:endParaRPr/>
          </a:p>
        </p:txBody>
      </p:sp>
      <p:sp>
        <p:nvSpPr>
          <p:cNvPr id="10" name="Google Shape;10;p39"/>
          <p:cNvSpPr/>
          <p:nvPr/>
        </p:nvSpPr>
        <p:spPr>
          <a:xfrm>
            <a:off x="34925" y="1416050"/>
            <a:ext cx="1673225" cy="45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808080"/>
                </a:solidFill>
                <a:latin typeface="Gulim"/>
                <a:ea typeface="Gulim"/>
                <a:cs typeface="Gulim"/>
                <a:sym typeface="Gulim"/>
              </a:rPr>
              <a:t>Produced by test</a:t>
            </a:r>
            <a:endParaRPr b="0" i="0" sz="700" u="none" cap="none" strike="noStrike">
              <a:solidFill>
                <a:srgbClr val="808080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r">
              <a:spcBef>
                <a:spcPts val="14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808080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r">
              <a:spcBef>
                <a:spcPts val="14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808080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" name="Google Shape;11;p39"/>
          <p:cNvSpPr/>
          <p:nvPr/>
        </p:nvSpPr>
        <p:spPr>
          <a:xfrm>
            <a:off x="34925" y="1057275"/>
            <a:ext cx="1673225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rgbClr val="808080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16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rgbClr val="808080"/>
                </a:solidFill>
                <a:latin typeface="Gulim"/>
                <a:ea typeface="Gulim"/>
                <a:cs typeface="Gulim"/>
                <a:sym typeface="Gulim"/>
              </a:rPr>
              <a:t>Path</a:t>
            </a:r>
            <a:endParaRPr/>
          </a:p>
        </p:txBody>
      </p:sp>
      <p:sp>
        <p:nvSpPr>
          <p:cNvPr id="12" name="Google Shape;12;p39"/>
          <p:cNvSpPr/>
          <p:nvPr/>
        </p:nvSpPr>
        <p:spPr>
          <a:xfrm>
            <a:off x="34925" y="692150"/>
            <a:ext cx="23574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808080"/>
                </a:solidFill>
                <a:latin typeface="Gulim"/>
                <a:ea typeface="Gulim"/>
                <a:cs typeface="Gulim"/>
                <a:sym typeface="Gulim"/>
              </a:rPr>
              <a:t>&gt; 16pounds프로젝트 </a:t>
            </a:r>
            <a:endParaRPr/>
          </a:p>
        </p:txBody>
      </p:sp>
      <p:cxnSp>
        <p:nvCxnSpPr>
          <p:cNvPr id="13" name="Google Shape;13;p39"/>
          <p:cNvCxnSpPr/>
          <p:nvPr/>
        </p:nvCxnSpPr>
        <p:spPr>
          <a:xfrm>
            <a:off x="34925" y="692150"/>
            <a:ext cx="2357438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" name="Google Shape;14;p39"/>
          <p:cNvCxnSpPr/>
          <p:nvPr/>
        </p:nvCxnSpPr>
        <p:spPr>
          <a:xfrm>
            <a:off x="34925" y="1057275"/>
            <a:ext cx="2376488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" name="Google Shape;15;p39"/>
          <p:cNvCxnSpPr/>
          <p:nvPr/>
        </p:nvCxnSpPr>
        <p:spPr>
          <a:xfrm>
            <a:off x="34925" y="2079625"/>
            <a:ext cx="2357438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" name="Google Shape;16;p39"/>
          <p:cNvCxnSpPr/>
          <p:nvPr/>
        </p:nvCxnSpPr>
        <p:spPr>
          <a:xfrm>
            <a:off x="34925" y="692150"/>
            <a:ext cx="0" cy="365125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" name="Google Shape;17;p39"/>
          <p:cNvCxnSpPr/>
          <p:nvPr/>
        </p:nvCxnSpPr>
        <p:spPr>
          <a:xfrm>
            <a:off x="2392363" y="692150"/>
            <a:ext cx="0" cy="365125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" name="Google Shape;18;p39"/>
          <p:cNvCxnSpPr/>
          <p:nvPr/>
        </p:nvCxnSpPr>
        <p:spPr>
          <a:xfrm>
            <a:off x="34925" y="1057275"/>
            <a:ext cx="0" cy="358775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" name="Google Shape;19;p39"/>
          <p:cNvCxnSpPr/>
          <p:nvPr/>
        </p:nvCxnSpPr>
        <p:spPr>
          <a:xfrm>
            <a:off x="2392363" y="1057275"/>
            <a:ext cx="0" cy="358775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0" name="Google Shape;20;p39"/>
          <p:cNvCxnSpPr/>
          <p:nvPr/>
        </p:nvCxnSpPr>
        <p:spPr>
          <a:xfrm>
            <a:off x="34925" y="1416050"/>
            <a:ext cx="0" cy="45085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1" name="Google Shape;21;p39"/>
          <p:cNvCxnSpPr/>
          <p:nvPr/>
        </p:nvCxnSpPr>
        <p:spPr>
          <a:xfrm>
            <a:off x="2392363" y="1416050"/>
            <a:ext cx="0" cy="45085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" name="Google Shape;22;p39"/>
          <p:cNvCxnSpPr/>
          <p:nvPr/>
        </p:nvCxnSpPr>
        <p:spPr>
          <a:xfrm>
            <a:off x="34925" y="1416050"/>
            <a:ext cx="2376488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39"/>
          <p:cNvCxnSpPr/>
          <p:nvPr/>
        </p:nvCxnSpPr>
        <p:spPr>
          <a:xfrm>
            <a:off x="34925" y="1866900"/>
            <a:ext cx="2357438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Google Shape;24;p39"/>
          <p:cNvCxnSpPr/>
          <p:nvPr/>
        </p:nvCxnSpPr>
        <p:spPr>
          <a:xfrm>
            <a:off x="2392363" y="1866900"/>
            <a:ext cx="0" cy="212725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Google Shape;25;p39"/>
          <p:cNvCxnSpPr/>
          <p:nvPr/>
        </p:nvCxnSpPr>
        <p:spPr>
          <a:xfrm>
            <a:off x="34925" y="1866900"/>
            <a:ext cx="0" cy="212725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6" name="Google Shape;26;p39"/>
          <p:cNvGrpSpPr/>
          <p:nvPr/>
        </p:nvGrpSpPr>
        <p:grpSpPr>
          <a:xfrm>
            <a:off x="8377238" y="260350"/>
            <a:ext cx="741362" cy="185738"/>
            <a:chOff x="5760" y="447"/>
            <a:chExt cx="503" cy="127"/>
          </a:xfrm>
        </p:grpSpPr>
        <p:sp>
          <p:nvSpPr>
            <p:cNvPr id="27" name="Google Shape;27;p39"/>
            <p:cNvSpPr/>
            <p:nvPr/>
          </p:nvSpPr>
          <p:spPr>
            <a:xfrm>
              <a:off x="5760" y="447"/>
              <a:ext cx="321" cy="1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2325" lIns="84675" spcFirstLastPara="1" rIns="84675" wrap="square" tIns="423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600" u="none" cap="none" strike="noStrike">
                  <a:solidFill>
                    <a:schemeClr val="lt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Page :</a:t>
              </a:r>
              <a:endParaRPr/>
            </a:p>
          </p:txBody>
        </p:sp>
        <p:sp>
          <p:nvSpPr>
            <p:cNvPr id="28" name="Google Shape;28;p39"/>
            <p:cNvSpPr txBox="1"/>
            <p:nvPr/>
          </p:nvSpPr>
          <p:spPr>
            <a:xfrm>
              <a:off x="5974" y="452"/>
              <a:ext cx="289" cy="1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2325" lIns="84675" spcFirstLastPara="1" rIns="84675" wrap="square" tIns="423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b="1" i="0" lang="ko-KR" sz="600" u="none" cap="none" strike="noStrike">
                  <a:solidFill>
                    <a:schemeClr val="lt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‹#›</a:t>
              </a:fld>
              <a:endParaRPr b="1" i="0" sz="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9" name="Google Shape;29;p39"/>
          <p:cNvSpPr/>
          <p:nvPr/>
        </p:nvSpPr>
        <p:spPr>
          <a:xfrm>
            <a:off x="8288338" y="298450"/>
            <a:ext cx="85725" cy="85725"/>
          </a:xfrm>
          <a:prstGeom prst="rect">
            <a:avLst/>
          </a:prstGeom>
          <a:solidFill>
            <a:srgbClr val="808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" name="Google Shape;30;p39"/>
          <p:cNvCxnSpPr/>
          <p:nvPr/>
        </p:nvCxnSpPr>
        <p:spPr>
          <a:xfrm rot="10800000">
            <a:off x="8326438" y="6350"/>
            <a:ext cx="0" cy="327025"/>
          </a:xfrm>
          <a:prstGeom prst="straightConnector1">
            <a:avLst/>
          </a:prstGeom>
          <a:noFill/>
          <a:ln cap="flat" cmpd="sng" w="19050">
            <a:solidFill>
              <a:srgbClr val="80808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1" name="Google Shape;31;p39"/>
          <p:cNvSpPr/>
          <p:nvPr/>
        </p:nvSpPr>
        <p:spPr>
          <a:xfrm>
            <a:off x="2411413" y="115888"/>
            <a:ext cx="6562725" cy="6626225"/>
          </a:xfrm>
          <a:prstGeom prst="rect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32;p39"/>
          <p:cNvSpPr/>
          <p:nvPr/>
        </p:nvSpPr>
        <p:spPr>
          <a:xfrm>
            <a:off x="0" y="711200"/>
            <a:ext cx="2411413" cy="136842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16pounds.co.kr/" TargetMode="External"/><Relationship Id="rId4" Type="http://schemas.openxmlformats.org/officeDocument/2006/relationships/hyperlink" Target="mailto:motion@netts.co.kr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16pounds.co.kr/" TargetMode="External"/><Relationship Id="rId4" Type="http://schemas.openxmlformats.org/officeDocument/2006/relationships/hyperlink" Target="mailto:motion@netts.co.kr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/>
        </p:nvSpPr>
        <p:spPr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/ 메인페이지</a:t>
            </a:r>
            <a:endParaRPr/>
          </a:p>
        </p:txBody>
      </p:sp>
      <p:sp>
        <p:nvSpPr>
          <p:cNvPr id="107" name="Google Shape;107;p1"/>
          <p:cNvSpPr/>
          <p:nvPr/>
        </p:nvSpPr>
        <p:spPr>
          <a:xfrm>
            <a:off x="2771775" y="330200"/>
            <a:ext cx="792163" cy="360363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새소식</a:t>
            </a:r>
            <a:br>
              <a:rPr b="1"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</a:br>
            <a:r>
              <a:rPr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r>
              <a:rPr lang="ko-KR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News</a:t>
            </a:r>
            <a:endParaRPr/>
          </a:p>
        </p:txBody>
      </p:sp>
      <p:sp>
        <p:nvSpPr>
          <p:cNvPr id="108" name="Google Shape;108;p1"/>
          <p:cNvSpPr/>
          <p:nvPr/>
        </p:nvSpPr>
        <p:spPr>
          <a:xfrm>
            <a:off x="3563938" y="330200"/>
            <a:ext cx="792162" cy="360363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게임소개</a:t>
            </a:r>
            <a:br>
              <a:rPr b="1"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</a:br>
            <a:r>
              <a:rPr lang="ko-KR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Game Info</a:t>
            </a:r>
            <a:endParaRPr/>
          </a:p>
        </p:txBody>
      </p:sp>
      <p:sp>
        <p:nvSpPr>
          <p:cNvPr id="109" name="Google Shape;109;p1"/>
          <p:cNvSpPr/>
          <p:nvPr/>
        </p:nvSpPr>
        <p:spPr>
          <a:xfrm>
            <a:off x="4356100" y="330200"/>
            <a:ext cx="792163" cy="360363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게임가이드</a:t>
            </a:r>
            <a:br>
              <a:rPr b="1"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</a:br>
            <a:r>
              <a:rPr lang="ko-KR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Game Guide</a:t>
            </a:r>
            <a:endParaRPr/>
          </a:p>
        </p:txBody>
      </p:sp>
      <p:sp>
        <p:nvSpPr>
          <p:cNvPr id="110" name="Google Shape;110;p1"/>
          <p:cNvSpPr/>
          <p:nvPr/>
        </p:nvSpPr>
        <p:spPr>
          <a:xfrm>
            <a:off x="5148263" y="330200"/>
            <a:ext cx="792162" cy="360363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랭킹</a:t>
            </a:r>
            <a:br>
              <a:rPr b="1"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</a:br>
            <a:r>
              <a:rPr lang="ko-KR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Ranking</a:t>
            </a:r>
            <a:endParaRPr/>
          </a:p>
        </p:txBody>
      </p:sp>
      <p:sp>
        <p:nvSpPr>
          <p:cNvPr id="111" name="Google Shape;111;p1"/>
          <p:cNvSpPr/>
          <p:nvPr/>
        </p:nvSpPr>
        <p:spPr>
          <a:xfrm>
            <a:off x="5940425" y="330200"/>
            <a:ext cx="792163" cy="360363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커뮤니티</a:t>
            </a:r>
            <a:br>
              <a:rPr b="1"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</a:br>
            <a:r>
              <a:rPr lang="ko-KR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Community</a:t>
            </a:r>
            <a:endParaRPr/>
          </a:p>
        </p:txBody>
      </p:sp>
      <p:sp>
        <p:nvSpPr>
          <p:cNvPr id="112" name="Google Shape;112;p1"/>
          <p:cNvSpPr/>
          <p:nvPr/>
        </p:nvSpPr>
        <p:spPr>
          <a:xfrm>
            <a:off x="6731000" y="330200"/>
            <a:ext cx="792163" cy="360363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자료실</a:t>
            </a:r>
            <a:br>
              <a:rPr b="1"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</a:br>
            <a:r>
              <a:rPr lang="ko-KR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Pds</a:t>
            </a:r>
            <a:endParaRPr/>
          </a:p>
        </p:txBody>
      </p:sp>
      <p:sp>
        <p:nvSpPr>
          <p:cNvPr id="113" name="Google Shape;113;p1"/>
          <p:cNvSpPr/>
          <p:nvPr/>
        </p:nvSpPr>
        <p:spPr>
          <a:xfrm>
            <a:off x="7523163" y="330200"/>
            <a:ext cx="792162" cy="360363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고객센터</a:t>
            </a:r>
            <a:br>
              <a:rPr b="1"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</a:br>
            <a:r>
              <a:rPr lang="ko-KR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Support</a:t>
            </a:r>
            <a:endParaRPr/>
          </a:p>
        </p:txBody>
      </p:sp>
      <p:sp>
        <p:nvSpPr>
          <p:cNvPr id="114" name="Google Shape;114;p1"/>
          <p:cNvSpPr/>
          <p:nvPr/>
        </p:nvSpPr>
        <p:spPr>
          <a:xfrm>
            <a:off x="2700338" y="692150"/>
            <a:ext cx="720725" cy="503238"/>
          </a:xfrm>
          <a:prstGeom prst="ellipse">
            <a:avLst/>
          </a:prstGeom>
          <a:solidFill>
            <a:srgbClr val="EAEAEA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 Pounds</a:t>
            </a:r>
            <a:b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/>
          </a:p>
        </p:txBody>
      </p:sp>
      <p:sp>
        <p:nvSpPr>
          <p:cNvPr id="115" name="Google Shape;115;p1"/>
          <p:cNvSpPr txBox="1"/>
          <p:nvPr/>
        </p:nvSpPr>
        <p:spPr>
          <a:xfrm>
            <a:off x="6272213" y="115888"/>
            <a:ext cx="2044700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HOME | 이벤트 | 로그아웃 | 개인정보변경</a:t>
            </a:r>
            <a:endParaRPr/>
          </a:p>
        </p:txBody>
      </p:sp>
      <p:sp>
        <p:nvSpPr>
          <p:cNvPr descr="양방향 사선" id="116" name="Google Shape;116;p1"/>
          <p:cNvSpPr/>
          <p:nvPr/>
        </p:nvSpPr>
        <p:spPr>
          <a:xfrm>
            <a:off x="2411413" y="1412875"/>
            <a:ext cx="1771650" cy="20161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주인공 캐릭터</a:t>
            </a:r>
            <a:endParaRPr/>
          </a:p>
        </p:txBody>
      </p:sp>
      <p:sp>
        <p:nvSpPr>
          <p:cNvPr id="117" name="Google Shape;117;p1"/>
          <p:cNvSpPr txBox="1"/>
          <p:nvPr/>
        </p:nvSpPr>
        <p:spPr>
          <a:xfrm>
            <a:off x="2551113" y="1196975"/>
            <a:ext cx="19875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# 힙합 뒤 배경의 무대 조명 아래에서</a:t>
            </a:r>
            <a:br>
              <a:rPr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   주인공이 볼링을 친다</a:t>
            </a: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2706688" y="2503488"/>
            <a:ext cx="1339850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# 주인공 캐릭터의</a:t>
            </a:r>
            <a:br>
              <a:rPr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볼링치는 동작</a:t>
            </a:r>
            <a:br>
              <a:rPr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</a:br>
            <a:br>
              <a:rPr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# 볼링 핀쪽으로 향한다.</a:t>
            </a:r>
            <a:endParaRPr/>
          </a:p>
        </p:txBody>
      </p:sp>
      <p:sp>
        <p:nvSpPr>
          <p:cNvPr descr="양방향 사선" id="119" name="Google Shape;119;p1"/>
          <p:cNvSpPr/>
          <p:nvPr/>
        </p:nvSpPr>
        <p:spPr>
          <a:xfrm>
            <a:off x="4067175" y="1196975"/>
            <a:ext cx="3744913" cy="647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구경하는 여러명의 등장 캐릭터</a:t>
            </a:r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4932363" y="836613"/>
            <a:ext cx="2160587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가슴속까지 시원한 스트라이크의 맛! </a:t>
            </a:r>
            <a:endParaRPr/>
          </a:p>
        </p:txBody>
      </p:sp>
      <p:sp>
        <p:nvSpPr>
          <p:cNvPr descr="양방향 사선" id="121" name="Google Shape;121;p1"/>
          <p:cNvSpPr/>
          <p:nvPr/>
        </p:nvSpPr>
        <p:spPr>
          <a:xfrm>
            <a:off x="4211638" y="2276475"/>
            <a:ext cx="3168650" cy="11525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6516688" y="3213100"/>
            <a:ext cx="215900" cy="144463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/>
          </a:p>
        </p:txBody>
      </p:sp>
      <p:sp>
        <p:nvSpPr>
          <p:cNvPr id="123" name="Google Shape;123;p1"/>
          <p:cNvSpPr/>
          <p:nvPr/>
        </p:nvSpPr>
        <p:spPr>
          <a:xfrm>
            <a:off x="6805613" y="3213100"/>
            <a:ext cx="215900" cy="144463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/>
          </a:p>
        </p:txBody>
      </p:sp>
      <p:sp>
        <p:nvSpPr>
          <p:cNvPr id="124" name="Google Shape;124;p1"/>
          <p:cNvSpPr/>
          <p:nvPr/>
        </p:nvSpPr>
        <p:spPr>
          <a:xfrm>
            <a:off x="7092950" y="3213100"/>
            <a:ext cx="215900" cy="144463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/>
          </a:p>
        </p:txBody>
      </p:sp>
      <p:sp>
        <p:nvSpPr>
          <p:cNvPr descr="양방향 사선" id="125" name="Google Shape;125;p1"/>
          <p:cNvSpPr/>
          <p:nvPr/>
        </p:nvSpPr>
        <p:spPr>
          <a:xfrm>
            <a:off x="7956550" y="1196975"/>
            <a:ext cx="863600" cy="8937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볼링 핀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Game Start</a:t>
            </a:r>
            <a:endParaRPr/>
          </a:p>
        </p:txBody>
      </p:sp>
      <p:sp>
        <p:nvSpPr>
          <p:cNvPr id="126" name="Google Shape;126;p1"/>
          <p:cNvSpPr/>
          <p:nvPr/>
        </p:nvSpPr>
        <p:spPr>
          <a:xfrm>
            <a:off x="7380288" y="2276475"/>
            <a:ext cx="1584325" cy="446563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1"/>
          <p:cNvSpPr txBox="1"/>
          <p:nvPr/>
        </p:nvSpPr>
        <p:spPr>
          <a:xfrm>
            <a:off x="4427538" y="1854200"/>
            <a:ext cx="2016125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이벤트🡪</a:t>
            </a:r>
            <a:br>
              <a:rPr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# 캐릭터가 전광판 들고 있는 모습</a:t>
            </a:r>
            <a:br>
              <a:rPr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# 무대 전광판 배경</a:t>
            </a:r>
            <a:br>
              <a:rPr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# 테두리 반짝이는 효과 삽입</a:t>
            </a:r>
            <a:endParaRPr/>
          </a:p>
        </p:txBody>
      </p:sp>
      <p:sp>
        <p:nvSpPr>
          <p:cNvPr descr="양방향 사선" id="128" name="Google Shape;128;p1"/>
          <p:cNvSpPr/>
          <p:nvPr/>
        </p:nvSpPr>
        <p:spPr>
          <a:xfrm>
            <a:off x="7380288" y="2565400"/>
            <a:ext cx="1584325" cy="86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1"/>
          <p:cNvSpPr txBox="1"/>
          <p:nvPr/>
        </p:nvSpPr>
        <p:spPr>
          <a:xfrm>
            <a:off x="7345363" y="2349500"/>
            <a:ext cx="1582737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 동영상 -             </a:t>
            </a: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-more</a:t>
            </a:r>
            <a:endParaRPr/>
          </a:p>
        </p:txBody>
      </p:sp>
      <p:sp>
        <p:nvSpPr>
          <p:cNvPr id="130" name="Google Shape;130;p1"/>
          <p:cNvSpPr txBox="1"/>
          <p:nvPr/>
        </p:nvSpPr>
        <p:spPr>
          <a:xfrm>
            <a:off x="4213225" y="3427413"/>
            <a:ext cx="30956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 공지사항</a:t>
            </a: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Notice        </a:t>
            </a:r>
            <a:r>
              <a:rPr b="1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                                </a:t>
            </a: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-more-</a:t>
            </a:r>
            <a:endParaRPr/>
          </a:p>
        </p:txBody>
      </p:sp>
      <p:sp>
        <p:nvSpPr>
          <p:cNvPr id="131" name="Google Shape;131;p1"/>
          <p:cNvSpPr txBox="1"/>
          <p:nvPr/>
        </p:nvSpPr>
        <p:spPr>
          <a:xfrm>
            <a:off x="4211638" y="4238625"/>
            <a:ext cx="29527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 보도기사  </a:t>
            </a: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Press Release                              </a:t>
            </a: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-more-</a:t>
            </a:r>
            <a:endParaRPr/>
          </a:p>
        </p:txBody>
      </p:sp>
      <p:sp>
        <p:nvSpPr>
          <p:cNvPr id="132" name="Google Shape;132;p1"/>
          <p:cNvSpPr txBox="1"/>
          <p:nvPr/>
        </p:nvSpPr>
        <p:spPr>
          <a:xfrm>
            <a:off x="4425950" y="4437063"/>
            <a:ext cx="2738438" cy="703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보도기사입니다.                      07/06 “new”</a:t>
            </a:r>
            <a:br>
              <a:rPr lang="ko-KR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</a:br>
            <a:r>
              <a:rPr lang="ko-KR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보도기사입니다.                      07/06 “new”</a:t>
            </a:r>
            <a:br>
              <a:rPr lang="ko-KR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</a:br>
            <a:r>
              <a:rPr lang="ko-KR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보도기사입니다.                     07/06 ”new”</a:t>
            </a:r>
            <a:br>
              <a:rPr lang="ko-KR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</a:b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보도기사입니다.                     07/06 </a:t>
            </a: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new</a:t>
            </a: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b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보도기사입니다.                      07/06 </a:t>
            </a: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new</a:t>
            </a: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33" name="Google Shape;133;p1"/>
          <p:cNvSpPr txBox="1"/>
          <p:nvPr/>
        </p:nvSpPr>
        <p:spPr>
          <a:xfrm>
            <a:off x="4425950" y="3573463"/>
            <a:ext cx="2809875" cy="703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보도기사입니다.                         07/06 “new”</a:t>
            </a:r>
            <a:br>
              <a:rPr lang="ko-KR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</a:br>
            <a:r>
              <a:rPr lang="ko-KR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보도기사입니다.                         07/06 “new”</a:t>
            </a:r>
            <a:br>
              <a:rPr lang="ko-KR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</a:br>
            <a:r>
              <a:rPr lang="ko-KR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보도기사입니다.                         07/06 ”new”</a:t>
            </a:r>
            <a:br>
              <a:rPr lang="ko-KR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</a:b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보도기사입니다.                        07/06 </a:t>
            </a: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new</a:t>
            </a: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b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보도기사입니다.                        07/06 </a:t>
            </a: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new</a:t>
            </a: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2484438" y="3429000"/>
            <a:ext cx="1584325" cy="935038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2628900" y="3500438"/>
            <a:ext cx="792163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ID</a:t>
            </a:r>
            <a:endParaRPr/>
          </a:p>
        </p:txBody>
      </p:sp>
      <p:sp>
        <p:nvSpPr>
          <p:cNvPr id="136" name="Google Shape;136;p1"/>
          <p:cNvSpPr/>
          <p:nvPr/>
        </p:nvSpPr>
        <p:spPr>
          <a:xfrm>
            <a:off x="2628900" y="3787775"/>
            <a:ext cx="792163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PASSWORD</a:t>
            </a:r>
            <a:endParaRPr/>
          </a:p>
        </p:txBody>
      </p:sp>
      <p:sp>
        <p:nvSpPr>
          <p:cNvPr id="137" name="Google Shape;137;p1"/>
          <p:cNvSpPr/>
          <p:nvPr/>
        </p:nvSpPr>
        <p:spPr>
          <a:xfrm>
            <a:off x="3492500" y="3500438"/>
            <a:ext cx="433388" cy="50323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LOGIN</a:t>
            </a:r>
            <a:endParaRPr/>
          </a:p>
        </p:txBody>
      </p:sp>
      <p:sp>
        <p:nvSpPr>
          <p:cNvPr id="138" name="Google Shape;138;p1"/>
          <p:cNvSpPr/>
          <p:nvPr/>
        </p:nvSpPr>
        <p:spPr>
          <a:xfrm>
            <a:off x="2628900" y="4076700"/>
            <a:ext cx="642938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ID/PW찾기</a:t>
            </a:r>
            <a:endParaRPr/>
          </a:p>
        </p:txBody>
      </p:sp>
      <p:sp>
        <p:nvSpPr>
          <p:cNvPr id="139" name="Google Shape;139;p1"/>
          <p:cNvSpPr/>
          <p:nvPr/>
        </p:nvSpPr>
        <p:spPr>
          <a:xfrm>
            <a:off x="3211513" y="4076700"/>
            <a:ext cx="642937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회원가입</a:t>
            </a:r>
            <a:endParaRPr/>
          </a:p>
        </p:txBody>
      </p:sp>
      <p:sp>
        <p:nvSpPr>
          <p:cNvPr id="140" name="Google Shape;140;p1"/>
          <p:cNvSpPr/>
          <p:nvPr/>
        </p:nvSpPr>
        <p:spPr>
          <a:xfrm>
            <a:off x="2486025" y="4508500"/>
            <a:ext cx="1582738" cy="504825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처음 하시나요?</a:t>
            </a:r>
            <a:b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초보자 가이드</a:t>
            </a:r>
            <a:b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GAME Guide</a:t>
            </a:r>
            <a:endParaRPr/>
          </a:p>
        </p:txBody>
      </p:sp>
      <p:sp>
        <p:nvSpPr>
          <p:cNvPr descr="양방향 사선" id="141" name="Google Shape;141;p1"/>
          <p:cNvSpPr txBox="1"/>
          <p:nvPr/>
        </p:nvSpPr>
        <p:spPr>
          <a:xfrm>
            <a:off x="2773363" y="5432425"/>
            <a:ext cx="1841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2484438" y="5086350"/>
            <a:ext cx="1584325" cy="50323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2484438" y="5589588"/>
            <a:ext cx="1584325" cy="50323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endParaRPr sz="9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2484438" y="6092825"/>
            <a:ext cx="1584325" cy="50323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            Q&amp;A</a:t>
            </a:r>
            <a:br>
              <a:rPr b="1"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</a:br>
            <a:r>
              <a:rPr b="1"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            </a:t>
            </a:r>
            <a:r>
              <a:rPr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1:1문의하기</a:t>
            </a:r>
            <a:endParaRPr/>
          </a:p>
        </p:txBody>
      </p:sp>
      <p:sp>
        <p:nvSpPr>
          <p:cNvPr id="145" name="Google Shape;145;p1"/>
          <p:cNvSpPr/>
          <p:nvPr/>
        </p:nvSpPr>
        <p:spPr>
          <a:xfrm>
            <a:off x="2557463" y="5156200"/>
            <a:ext cx="360362" cy="360363"/>
          </a:xfrm>
          <a:prstGeom prst="ellipse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146" name="Google Shape;146;p1"/>
          <p:cNvSpPr/>
          <p:nvPr/>
        </p:nvSpPr>
        <p:spPr>
          <a:xfrm>
            <a:off x="2557463" y="5659438"/>
            <a:ext cx="360362" cy="360362"/>
          </a:xfrm>
          <a:prstGeom prst="ellipse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147" name="Google Shape;147;p1"/>
          <p:cNvSpPr/>
          <p:nvPr/>
        </p:nvSpPr>
        <p:spPr>
          <a:xfrm>
            <a:off x="2557463" y="6164263"/>
            <a:ext cx="360362" cy="360362"/>
          </a:xfrm>
          <a:prstGeom prst="ellipse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148" name="Google Shape;148;p1"/>
          <p:cNvSpPr txBox="1"/>
          <p:nvPr/>
        </p:nvSpPr>
        <p:spPr>
          <a:xfrm>
            <a:off x="2917825" y="5157788"/>
            <a:ext cx="10747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게임 다운로드</a:t>
            </a:r>
            <a:br>
              <a:rPr b="1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Game Download</a:t>
            </a:r>
            <a:endParaRPr/>
          </a:p>
        </p:txBody>
      </p:sp>
      <p:sp>
        <p:nvSpPr>
          <p:cNvPr id="149" name="Google Shape;149;p1"/>
          <p:cNvSpPr txBox="1"/>
          <p:nvPr/>
        </p:nvSpPr>
        <p:spPr>
          <a:xfrm>
            <a:off x="2955925" y="5659438"/>
            <a:ext cx="9080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FAQ</a:t>
            </a:r>
            <a:br>
              <a:rPr b="1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자주하는 질문</a:t>
            </a:r>
            <a:endParaRPr/>
          </a:p>
        </p:txBody>
      </p:sp>
      <p:sp>
        <p:nvSpPr>
          <p:cNvPr id="150" name="Google Shape;150;p1"/>
          <p:cNvSpPr/>
          <p:nvPr/>
        </p:nvSpPr>
        <p:spPr>
          <a:xfrm>
            <a:off x="3709988" y="4652963"/>
            <a:ext cx="3333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FF66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1200">
              <a:solidFill>
                <a:srgbClr val="FF66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1"/>
          <p:cNvSpPr txBox="1"/>
          <p:nvPr/>
        </p:nvSpPr>
        <p:spPr>
          <a:xfrm>
            <a:off x="4427538" y="2492375"/>
            <a:ext cx="2735262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16 Pounds 클로즈베타 </a:t>
            </a:r>
            <a:br>
              <a:rPr b="1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1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테스터 모집!</a:t>
            </a:r>
            <a:br>
              <a:rPr b="1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b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모집기간 : 0월0일~0월0일</a:t>
            </a:r>
            <a:b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모집인원 : 000명</a:t>
            </a:r>
            <a:b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테스터기간 : 0월0일 ~0월0일</a:t>
            </a:r>
            <a:endParaRPr/>
          </a:p>
        </p:txBody>
      </p:sp>
      <p:sp>
        <p:nvSpPr>
          <p:cNvPr descr="양방향 사선" id="152" name="Google Shape;152;p1"/>
          <p:cNvSpPr/>
          <p:nvPr/>
        </p:nvSpPr>
        <p:spPr>
          <a:xfrm>
            <a:off x="4356100" y="5373688"/>
            <a:ext cx="720725" cy="3603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양방향 사선" id="153" name="Google Shape;153;p1"/>
          <p:cNvSpPr/>
          <p:nvPr/>
        </p:nvSpPr>
        <p:spPr>
          <a:xfrm>
            <a:off x="5148263" y="5373688"/>
            <a:ext cx="720725" cy="3603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1"/>
          <p:cNvSpPr txBox="1"/>
          <p:nvPr/>
        </p:nvSpPr>
        <p:spPr>
          <a:xfrm>
            <a:off x="4284663" y="5084763"/>
            <a:ext cx="2305050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 캐릭터 소개 </a:t>
            </a: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Character Info.        -more-</a:t>
            </a:r>
            <a:endParaRPr/>
          </a:p>
        </p:txBody>
      </p:sp>
      <p:sp>
        <p:nvSpPr>
          <p:cNvPr descr="양방향 사선" id="155" name="Google Shape;155;p1"/>
          <p:cNvSpPr/>
          <p:nvPr/>
        </p:nvSpPr>
        <p:spPr>
          <a:xfrm>
            <a:off x="5940425" y="5373688"/>
            <a:ext cx="647700" cy="3603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양방향 사선" id="156" name="Google Shape;156;p1"/>
          <p:cNvSpPr/>
          <p:nvPr/>
        </p:nvSpPr>
        <p:spPr>
          <a:xfrm>
            <a:off x="4356100" y="6164263"/>
            <a:ext cx="720725" cy="3603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양방향 사선" id="157" name="Google Shape;157;p1"/>
          <p:cNvSpPr/>
          <p:nvPr/>
        </p:nvSpPr>
        <p:spPr>
          <a:xfrm>
            <a:off x="5148263" y="6164263"/>
            <a:ext cx="720725" cy="3603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1"/>
          <p:cNvSpPr txBox="1"/>
          <p:nvPr/>
        </p:nvSpPr>
        <p:spPr>
          <a:xfrm>
            <a:off x="4284663" y="5948363"/>
            <a:ext cx="2305050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 스크린샷 </a:t>
            </a: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Screen Shot      </a:t>
            </a:r>
            <a:r>
              <a:rPr b="1"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           </a:t>
            </a: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-more- </a:t>
            </a:r>
            <a:endParaRPr/>
          </a:p>
        </p:txBody>
      </p:sp>
      <p:sp>
        <p:nvSpPr>
          <p:cNvPr descr="양방향 사선" id="159" name="Google Shape;159;p1"/>
          <p:cNvSpPr/>
          <p:nvPr/>
        </p:nvSpPr>
        <p:spPr>
          <a:xfrm>
            <a:off x="5940425" y="6164263"/>
            <a:ext cx="647700" cy="3603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1"/>
          <p:cNvSpPr txBox="1"/>
          <p:nvPr/>
        </p:nvSpPr>
        <p:spPr>
          <a:xfrm>
            <a:off x="4357688" y="6527800"/>
            <a:ext cx="538162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스크린샷1</a:t>
            </a:r>
            <a:endParaRPr/>
          </a:p>
        </p:txBody>
      </p:sp>
      <p:sp>
        <p:nvSpPr>
          <p:cNvPr id="161" name="Google Shape;161;p1"/>
          <p:cNvSpPr txBox="1"/>
          <p:nvPr/>
        </p:nvSpPr>
        <p:spPr>
          <a:xfrm>
            <a:off x="5149850" y="6526213"/>
            <a:ext cx="538163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스크린샷2</a:t>
            </a:r>
            <a:endParaRPr/>
          </a:p>
        </p:txBody>
      </p:sp>
      <p:sp>
        <p:nvSpPr>
          <p:cNvPr id="162" name="Google Shape;162;p1"/>
          <p:cNvSpPr txBox="1"/>
          <p:nvPr/>
        </p:nvSpPr>
        <p:spPr>
          <a:xfrm>
            <a:off x="5903913" y="6526213"/>
            <a:ext cx="538162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스크린샷3</a:t>
            </a:r>
            <a:endParaRPr/>
          </a:p>
        </p:txBody>
      </p:sp>
      <p:sp>
        <p:nvSpPr>
          <p:cNvPr descr="양방향 사선" id="163" name="Google Shape;163;p1"/>
          <p:cNvSpPr/>
          <p:nvPr/>
        </p:nvSpPr>
        <p:spPr>
          <a:xfrm>
            <a:off x="6804025" y="2060575"/>
            <a:ext cx="576263" cy="5762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캐릭터</a:t>
            </a:r>
            <a:endParaRPr/>
          </a:p>
        </p:txBody>
      </p:sp>
      <p:sp>
        <p:nvSpPr>
          <p:cNvPr descr="양방향 사선" id="164" name="Google Shape;164;p1"/>
          <p:cNvSpPr/>
          <p:nvPr/>
        </p:nvSpPr>
        <p:spPr>
          <a:xfrm>
            <a:off x="7451725" y="3716338"/>
            <a:ext cx="792163" cy="86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7380288" y="3500438"/>
            <a:ext cx="1582737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 경기장 소게 -          </a:t>
            </a: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-more</a:t>
            </a:r>
            <a:endParaRPr/>
          </a:p>
        </p:txBody>
      </p:sp>
      <p:sp>
        <p:nvSpPr>
          <p:cNvPr id="166" name="Google Shape;166;p1"/>
          <p:cNvSpPr/>
          <p:nvPr/>
        </p:nvSpPr>
        <p:spPr>
          <a:xfrm>
            <a:off x="8243888" y="3756025"/>
            <a:ext cx="784225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Hiphop</a:t>
            </a:r>
            <a:br>
              <a:rPr b="1" lang="ko-KR" sz="8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ko-KR" sz="8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8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즐거운 핀 액션의 향연을 </a:t>
            </a:r>
            <a:br>
              <a:rPr lang="ko-KR" sz="8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8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신나게 </a:t>
            </a:r>
            <a:br>
              <a:rPr lang="ko-KR" sz="8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8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즐겨 보세요.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7380288" y="4705350"/>
            <a:ext cx="1584325" cy="124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68" name="Google Shape;168;p1"/>
          <p:cNvSpPr txBox="1"/>
          <p:nvPr/>
        </p:nvSpPr>
        <p:spPr>
          <a:xfrm>
            <a:off x="7423150" y="4724400"/>
            <a:ext cx="7302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- Online Poll</a:t>
            </a:r>
            <a:endParaRPr/>
          </a:p>
        </p:txBody>
      </p:sp>
      <p:sp>
        <p:nvSpPr>
          <p:cNvPr id="169" name="Google Shape;169;p1"/>
          <p:cNvSpPr txBox="1"/>
          <p:nvPr/>
        </p:nvSpPr>
        <p:spPr>
          <a:xfrm>
            <a:off x="7499350" y="4911725"/>
            <a:ext cx="13922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가장 스타일이 마음에 드시는</a:t>
            </a:r>
            <a:br>
              <a:rPr lang="ko-KR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</a:br>
            <a:r>
              <a:rPr lang="ko-KR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캐릭터는 누구입니까?</a:t>
            </a:r>
            <a:endParaRPr/>
          </a:p>
        </p:txBody>
      </p:sp>
      <p:sp>
        <p:nvSpPr>
          <p:cNvPr id="170" name="Google Shape;170;p1"/>
          <p:cNvSpPr txBox="1"/>
          <p:nvPr/>
        </p:nvSpPr>
        <p:spPr>
          <a:xfrm>
            <a:off x="7710488" y="5199063"/>
            <a:ext cx="1254125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캐릭터1 </a:t>
            </a:r>
            <a:br>
              <a:rPr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</a:br>
            <a:r>
              <a:rPr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캐릭터2 </a:t>
            </a:r>
            <a:br>
              <a:rPr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</a:br>
            <a:r>
              <a:rPr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캐릭터3 </a:t>
            </a:r>
            <a:br>
              <a:rPr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</a:br>
            <a:r>
              <a:rPr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캐릭터4 </a:t>
            </a:r>
            <a:br>
              <a:rPr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</a:br>
            <a:r>
              <a:rPr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[투표하기] [결과보기]</a:t>
            </a:r>
            <a:endParaRPr/>
          </a:p>
        </p:txBody>
      </p:sp>
      <p:sp>
        <p:nvSpPr>
          <p:cNvPr id="171" name="Google Shape;171;p1"/>
          <p:cNvSpPr/>
          <p:nvPr/>
        </p:nvSpPr>
        <p:spPr>
          <a:xfrm>
            <a:off x="7480300" y="5248275"/>
            <a:ext cx="1873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⊙</a:t>
            </a:r>
            <a:endParaRPr/>
          </a:p>
        </p:txBody>
      </p:sp>
      <p:sp>
        <p:nvSpPr>
          <p:cNvPr id="172" name="Google Shape;172;p1"/>
          <p:cNvSpPr txBox="1"/>
          <p:nvPr/>
        </p:nvSpPr>
        <p:spPr>
          <a:xfrm>
            <a:off x="7480300" y="5380038"/>
            <a:ext cx="1873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○</a:t>
            </a:r>
            <a:endParaRPr/>
          </a:p>
        </p:txBody>
      </p:sp>
      <p:sp>
        <p:nvSpPr>
          <p:cNvPr id="173" name="Google Shape;173;p1"/>
          <p:cNvSpPr txBox="1"/>
          <p:nvPr/>
        </p:nvSpPr>
        <p:spPr>
          <a:xfrm>
            <a:off x="7480300" y="5524500"/>
            <a:ext cx="1873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○</a:t>
            </a:r>
            <a:endParaRPr/>
          </a:p>
        </p:txBody>
      </p:sp>
      <p:sp>
        <p:nvSpPr>
          <p:cNvPr id="174" name="Google Shape;174;p1"/>
          <p:cNvSpPr txBox="1"/>
          <p:nvPr/>
        </p:nvSpPr>
        <p:spPr>
          <a:xfrm>
            <a:off x="7480300" y="5667375"/>
            <a:ext cx="1873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○</a:t>
            </a:r>
            <a:endParaRPr/>
          </a:p>
        </p:txBody>
      </p:sp>
      <p:sp>
        <p:nvSpPr>
          <p:cNvPr id="175" name="Google Shape;175;p1"/>
          <p:cNvSpPr/>
          <p:nvPr/>
        </p:nvSpPr>
        <p:spPr>
          <a:xfrm>
            <a:off x="7380288" y="6021388"/>
            <a:ext cx="1584325" cy="360362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배너</a:t>
            </a:r>
            <a:endParaRPr/>
          </a:p>
        </p:txBody>
      </p:sp>
      <p:sp>
        <p:nvSpPr>
          <p:cNvPr id="176" name="Google Shape;176;p1"/>
          <p:cNvSpPr/>
          <p:nvPr/>
        </p:nvSpPr>
        <p:spPr>
          <a:xfrm>
            <a:off x="7380288" y="6381750"/>
            <a:ext cx="1584325" cy="360363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배너</a:t>
            </a:r>
            <a:endParaRPr/>
          </a:p>
        </p:txBody>
      </p:sp>
      <p:sp>
        <p:nvSpPr>
          <p:cNvPr id="177" name="Google Shape;177;p1"/>
          <p:cNvSpPr txBox="1"/>
          <p:nvPr/>
        </p:nvSpPr>
        <p:spPr>
          <a:xfrm>
            <a:off x="4356100" y="5735638"/>
            <a:ext cx="1222375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다양한 캐릭터의 컬렉션!!</a:t>
            </a:r>
            <a:endParaRPr/>
          </a:p>
        </p:txBody>
      </p:sp>
      <p:cxnSp>
        <p:nvCxnSpPr>
          <p:cNvPr id="178" name="Google Shape;178;p1"/>
          <p:cNvCxnSpPr/>
          <p:nvPr/>
        </p:nvCxnSpPr>
        <p:spPr>
          <a:xfrm flipH="1" rot="10800000">
            <a:off x="3851275" y="1773238"/>
            <a:ext cx="4249738" cy="877887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0"/>
          <p:cNvSpPr txBox="1"/>
          <p:nvPr/>
        </p:nvSpPr>
        <p:spPr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/ 새소식 &gt; 공지사항</a:t>
            </a:r>
            <a:endParaRPr/>
          </a:p>
        </p:txBody>
      </p:sp>
      <p:sp>
        <p:nvSpPr>
          <p:cNvPr id="484" name="Google Shape;484;p10"/>
          <p:cNvSpPr/>
          <p:nvPr/>
        </p:nvSpPr>
        <p:spPr>
          <a:xfrm>
            <a:off x="73025" y="2133600"/>
            <a:ext cx="2411413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85" name="Google Shape;485;p10"/>
          <p:cNvGraphicFramePr/>
          <p:nvPr/>
        </p:nvGraphicFramePr>
        <p:xfrm>
          <a:off x="2484438" y="69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1079500"/>
              </a:tblGrid>
              <a:tr h="27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새소식</a:t>
                      </a:r>
                      <a:endParaRPr/>
                    </a:p>
                  </a:txBody>
                  <a:tcPr marT="46775" marB="46775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28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공지사항</a:t>
                      </a:r>
                      <a:endParaRPr/>
                    </a:p>
                  </a:txBody>
                  <a:tcPr marT="46775" marB="46775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업데이트</a:t>
                      </a:r>
                      <a:endParaRPr/>
                    </a:p>
                  </a:txBody>
                  <a:tcPr marT="46775" marB="46775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이벤트</a:t>
                      </a:r>
                      <a:endParaRPr/>
                    </a:p>
                  </a:txBody>
                  <a:tcPr marT="46775" marB="46775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보도자료</a:t>
                      </a:r>
                      <a:endParaRPr/>
                    </a:p>
                  </a:txBody>
                  <a:tcPr marT="46775" marB="46775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6" name="Google Shape;486;p10"/>
          <p:cNvSpPr txBox="1"/>
          <p:nvPr/>
        </p:nvSpPr>
        <p:spPr>
          <a:xfrm>
            <a:off x="34925" y="2143125"/>
            <a:ext cx="2430463" cy="173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 분류는 </a:t>
            </a:r>
            <a:r>
              <a:rPr b="1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공지, 점검, 이벤트</a:t>
            </a: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로 구성</a:t>
            </a: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 PAGE 당 10개까지 등록일별 목록 제시</a:t>
            </a: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 풀다운박스로 제목을 디폴트로하고, 본문이 </a:t>
            </a: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 검색될 수 있도록 제작</a:t>
            </a: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 제목 클릭시 상세 페이지로 이동</a:t>
            </a: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  등록일별기준으로 sort</a:t>
            </a: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  오늘 등록한 게시물에는 </a:t>
            </a:r>
            <a:r>
              <a:rPr b="0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new</a:t>
            </a:r>
            <a:r>
              <a:rPr b="0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이미지 추가</a:t>
            </a:r>
            <a:r>
              <a:rPr b="0"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endParaRPr b="0"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descr="양방향 사선" id="487" name="Google Shape;487;p10"/>
          <p:cNvSpPr txBox="1"/>
          <p:nvPr/>
        </p:nvSpPr>
        <p:spPr>
          <a:xfrm>
            <a:off x="3635375" y="333375"/>
            <a:ext cx="18002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공지사항</a:t>
            </a:r>
            <a:endParaRPr/>
          </a:p>
        </p:txBody>
      </p:sp>
      <p:sp>
        <p:nvSpPr>
          <p:cNvPr descr="양방향 사선" id="488" name="Google Shape;488;p10"/>
          <p:cNvSpPr txBox="1"/>
          <p:nvPr/>
        </p:nvSpPr>
        <p:spPr>
          <a:xfrm>
            <a:off x="3759200" y="688975"/>
            <a:ext cx="5060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3706813" y="622300"/>
            <a:ext cx="5184775" cy="503238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양방향 사선" id="490" name="Google Shape;490;p10"/>
          <p:cNvSpPr txBox="1"/>
          <p:nvPr/>
        </p:nvSpPr>
        <p:spPr>
          <a:xfrm>
            <a:off x="3771900" y="692150"/>
            <a:ext cx="30416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16Pounds관련 최신 공지사항을 알려드립니다.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공지사항을 통하여 새로운 소식들을 접하시기 바랍니다.</a:t>
            </a:r>
            <a:endParaRPr/>
          </a:p>
        </p:txBody>
      </p:sp>
      <p:sp>
        <p:nvSpPr>
          <p:cNvPr descr="양방향 사선" id="491" name="Google Shape;491;p10"/>
          <p:cNvSpPr txBox="1"/>
          <p:nvPr/>
        </p:nvSpPr>
        <p:spPr>
          <a:xfrm>
            <a:off x="7253288" y="1196975"/>
            <a:ext cx="15970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rgbClr val="339966"/>
                </a:solidFill>
                <a:latin typeface="Gulim"/>
                <a:ea typeface="Gulim"/>
                <a:cs typeface="Gulim"/>
                <a:sym typeface="Gulim"/>
              </a:rPr>
              <a:t>Home &gt; 새소식 &gt; 공지사항</a:t>
            </a:r>
            <a:endParaRPr/>
          </a:p>
        </p:txBody>
      </p:sp>
      <p:graphicFrame>
        <p:nvGraphicFramePr>
          <p:cNvPr id="492" name="Google Shape;492;p10"/>
          <p:cNvGraphicFramePr/>
          <p:nvPr/>
        </p:nvGraphicFramePr>
        <p:xfrm>
          <a:off x="3924300" y="217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544525"/>
                <a:gridCol w="2047875"/>
                <a:gridCol w="1223950"/>
                <a:gridCol w="647700"/>
              </a:tblGrid>
              <a:tr h="2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번호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제목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등록일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조회수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[공지]공지글입니다.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2006/07/03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[공지]공지글입니다.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2006/07/03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[점검]점검입니다.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[점검]점검입니다.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2006/07/03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[이벤트]이벤트입니다.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2006/07/03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[이벤트]이벤트입니다.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2006/07/03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2006/07/03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2006/07/03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12345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3" name="Google Shape;493;p10"/>
          <p:cNvSpPr/>
          <p:nvPr/>
        </p:nvSpPr>
        <p:spPr>
          <a:xfrm>
            <a:off x="7616825" y="4597400"/>
            <a:ext cx="939800" cy="227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4356100" y="4570413"/>
            <a:ext cx="3116263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4140200" y="4483100"/>
            <a:ext cx="3887788" cy="30321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[처음][이전] 1 / 2 / 3 / 4 / 5 / 6 / 7 / 8 / 9 / 10 [다음] [마지막]</a:t>
            </a:r>
            <a:endParaRPr/>
          </a:p>
        </p:txBody>
      </p:sp>
      <p:sp>
        <p:nvSpPr>
          <p:cNvPr id="496" name="Google Shape;496;p10"/>
          <p:cNvSpPr/>
          <p:nvPr/>
        </p:nvSpPr>
        <p:spPr>
          <a:xfrm>
            <a:off x="3995738" y="1630363"/>
            <a:ext cx="863600" cy="21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4930775" y="1630363"/>
            <a:ext cx="2016125" cy="21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7019925" y="1630363"/>
            <a:ext cx="576263" cy="21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9" name="Google Shape;499;p10"/>
          <p:cNvSpPr txBox="1"/>
          <p:nvPr/>
        </p:nvSpPr>
        <p:spPr>
          <a:xfrm>
            <a:off x="3995738" y="1905000"/>
            <a:ext cx="795337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Char char="•"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제목, 본문</a:t>
            </a:r>
            <a:endParaRPr/>
          </a:p>
        </p:txBody>
      </p:sp>
      <p:sp>
        <p:nvSpPr>
          <p:cNvPr id="500" name="Google Shape;500;p10"/>
          <p:cNvSpPr txBox="1"/>
          <p:nvPr/>
        </p:nvSpPr>
        <p:spPr>
          <a:xfrm>
            <a:off x="7092950" y="1617663"/>
            <a:ext cx="4127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검색</a:t>
            </a:r>
            <a:endParaRPr/>
          </a:p>
        </p:txBody>
      </p:sp>
      <p:pic>
        <p:nvPicPr>
          <p:cNvPr descr="combo_box_btn" id="501" name="Google Shape;50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9313" y="1630363"/>
            <a:ext cx="201612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10"/>
          <p:cNvSpPr txBox="1"/>
          <p:nvPr/>
        </p:nvSpPr>
        <p:spPr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처음 오셨어요? 반가워요.</a:t>
            </a:r>
            <a:endParaRPr/>
          </a:p>
        </p:txBody>
      </p:sp>
      <p:sp>
        <p:nvSpPr>
          <p:cNvPr id="503" name="Google Shape;503;p10"/>
          <p:cNvSpPr/>
          <p:nvPr/>
        </p:nvSpPr>
        <p:spPr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다운로드</a:t>
            </a:r>
            <a:endParaRPr/>
          </a:p>
        </p:txBody>
      </p:sp>
      <p:sp>
        <p:nvSpPr>
          <p:cNvPr id="504" name="Google Shape;504;p10"/>
          <p:cNvSpPr/>
          <p:nvPr/>
        </p:nvSpPr>
        <p:spPr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초보자 가이드</a:t>
            </a:r>
            <a:endParaRPr/>
          </a:p>
        </p:txBody>
      </p:sp>
      <p:sp>
        <p:nvSpPr>
          <p:cNvPr id="505" name="Google Shape;505;p10"/>
          <p:cNvSpPr/>
          <p:nvPr/>
        </p:nvSpPr>
        <p:spPr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자주하는 질문</a:t>
            </a:r>
            <a:endParaRPr/>
          </a:p>
        </p:txBody>
      </p:sp>
      <p:sp>
        <p:nvSpPr>
          <p:cNvPr id="506" name="Google Shape;506;p10"/>
          <p:cNvSpPr/>
          <p:nvPr/>
        </p:nvSpPr>
        <p:spPr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1:1 문의&amp;답변</a:t>
            </a:r>
            <a:endParaRPr/>
          </a:p>
        </p:txBody>
      </p:sp>
      <p:sp>
        <p:nvSpPr>
          <p:cNvPr id="507" name="Google Shape;507;p10"/>
          <p:cNvSpPr txBox="1"/>
          <p:nvPr/>
        </p:nvSpPr>
        <p:spPr>
          <a:xfrm>
            <a:off x="5753100" y="2462213"/>
            <a:ext cx="331788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new</a:t>
            </a:r>
            <a:r>
              <a:rPr b="0"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1"/>
          <p:cNvSpPr txBox="1"/>
          <p:nvPr/>
        </p:nvSpPr>
        <p:spPr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/ 새소식&gt; 공지사항</a:t>
            </a:r>
            <a:endParaRPr/>
          </a:p>
        </p:txBody>
      </p:sp>
      <p:sp>
        <p:nvSpPr>
          <p:cNvPr id="513" name="Google Shape;513;p11"/>
          <p:cNvSpPr/>
          <p:nvPr/>
        </p:nvSpPr>
        <p:spPr>
          <a:xfrm>
            <a:off x="73025" y="2133600"/>
            <a:ext cx="2411413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14" name="Google Shape;514;p11"/>
          <p:cNvGraphicFramePr/>
          <p:nvPr/>
        </p:nvGraphicFramePr>
        <p:xfrm>
          <a:off x="2484438" y="69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1079500"/>
              </a:tblGrid>
              <a:tr h="27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새소식</a:t>
                      </a:r>
                      <a:endParaRPr/>
                    </a:p>
                  </a:txBody>
                  <a:tcPr marT="46775" marB="46775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28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공지사항</a:t>
                      </a:r>
                      <a:endParaRPr/>
                    </a:p>
                  </a:txBody>
                  <a:tcPr marT="46775" marB="46775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업데이트</a:t>
                      </a:r>
                      <a:endParaRPr/>
                    </a:p>
                  </a:txBody>
                  <a:tcPr marT="46775" marB="46775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이벤트</a:t>
                      </a:r>
                      <a:endParaRPr/>
                    </a:p>
                  </a:txBody>
                  <a:tcPr marT="46775" marB="46775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보도자료</a:t>
                      </a:r>
                      <a:endParaRPr/>
                    </a:p>
                  </a:txBody>
                  <a:tcPr marT="46775" marB="46775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descr="양방향 사선" id="515" name="Google Shape;515;p11"/>
          <p:cNvSpPr txBox="1"/>
          <p:nvPr/>
        </p:nvSpPr>
        <p:spPr>
          <a:xfrm>
            <a:off x="3635375" y="333375"/>
            <a:ext cx="18002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공지사항</a:t>
            </a:r>
            <a:endParaRPr/>
          </a:p>
        </p:txBody>
      </p:sp>
      <p:sp>
        <p:nvSpPr>
          <p:cNvPr descr="양방향 사선" id="516" name="Google Shape;516;p11"/>
          <p:cNvSpPr txBox="1"/>
          <p:nvPr/>
        </p:nvSpPr>
        <p:spPr>
          <a:xfrm>
            <a:off x="3759200" y="688975"/>
            <a:ext cx="5060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17" name="Google Shape;517;p11"/>
          <p:cNvSpPr/>
          <p:nvPr/>
        </p:nvSpPr>
        <p:spPr>
          <a:xfrm>
            <a:off x="3706813" y="622300"/>
            <a:ext cx="5184775" cy="503238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양방향 사선" id="518" name="Google Shape;518;p11"/>
          <p:cNvSpPr txBox="1"/>
          <p:nvPr/>
        </p:nvSpPr>
        <p:spPr>
          <a:xfrm>
            <a:off x="3771900" y="692150"/>
            <a:ext cx="30416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16Pounds관련 최신 공지사항을 알려드립니다.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공지사항을 통하여 새로운 소식들을 접하시기 바랍니다.</a:t>
            </a:r>
            <a:endParaRPr/>
          </a:p>
        </p:txBody>
      </p:sp>
      <p:sp>
        <p:nvSpPr>
          <p:cNvPr descr="양방향 사선" id="519" name="Google Shape;519;p11"/>
          <p:cNvSpPr txBox="1"/>
          <p:nvPr/>
        </p:nvSpPr>
        <p:spPr>
          <a:xfrm>
            <a:off x="7253288" y="1196975"/>
            <a:ext cx="15970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rgbClr val="339966"/>
                </a:solidFill>
                <a:latin typeface="Gulim"/>
                <a:ea typeface="Gulim"/>
                <a:cs typeface="Gulim"/>
                <a:sym typeface="Gulim"/>
              </a:rPr>
              <a:t>Home &gt; 새소식 &gt; 공지사항</a:t>
            </a:r>
            <a:endParaRPr/>
          </a:p>
        </p:txBody>
      </p:sp>
      <p:graphicFrame>
        <p:nvGraphicFramePr>
          <p:cNvPr id="520" name="Google Shape;520;p11"/>
          <p:cNvGraphicFramePr/>
          <p:nvPr/>
        </p:nvGraphicFramePr>
        <p:xfrm>
          <a:off x="3851275" y="162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1368425"/>
                <a:gridCol w="1439875"/>
                <a:gridCol w="900100"/>
                <a:gridCol w="863600"/>
              </a:tblGrid>
              <a:tr h="28735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[공지] 공지사항입니다.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2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등록일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2006/07/22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조회수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1000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68475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                                   &lt;내용&gt;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521" name="Google Shape;521;p11"/>
          <p:cNvSpPr/>
          <p:nvPr/>
        </p:nvSpPr>
        <p:spPr>
          <a:xfrm>
            <a:off x="7853363" y="4076700"/>
            <a:ext cx="533400" cy="265113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/>
          </a:p>
        </p:txBody>
      </p:sp>
      <p:sp>
        <p:nvSpPr>
          <p:cNvPr id="522" name="Google Shape;522;p11"/>
          <p:cNvSpPr/>
          <p:nvPr/>
        </p:nvSpPr>
        <p:spPr>
          <a:xfrm>
            <a:off x="3994150" y="4076700"/>
            <a:ext cx="576263" cy="28892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글</a:t>
            </a:r>
            <a:endParaRPr/>
          </a:p>
        </p:txBody>
      </p:sp>
      <p:sp>
        <p:nvSpPr>
          <p:cNvPr id="523" name="Google Shape;523;p11"/>
          <p:cNvSpPr/>
          <p:nvPr/>
        </p:nvSpPr>
        <p:spPr>
          <a:xfrm>
            <a:off x="4641850" y="4076700"/>
            <a:ext cx="576263" cy="287338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글</a:t>
            </a:r>
            <a:endParaRPr/>
          </a:p>
        </p:txBody>
      </p:sp>
      <p:sp>
        <p:nvSpPr>
          <p:cNvPr id="524" name="Google Shape;524;p11"/>
          <p:cNvSpPr/>
          <p:nvPr/>
        </p:nvSpPr>
        <p:spPr>
          <a:xfrm>
            <a:off x="0" y="2190750"/>
            <a:ext cx="24114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-571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Char char="-"/>
            </a:pPr>
            <a:r>
              <a:rPr b="0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테이블목록으로 제목, 작성자, 등록일 </a:t>
            </a:r>
            <a:br>
              <a:rPr b="0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조회수, 내용 기재</a:t>
            </a:r>
            <a:br>
              <a:rPr b="0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목록 버튼 클릭시 목록 페이지로 이동</a:t>
            </a:r>
            <a:br>
              <a:rPr b="0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이전글, 다음글 버튼 클릭시 해당 상세 페이지 이동</a:t>
            </a:r>
            <a:br>
              <a:rPr b="0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lang="ko-KR" sz="9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HTML 가능하도록 제작</a:t>
            </a:r>
            <a:endParaRPr/>
          </a:p>
        </p:txBody>
      </p:sp>
      <p:sp>
        <p:nvSpPr>
          <p:cNvPr id="525" name="Google Shape;525;p11"/>
          <p:cNvSpPr txBox="1"/>
          <p:nvPr/>
        </p:nvSpPr>
        <p:spPr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처음 오셨어요? 반가워요.</a:t>
            </a:r>
            <a:endParaRPr/>
          </a:p>
        </p:txBody>
      </p:sp>
      <p:sp>
        <p:nvSpPr>
          <p:cNvPr id="526" name="Google Shape;526;p11"/>
          <p:cNvSpPr/>
          <p:nvPr/>
        </p:nvSpPr>
        <p:spPr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다운로드</a:t>
            </a:r>
            <a:endParaRPr/>
          </a:p>
        </p:txBody>
      </p:sp>
      <p:sp>
        <p:nvSpPr>
          <p:cNvPr id="527" name="Google Shape;527;p11"/>
          <p:cNvSpPr/>
          <p:nvPr/>
        </p:nvSpPr>
        <p:spPr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초보자 가이드</a:t>
            </a:r>
            <a:endParaRPr/>
          </a:p>
        </p:txBody>
      </p:sp>
      <p:sp>
        <p:nvSpPr>
          <p:cNvPr id="528" name="Google Shape;528;p11"/>
          <p:cNvSpPr/>
          <p:nvPr/>
        </p:nvSpPr>
        <p:spPr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자주하는 질문</a:t>
            </a:r>
            <a:endParaRPr/>
          </a:p>
        </p:txBody>
      </p:sp>
      <p:sp>
        <p:nvSpPr>
          <p:cNvPr id="529" name="Google Shape;529;p11"/>
          <p:cNvSpPr/>
          <p:nvPr/>
        </p:nvSpPr>
        <p:spPr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1:1 문의&amp;답변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2"/>
          <p:cNvSpPr txBox="1"/>
          <p:nvPr/>
        </p:nvSpPr>
        <p:spPr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/ 새소식 &gt; 업데이트</a:t>
            </a:r>
            <a:endParaRPr/>
          </a:p>
        </p:txBody>
      </p:sp>
      <p:sp>
        <p:nvSpPr>
          <p:cNvPr id="535" name="Google Shape;535;p12"/>
          <p:cNvSpPr/>
          <p:nvPr/>
        </p:nvSpPr>
        <p:spPr>
          <a:xfrm>
            <a:off x="73025" y="2133600"/>
            <a:ext cx="2411413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36" name="Google Shape;536;p12"/>
          <p:cNvGraphicFramePr/>
          <p:nvPr/>
        </p:nvGraphicFramePr>
        <p:xfrm>
          <a:off x="2484438" y="69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1079500"/>
              </a:tblGrid>
              <a:tr h="27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새소식</a:t>
                      </a:r>
                      <a:endParaRPr/>
                    </a:p>
                  </a:txBody>
                  <a:tcPr marT="46775" marB="46775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28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공지사항</a:t>
                      </a:r>
                      <a:endParaRPr/>
                    </a:p>
                  </a:txBody>
                  <a:tcPr marT="46775" marB="46775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업데이트</a:t>
                      </a:r>
                      <a:endParaRPr/>
                    </a:p>
                  </a:txBody>
                  <a:tcPr marT="46775" marB="46775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이벤트</a:t>
                      </a:r>
                      <a:endParaRPr/>
                    </a:p>
                  </a:txBody>
                  <a:tcPr marT="46775" marB="46775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보도자료</a:t>
                      </a:r>
                      <a:endParaRPr/>
                    </a:p>
                  </a:txBody>
                  <a:tcPr marT="46775" marB="46775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descr="양방향 사선" id="537" name="Google Shape;537;p12"/>
          <p:cNvSpPr txBox="1"/>
          <p:nvPr/>
        </p:nvSpPr>
        <p:spPr>
          <a:xfrm>
            <a:off x="3635375" y="333375"/>
            <a:ext cx="18002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업데이트</a:t>
            </a:r>
            <a:endParaRPr/>
          </a:p>
        </p:txBody>
      </p:sp>
      <p:sp>
        <p:nvSpPr>
          <p:cNvPr descr="양방향 사선" id="538" name="Google Shape;538;p12"/>
          <p:cNvSpPr txBox="1"/>
          <p:nvPr/>
        </p:nvSpPr>
        <p:spPr>
          <a:xfrm>
            <a:off x="3759200" y="688975"/>
            <a:ext cx="5060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39" name="Google Shape;539;p12"/>
          <p:cNvSpPr/>
          <p:nvPr/>
        </p:nvSpPr>
        <p:spPr>
          <a:xfrm>
            <a:off x="3706813" y="622300"/>
            <a:ext cx="5184775" cy="503238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양방향 사선" id="540" name="Google Shape;540;p12"/>
          <p:cNvSpPr txBox="1"/>
          <p:nvPr/>
        </p:nvSpPr>
        <p:spPr>
          <a:xfrm>
            <a:off x="7253288" y="1196975"/>
            <a:ext cx="15970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rgbClr val="339966"/>
                </a:solidFill>
                <a:latin typeface="Gulim"/>
                <a:ea typeface="Gulim"/>
                <a:cs typeface="Gulim"/>
                <a:sym typeface="Gulim"/>
              </a:rPr>
              <a:t>Home &gt; 새소식 &gt; 업데이트</a:t>
            </a:r>
            <a:endParaRPr/>
          </a:p>
        </p:txBody>
      </p:sp>
      <p:sp>
        <p:nvSpPr>
          <p:cNvPr id="541" name="Google Shape;541;p12"/>
          <p:cNvSpPr/>
          <p:nvPr/>
        </p:nvSpPr>
        <p:spPr>
          <a:xfrm>
            <a:off x="3779838" y="692150"/>
            <a:ext cx="4572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16Pounds 관련 최신 업데이트 소식을 알려드립니다.</a:t>
            </a:r>
            <a:b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더욱 새로워진 업데이트 정보를 접하시기 바랍니다.</a:t>
            </a:r>
            <a:endParaRPr/>
          </a:p>
        </p:txBody>
      </p:sp>
      <p:graphicFrame>
        <p:nvGraphicFramePr>
          <p:cNvPr id="542" name="Google Shape;542;p12"/>
          <p:cNvGraphicFramePr/>
          <p:nvPr/>
        </p:nvGraphicFramePr>
        <p:xfrm>
          <a:off x="3924300" y="206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544525"/>
                <a:gridCol w="1974850"/>
                <a:gridCol w="1152525"/>
                <a:gridCol w="647700"/>
              </a:tblGrid>
              <a:tr h="2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번호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제목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등록일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조회수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업데이트입니다.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2006/07/03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2006/07/03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2006/07/03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2006/07/03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2006/07/03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2006/07/03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2006/07/03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12345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3" name="Google Shape;543;p12"/>
          <p:cNvSpPr/>
          <p:nvPr/>
        </p:nvSpPr>
        <p:spPr>
          <a:xfrm>
            <a:off x="7399338" y="4524375"/>
            <a:ext cx="939800" cy="227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4" name="Google Shape;544;p12"/>
          <p:cNvSpPr/>
          <p:nvPr/>
        </p:nvSpPr>
        <p:spPr>
          <a:xfrm>
            <a:off x="4283075" y="4524375"/>
            <a:ext cx="3116263" cy="227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5" name="Google Shape;545;p12"/>
          <p:cNvSpPr/>
          <p:nvPr/>
        </p:nvSpPr>
        <p:spPr>
          <a:xfrm>
            <a:off x="4425950" y="4365625"/>
            <a:ext cx="3116263" cy="227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6" name="Google Shape;546;p12"/>
          <p:cNvSpPr/>
          <p:nvPr/>
        </p:nvSpPr>
        <p:spPr>
          <a:xfrm>
            <a:off x="4067175" y="4437063"/>
            <a:ext cx="3887788" cy="30321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[처음][이전] 1 / 2 / 3 / 4 / 5 / 6 / 7 / 8 / 9 / 10 [다음] [마지막]</a:t>
            </a:r>
            <a:endParaRPr/>
          </a:p>
        </p:txBody>
      </p:sp>
      <p:sp>
        <p:nvSpPr>
          <p:cNvPr id="547" name="Google Shape;547;p12"/>
          <p:cNvSpPr/>
          <p:nvPr/>
        </p:nvSpPr>
        <p:spPr>
          <a:xfrm>
            <a:off x="3995738" y="1485900"/>
            <a:ext cx="863600" cy="21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8" name="Google Shape;548;p12"/>
          <p:cNvSpPr/>
          <p:nvPr/>
        </p:nvSpPr>
        <p:spPr>
          <a:xfrm>
            <a:off x="4930775" y="1485900"/>
            <a:ext cx="2016125" cy="21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9" name="Google Shape;549;p12"/>
          <p:cNvSpPr/>
          <p:nvPr/>
        </p:nvSpPr>
        <p:spPr>
          <a:xfrm>
            <a:off x="7019925" y="1485900"/>
            <a:ext cx="576263" cy="21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0" name="Google Shape;550;p12"/>
          <p:cNvSpPr txBox="1"/>
          <p:nvPr/>
        </p:nvSpPr>
        <p:spPr>
          <a:xfrm>
            <a:off x="3995738" y="1760538"/>
            <a:ext cx="795337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Char char="•"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제목, 본문</a:t>
            </a:r>
            <a:endParaRPr/>
          </a:p>
        </p:txBody>
      </p:sp>
      <p:sp>
        <p:nvSpPr>
          <p:cNvPr id="551" name="Google Shape;551;p12"/>
          <p:cNvSpPr txBox="1"/>
          <p:nvPr/>
        </p:nvSpPr>
        <p:spPr>
          <a:xfrm>
            <a:off x="7092950" y="1473200"/>
            <a:ext cx="4127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검색</a:t>
            </a:r>
            <a:endParaRPr/>
          </a:p>
        </p:txBody>
      </p:sp>
      <p:pic>
        <p:nvPicPr>
          <p:cNvPr descr="combo_box_btn" id="552" name="Google Shape;55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9313" y="1485900"/>
            <a:ext cx="201612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12"/>
          <p:cNvSpPr txBox="1"/>
          <p:nvPr/>
        </p:nvSpPr>
        <p:spPr>
          <a:xfrm>
            <a:off x="34925" y="2143125"/>
            <a:ext cx="2430463" cy="1457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 PAGE 당 10개까지 등록일별 목록 제시</a:t>
            </a: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 풀다운박스로 제목을 디폴트로하고, 본문이 </a:t>
            </a: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 검색될 수 있도록 제작</a:t>
            </a: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 제목 클릭시 상세 페이지로 이동</a:t>
            </a: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  등록일별기준으로 sort</a:t>
            </a: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  오늘 등록한 게시물에는 </a:t>
            </a:r>
            <a:r>
              <a:rPr b="0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new</a:t>
            </a:r>
            <a:r>
              <a:rPr b="0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이미지 추가</a:t>
            </a:r>
            <a:r>
              <a:rPr b="0"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endParaRPr b="0"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54" name="Google Shape;554;p12"/>
          <p:cNvSpPr txBox="1"/>
          <p:nvPr/>
        </p:nvSpPr>
        <p:spPr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처음 오셨어요? 반가워요.</a:t>
            </a:r>
            <a:endParaRPr/>
          </a:p>
        </p:txBody>
      </p:sp>
      <p:sp>
        <p:nvSpPr>
          <p:cNvPr id="555" name="Google Shape;555;p12"/>
          <p:cNvSpPr/>
          <p:nvPr/>
        </p:nvSpPr>
        <p:spPr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다운로드</a:t>
            </a:r>
            <a:endParaRPr/>
          </a:p>
        </p:txBody>
      </p:sp>
      <p:sp>
        <p:nvSpPr>
          <p:cNvPr id="556" name="Google Shape;556;p12"/>
          <p:cNvSpPr/>
          <p:nvPr/>
        </p:nvSpPr>
        <p:spPr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초보자 가이드</a:t>
            </a:r>
            <a:endParaRPr/>
          </a:p>
        </p:txBody>
      </p:sp>
      <p:sp>
        <p:nvSpPr>
          <p:cNvPr id="557" name="Google Shape;557;p12"/>
          <p:cNvSpPr/>
          <p:nvPr/>
        </p:nvSpPr>
        <p:spPr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자주하는 질문</a:t>
            </a:r>
            <a:endParaRPr/>
          </a:p>
        </p:txBody>
      </p:sp>
      <p:sp>
        <p:nvSpPr>
          <p:cNvPr id="558" name="Google Shape;558;p12"/>
          <p:cNvSpPr/>
          <p:nvPr/>
        </p:nvSpPr>
        <p:spPr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1:1 문의&amp;답변</a:t>
            </a:r>
            <a:endParaRPr/>
          </a:p>
        </p:txBody>
      </p:sp>
      <p:sp>
        <p:nvSpPr>
          <p:cNvPr id="559" name="Google Shape;559;p12"/>
          <p:cNvSpPr txBox="1"/>
          <p:nvPr/>
        </p:nvSpPr>
        <p:spPr>
          <a:xfrm>
            <a:off x="5753100" y="2276475"/>
            <a:ext cx="331788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new</a:t>
            </a:r>
            <a:r>
              <a:rPr b="0"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3"/>
          <p:cNvSpPr txBox="1"/>
          <p:nvPr/>
        </p:nvSpPr>
        <p:spPr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/ 새소식 &gt; 업데이트</a:t>
            </a:r>
            <a:endParaRPr/>
          </a:p>
        </p:txBody>
      </p:sp>
      <p:sp>
        <p:nvSpPr>
          <p:cNvPr id="565" name="Google Shape;565;p13"/>
          <p:cNvSpPr/>
          <p:nvPr/>
        </p:nvSpPr>
        <p:spPr>
          <a:xfrm>
            <a:off x="73025" y="2133600"/>
            <a:ext cx="2411413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66" name="Google Shape;566;p13"/>
          <p:cNvGraphicFramePr/>
          <p:nvPr/>
        </p:nvGraphicFramePr>
        <p:xfrm>
          <a:off x="2484438" y="69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1079500"/>
              </a:tblGrid>
              <a:tr h="27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새소식</a:t>
                      </a:r>
                      <a:endParaRPr/>
                    </a:p>
                  </a:txBody>
                  <a:tcPr marT="46775" marB="46775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28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공지사항</a:t>
                      </a:r>
                      <a:endParaRPr/>
                    </a:p>
                  </a:txBody>
                  <a:tcPr marT="46775" marB="46775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업데이트</a:t>
                      </a:r>
                      <a:endParaRPr/>
                    </a:p>
                  </a:txBody>
                  <a:tcPr marT="46775" marB="46775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이벤트</a:t>
                      </a:r>
                      <a:endParaRPr/>
                    </a:p>
                  </a:txBody>
                  <a:tcPr marT="46775" marB="46775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보도자료</a:t>
                      </a:r>
                      <a:endParaRPr/>
                    </a:p>
                  </a:txBody>
                  <a:tcPr marT="46775" marB="46775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descr="양방향 사선" id="567" name="Google Shape;567;p13"/>
          <p:cNvSpPr txBox="1"/>
          <p:nvPr/>
        </p:nvSpPr>
        <p:spPr>
          <a:xfrm>
            <a:off x="3635375" y="333375"/>
            <a:ext cx="18002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업데이트</a:t>
            </a:r>
            <a:endParaRPr/>
          </a:p>
        </p:txBody>
      </p:sp>
      <p:sp>
        <p:nvSpPr>
          <p:cNvPr descr="양방향 사선" id="568" name="Google Shape;568;p13"/>
          <p:cNvSpPr txBox="1"/>
          <p:nvPr/>
        </p:nvSpPr>
        <p:spPr>
          <a:xfrm>
            <a:off x="3759200" y="688975"/>
            <a:ext cx="5060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69" name="Google Shape;569;p13"/>
          <p:cNvSpPr/>
          <p:nvPr/>
        </p:nvSpPr>
        <p:spPr>
          <a:xfrm>
            <a:off x="3706813" y="622300"/>
            <a:ext cx="5184775" cy="503238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양방향 사선" id="570" name="Google Shape;570;p13"/>
          <p:cNvSpPr txBox="1"/>
          <p:nvPr/>
        </p:nvSpPr>
        <p:spPr>
          <a:xfrm>
            <a:off x="7253288" y="1196975"/>
            <a:ext cx="15970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rgbClr val="339966"/>
                </a:solidFill>
                <a:latin typeface="Gulim"/>
                <a:ea typeface="Gulim"/>
                <a:cs typeface="Gulim"/>
                <a:sym typeface="Gulim"/>
              </a:rPr>
              <a:t>Home &gt; 새소식 &gt; 업데이트</a:t>
            </a:r>
            <a:endParaRPr/>
          </a:p>
        </p:txBody>
      </p:sp>
      <p:sp>
        <p:nvSpPr>
          <p:cNvPr id="571" name="Google Shape;571;p13"/>
          <p:cNvSpPr/>
          <p:nvPr/>
        </p:nvSpPr>
        <p:spPr>
          <a:xfrm>
            <a:off x="3779838" y="692150"/>
            <a:ext cx="4572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16Pounds 관련 최신 업데이트 소식을 알려드립니다.</a:t>
            </a:r>
            <a:b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더욱 새로워진 업데이트 정보를 접하시기 바랍니다.</a:t>
            </a:r>
            <a:endParaRPr/>
          </a:p>
        </p:txBody>
      </p:sp>
      <p:graphicFrame>
        <p:nvGraphicFramePr>
          <p:cNvPr id="572" name="Google Shape;572;p13"/>
          <p:cNvGraphicFramePr/>
          <p:nvPr/>
        </p:nvGraphicFramePr>
        <p:xfrm>
          <a:off x="3779838" y="1700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1152525"/>
                <a:gridCol w="1584325"/>
                <a:gridCol w="971550"/>
                <a:gridCol w="863600"/>
              </a:tblGrid>
              <a:tr h="28735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업데이트 소식입니다.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2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등록일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2006/07/22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조회수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1000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68475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                                   &lt;내용&gt;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573" name="Google Shape;573;p13"/>
          <p:cNvSpPr/>
          <p:nvPr/>
        </p:nvSpPr>
        <p:spPr>
          <a:xfrm>
            <a:off x="7781925" y="4148138"/>
            <a:ext cx="533400" cy="265112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/>
          </a:p>
        </p:txBody>
      </p:sp>
      <p:sp>
        <p:nvSpPr>
          <p:cNvPr id="574" name="Google Shape;574;p13"/>
          <p:cNvSpPr/>
          <p:nvPr/>
        </p:nvSpPr>
        <p:spPr>
          <a:xfrm>
            <a:off x="3922713" y="4148138"/>
            <a:ext cx="576262" cy="28892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글</a:t>
            </a:r>
            <a:endParaRPr/>
          </a:p>
        </p:txBody>
      </p:sp>
      <p:sp>
        <p:nvSpPr>
          <p:cNvPr id="575" name="Google Shape;575;p13"/>
          <p:cNvSpPr/>
          <p:nvPr/>
        </p:nvSpPr>
        <p:spPr>
          <a:xfrm>
            <a:off x="4570413" y="4148138"/>
            <a:ext cx="576262" cy="287337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글</a:t>
            </a:r>
            <a:endParaRPr/>
          </a:p>
        </p:txBody>
      </p:sp>
      <p:sp>
        <p:nvSpPr>
          <p:cNvPr id="576" name="Google Shape;576;p13"/>
          <p:cNvSpPr/>
          <p:nvPr/>
        </p:nvSpPr>
        <p:spPr>
          <a:xfrm>
            <a:off x="0" y="2190750"/>
            <a:ext cx="2411413" cy="1047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-571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Char char="-"/>
            </a:pPr>
            <a:r>
              <a:rPr b="0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테이블목록으로 제목, 작성자, 등록일 조회수, 내용 기재</a:t>
            </a:r>
            <a:br>
              <a:rPr b="0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목록 버튼 클릭시 목록 페이지로 이동 </a:t>
            </a:r>
            <a:br>
              <a:rPr b="0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이전글, 다음글 버튼 클릭시 해당 상세 페이지 이동</a:t>
            </a:r>
            <a:endParaRPr/>
          </a:p>
        </p:txBody>
      </p:sp>
      <p:sp>
        <p:nvSpPr>
          <p:cNvPr id="577" name="Google Shape;577;p13"/>
          <p:cNvSpPr txBox="1"/>
          <p:nvPr/>
        </p:nvSpPr>
        <p:spPr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처음 오셨어요? 반가워요.</a:t>
            </a:r>
            <a:endParaRPr/>
          </a:p>
        </p:txBody>
      </p:sp>
      <p:sp>
        <p:nvSpPr>
          <p:cNvPr id="578" name="Google Shape;578;p13"/>
          <p:cNvSpPr/>
          <p:nvPr/>
        </p:nvSpPr>
        <p:spPr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다운로드</a:t>
            </a:r>
            <a:endParaRPr/>
          </a:p>
        </p:txBody>
      </p:sp>
      <p:sp>
        <p:nvSpPr>
          <p:cNvPr id="579" name="Google Shape;579;p13"/>
          <p:cNvSpPr/>
          <p:nvPr/>
        </p:nvSpPr>
        <p:spPr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초보자 가이드</a:t>
            </a:r>
            <a:endParaRPr/>
          </a:p>
        </p:txBody>
      </p:sp>
      <p:sp>
        <p:nvSpPr>
          <p:cNvPr id="580" name="Google Shape;580;p13"/>
          <p:cNvSpPr/>
          <p:nvPr/>
        </p:nvSpPr>
        <p:spPr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자주하는 질문</a:t>
            </a:r>
            <a:endParaRPr/>
          </a:p>
        </p:txBody>
      </p:sp>
      <p:sp>
        <p:nvSpPr>
          <p:cNvPr id="581" name="Google Shape;581;p13"/>
          <p:cNvSpPr/>
          <p:nvPr/>
        </p:nvSpPr>
        <p:spPr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1:1 문의&amp;답변</a:t>
            </a:r>
            <a:endParaRPr/>
          </a:p>
        </p:txBody>
      </p:sp>
      <p:sp>
        <p:nvSpPr>
          <p:cNvPr id="582" name="Google Shape;582;p13"/>
          <p:cNvSpPr/>
          <p:nvPr/>
        </p:nvSpPr>
        <p:spPr>
          <a:xfrm>
            <a:off x="112713" y="3284538"/>
            <a:ext cx="1219200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HTML 가능하도록 제작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4"/>
          <p:cNvSpPr txBox="1"/>
          <p:nvPr/>
        </p:nvSpPr>
        <p:spPr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/ 새소식 &gt; 이벤트</a:t>
            </a:r>
            <a:endParaRPr/>
          </a:p>
        </p:txBody>
      </p:sp>
      <p:sp>
        <p:nvSpPr>
          <p:cNvPr id="588" name="Google Shape;588;p14"/>
          <p:cNvSpPr/>
          <p:nvPr/>
        </p:nvSpPr>
        <p:spPr>
          <a:xfrm>
            <a:off x="73025" y="2133600"/>
            <a:ext cx="2411413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89" name="Google Shape;589;p14"/>
          <p:cNvGraphicFramePr/>
          <p:nvPr/>
        </p:nvGraphicFramePr>
        <p:xfrm>
          <a:off x="2484438" y="69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1079500"/>
              </a:tblGrid>
              <a:tr h="27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새소식</a:t>
                      </a:r>
                      <a:endParaRPr/>
                    </a:p>
                  </a:txBody>
                  <a:tcPr marT="46775" marB="46775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28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공지사항</a:t>
                      </a:r>
                      <a:endParaRPr/>
                    </a:p>
                  </a:txBody>
                  <a:tcPr marT="46775" marB="46775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업데이트</a:t>
                      </a:r>
                      <a:endParaRPr/>
                    </a:p>
                  </a:txBody>
                  <a:tcPr marT="46775" marB="46775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이벤트</a:t>
                      </a:r>
                      <a:endParaRPr/>
                    </a:p>
                  </a:txBody>
                  <a:tcPr marT="46775" marB="46775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보도자료</a:t>
                      </a:r>
                      <a:endParaRPr/>
                    </a:p>
                  </a:txBody>
                  <a:tcPr marT="46775" marB="46775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descr="양방향 사선" id="590" name="Google Shape;590;p14"/>
          <p:cNvSpPr txBox="1"/>
          <p:nvPr/>
        </p:nvSpPr>
        <p:spPr>
          <a:xfrm>
            <a:off x="3635375" y="333375"/>
            <a:ext cx="18002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이벤트</a:t>
            </a:r>
            <a:endParaRPr/>
          </a:p>
        </p:txBody>
      </p:sp>
      <p:sp>
        <p:nvSpPr>
          <p:cNvPr descr="양방향 사선" id="591" name="Google Shape;591;p14"/>
          <p:cNvSpPr txBox="1"/>
          <p:nvPr/>
        </p:nvSpPr>
        <p:spPr>
          <a:xfrm>
            <a:off x="3759200" y="688975"/>
            <a:ext cx="5060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92" name="Google Shape;592;p14"/>
          <p:cNvSpPr/>
          <p:nvPr/>
        </p:nvSpPr>
        <p:spPr>
          <a:xfrm>
            <a:off x="3706813" y="622300"/>
            <a:ext cx="5184775" cy="503238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양방향 사선" id="593" name="Google Shape;593;p14"/>
          <p:cNvSpPr txBox="1"/>
          <p:nvPr/>
        </p:nvSpPr>
        <p:spPr>
          <a:xfrm>
            <a:off x="7308850" y="1196975"/>
            <a:ext cx="14827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rgbClr val="339966"/>
                </a:solidFill>
                <a:latin typeface="Gulim"/>
                <a:ea typeface="Gulim"/>
                <a:cs typeface="Gulim"/>
                <a:sym typeface="Gulim"/>
              </a:rPr>
              <a:t>Home &gt; 새소식 &gt; 이벤트</a:t>
            </a:r>
            <a:endParaRPr/>
          </a:p>
        </p:txBody>
      </p:sp>
      <p:sp>
        <p:nvSpPr>
          <p:cNvPr id="594" name="Google Shape;594;p14"/>
          <p:cNvSpPr/>
          <p:nvPr/>
        </p:nvSpPr>
        <p:spPr>
          <a:xfrm>
            <a:off x="3779838" y="692150"/>
            <a:ext cx="4572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다양한 이벤트의 즐거움! 16Pounds 이벤트!</a:t>
            </a:r>
            <a:b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16Pounds의 이벤트는 여기 모두 모였다!</a:t>
            </a:r>
            <a:endParaRPr/>
          </a:p>
        </p:txBody>
      </p:sp>
      <p:sp>
        <p:nvSpPr>
          <p:cNvPr id="595" name="Google Shape;595;p14"/>
          <p:cNvSpPr txBox="1"/>
          <p:nvPr/>
        </p:nvSpPr>
        <p:spPr>
          <a:xfrm>
            <a:off x="109538" y="2163763"/>
            <a:ext cx="2343150" cy="179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1. 진행중인 이벤트 </a:t>
            </a:r>
            <a:endParaRPr b="0" sz="900">
              <a:solidFill>
                <a:srgbClr val="FF0066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  1) 이벤트 배너 </a:t>
            </a: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  2) 이벤트 타이틀</a:t>
            </a: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  3) 이벤트 기간 </a:t>
            </a: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  4) 이벤트 내용</a:t>
            </a: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  5) </a:t>
            </a:r>
            <a:r>
              <a:rPr b="0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진행중</a:t>
            </a:r>
            <a:r>
              <a:rPr b="0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이미지 삽입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 오늘 등록한 게시물에는 </a:t>
            </a:r>
            <a:r>
              <a:rPr b="0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new</a:t>
            </a:r>
            <a:r>
              <a:rPr b="0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이미지 추가</a:t>
            </a: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2. 진행중인 이벤트 종료시 종료중인 이벤트</a:t>
            </a: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  페이지로 이동</a:t>
            </a:r>
            <a:endParaRPr/>
          </a:p>
        </p:txBody>
      </p:sp>
      <p:sp>
        <p:nvSpPr>
          <p:cNvPr id="596" name="Google Shape;596;p14"/>
          <p:cNvSpPr/>
          <p:nvPr/>
        </p:nvSpPr>
        <p:spPr>
          <a:xfrm>
            <a:off x="3635375" y="6022975"/>
            <a:ext cx="4392613" cy="35877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[처음][이전] 1 / 2 / 3 / 4 / 5 / 6 / 7 / 8 / 9 / 10 [다음][마지막]</a:t>
            </a:r>
            <a:endParaRPr/>
          </a:p>
        </p:txBody>
      </p:sp>
      <p:sp>
        <p:nvSpPr>
          <p:cNvPr id="597" name="Google Shape;597;p14"/>
          <p:cNvSpPr/>
          <p:nvPr/>
        </p:nvSpPr>
        <p:spPr>
          <a:xfrm>
            <a:off x="3851275" y="1990725"/>
            <a:ext cx="1268413" cy="749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Images</a:t>
            </a:r>
            <a:endParaRPr/>
          </a:p>
        </p:txBody>
      </p:sp>
      <p:sp>
        <p:nvSpPr>
          <p:cNvPr id="598" name="Google Shape;598;p14"/>
          <p:cNvSpPr txBox="1"/>
          <p:nvPr/>
        </p:nvSpPr>
        <p:spPr>
          <a:xfrm>
            <a:off x="5313363" y="1901825"/>
            <a:ext cx="10477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■ 이벤트 타이틀</a:t>
            </a:r>
            <a:endParaRPr b="0" sz="9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99" name="Google Shape;599;p14"/>
          <p:cNvSpPr txBox="1"/>
          <p:nvPr/>
        </p:nvSpPr>
        <p:spPr>
          <a:xfrm>
            <a:off x="5291138" y="2206625"/>
            <a:ext cx="2027237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 u="sng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■ 기간 : 2006.06.17 ~ 2006.06.17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이벤트 내용이 들어가는 곳</a:t>
            </a:r>
            <a:endParaRPr b="0" sz="9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600" name="Google Shape;600;p14"/>
          <p:cNvCxnSpPr/>
          <p:nvPr/>
        </p:nvCxnSpPr>
        <p:spPr>
          <a:xfrm>
            <a:off x="3706813" y="2854325"/>
            <a:ext cx="4321175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1" name="Google Shape;601;p14"/>
          <p:cNvSpPr/>
          <p:nvPr/>
        </p:nvSpPr>
        <p:spPr>
          <a:xfrm>
            <a:off x="3851275" y="2998788"/>
            <a:ext cx="1268413" cy="749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Images</a:t>
            </a:r>
            <a:endParaRPr/>
          </a:p>
        </p:txBody>
      </p:sp>
      <p:cxnSp>
        <p:nvCxnSpPr>
          <p:cNvPr id="602" name="Google Shape;602;p14"/>
          <p:cNvCxnSpPr/>
          <p:nvPr/>
        </p:nvCxnSpPr>
        <p:spPr>
          <a:xfrm flipH="1" rot="10800000">
            <a:off x="3706813" y="4872038"/>
            <a:ext cx="4392612" cy="23812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" name="Google Shape;603;p14"/>
          <p:cNvCxnSpPr/>
          <p:nvPr/>
        </p:nvCxnSpPr>
        <p:spPr>
          <a:xfrm>
            <a:off x="3706813" y="3862388"/>
            <a:ext cx="4392612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4" name="Google Shape;604;p14"/>
          <p:cNvSpPr/>
          <p:nvPr/>
        </p:nvSpPr>
        <p:spPr>
          <a:xfrm>
            <a:off x="3851275" y="4006850"/>
            <a:ext cx="1268413" cy="749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Images</a:t>
            </a:r>
            <a:endParaRPr/>
          </a:p>
        </p:txBody>
      </p:sp>
      <p:cxnSp>
        <p:nvCxnSpPr>
          <p:cNvPr id="605" name="Google Shape;605;p14"/>
          <p:cNvCxnSpPr/>
          <p:nvPr/>
        </p:nvCxnSpPr>
        <p:spPr>
          <a:xfrm>
            <a:off x="3705225" y="1847850"/>
            <a:ext cx="43211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6" name="Google Shape;606;p14"/>
          <p:cNvSpPr/>
          <p:nvPr/>
        </p:nvSpPr>
        <p:spPr>
          <a:xfrm>
            <a:off x="3779838" y="1557338"/>
            <a:ext cx="1079500" cy="288925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진행중인 이벤트</a:t>
            </a:r>
            <a:endParaRPr/>
          </a:p>
        </p:txBody>
      </p:sp>
      <p:sp>
        <p:nvSpPr>
          <p:cNvPr id="607" name="Google Shape;607;p14"/>
          <p:cNvSpPr/>
          <p:nvPr/>
        </p:nvSpPr>
        <p:spPr>
          <a:xfrm>
            <a:off x="4932363" y="1557338"/>
            <a:ext cx="1008062" cy="2889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종료된 이벤트</a:t>
            </a:r>
            <a:endParaRPr/>
          </a:p>
        </p:txBody>
      </p:sp>
      <p:sp>
        <p:nvSpPr>
          <p:cNvPr id="608" name="Google Shape;608;p14"/>
          <p:cNvSpPr txBox="1"/>
          <p:nvPr/>
        </p:nvSpPr>
        <p:spPr>
          <a:xfrm>
            <a:off x="5364163" y="2925763"/>
            <a:ext cx="10477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■ 이벤트 타이틀</a:t>
            </a:r>
            <a:endParaRPr b="0" sz="9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09" name="Google Shape;609;p14"/>
          <p:cNvSpPr txBox="1"/>
          <p:nvPr/>
        </p:nvSpPr>
        <p:spPr>
          <a:xfrm>
            <a:off x="5341938" y="3230563"/>
            <a:ext cx="2027237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 u="sng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■ 기간 : 2006.06.17 ~ 2006.06.17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이벤트 내용이 들어가는 곳</a:t>
            </a:r>
            <a:endParaRPr b="0" sz="9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10" name="Google Shape;610;p14"/>
          <p:cNvSpPr txBox="1"/>
          <p:nvPr/>
        </p:nvSpPr>
        <p:spPr>
          <a:xfrm>
            <a:off x="5480050" y="3900488"/>
            <a:ext cx="10477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■ 이벤트 타이틀</a:t>
            </a:r>
            <a:endParaRPr b="0" sz="9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11" name="Google Shape;611;p14"/>
          <p:cNvSpPr txBox="1"/>
          <p:nvPr/>
        </p:nvSpPr>
        <p:spPr>
          <a:xfrm>
            <a:off x="5457825" y="4205288"/>
            <a:ext cx="2027238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 u="sng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■ 기간 : 2006.06.17 ~ 2006.06.17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이벤트 내용이 들어가는 곳</a:t>
            </a:r>
            <a:endParaRPr b="0" sz="9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12" name="Google Shape;612;p14"/>
          <p:cNvSpPr/>
          <p:nvPr/>
        </p:nvSpPr>
        <p:spPr>
          <a:xfrm>
            <a:off x="3851275" y="5014913"/>
            <a:ext cx="1268413" cy="749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Images</a:t>
            </a:r>
            <a:endParaRPr/>
          </a:p>
        </p:txBody>
      </p:sp>
      <p:sp>
        <p:nvSpPr>
          <p:cNvPr id="613" name="Google Shape;613;p14"/>
          <p:cNvSpPr txBox="1"/>
          <p:nvPr/>
        </p:nvSpPr>
        <p:spPr>
          <a:xfrm>
            <a:off x="5480050" y="4908550"/>
            <a:ext cx="10477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■ 이벤트 타이틀</a:t>
            </a:r>
            <a:endParaRPr b="0" sz="9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14" name="Google Shape;614;p14"/>
          <p:cNvSpPr txBox="1"/>
          <p:nvPr/>
        </p:nvSpPr>
        <p:spPr>
          <a:xfrm>
            <a:off x="5457825" y="5213350"/>
            <a:ext cx="2027238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 u="sng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■ 기간 : 2006.06.17 ~ 2006.06.17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이벤트 내용이 들어가는 곳</a:t>
            </a:r>
            <a:endParaRPr b="0" sz="9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615" name="Google Shape;615;p14"/>
          <p:cNvCxnSpPr/>
          <p:nvPr/>
        </p:nvCxnSpPr>
        <p:spPr>
          <a:xfrm flipH="1" rot="10800000">
            <a:off x="3635375" y="5878513"/>
            <a:ext cx="4392613" cy="23812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6" name="Google Shape;616;p14"/>
          <p:cNvSpPr txBox="1"/>
          <p:nvPr/>
        </p:nvSpPr>
        <p:spPr>
          <a:xfrm>
            <a:off x="6767513" y="1897063"/>
            <a:ext cx="5302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[진행중]</a:t>
            </a:r>
            <a:endParaRPr/>
          </a:p>
        </p:txBody>
      </p:sp>
      <p:sp>
        <p:nvSpPr>
          <p:cNvPr id="617" name="Google Shape;617;p14"/>
          <p:cNvSpPr txBox="1"/>
          <p:nvPr/>
        </p:nvSpPr>
        <p:spPr>
          <a:xfrm>
            <a:off x="6732588" y="2852738"/>
            <a:ext cx="5302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[진행중]</a:t>
            </a:r>
            <a:endParaRPr/>
          </a:p>
        </p:txBody>
      </p:sp>
      <p:sp>
        <p:nvSpPr>
          <p:cNvPr id="618" name="Google Shape;618;p14"/>
          <p:cNvSpPr/>
          <p:nvPr/>
        </p:nvSpPr>
        <p:spPr>
          <a:xfrm>
            <a:off x="6011863" y="1557338"/>
            <a:ext cx="1008062" cy="2889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당첨자발표</a:t>
            </a:r>
            <a:endParaRPr/>
          </a:p>
        </p:txBody>
      </p:sp>
      <p:sp>
        <p:nvSpPr>
          <p:cNvPr id="619" name="Google Shape;619;p14"/>
          <p:cNvSpPr txBox="1"/>
          <p:nvPr/>
        </p:nvSpPr>
        <p:spPr>
          <a:xfrm>
            <a:off x="6804025" y="3848100"/>
            <a:ext cx="5302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[진행중]</a:t>
            </a:r>
            <a:endParaRPr/>
          </a:p>
        </p:txBody>
      </p:sp>
      <p:sp>
        <p:nvSpPr>
          <p:cNvPr id="620" name="Google Shape;620;p14"/>
          <p:cNvSpPr txBox="1"/>
          <p:nvPr/>
        </p:nvSpPr>
        <p:spPr>
          <a:xfrm>
            <a:off x="6804025" y="4929188"/>
            <a:ext cx="5302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[진행중]</a:t>
            </a:r>
            <a:endParaRPr/>
          </a:p>
        </p:txBody>
      </p:sp>
      <p:sp>
        <p:nvSpPr>
          <p:cNvPr id="621" name="Google Shape;621;p14"/>
          <p:cNvSpPr txBox="1"/>
          <p:nvPr/>
        </p:nvSpPr>
        <p:spPr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처음 오셨어요? 반가워요.</a:t>
            </a:r>
            <a:endParaRPr/>
          </a:p>
        </p:txBody>
      </p:sp>
      <p:sp>
        <p:nvSpPr>
          <p:cNvPr id="622" name="Google Shape;622;p14"/>
          <p:cNvSpPr/>
          <p:nvPr/>
        </p:nvSpPr>
        <p:spPr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다운로드</a:t>
            </a:r>
            <a:endParaRPr/>
          </a:p>
        </p:txBody>
      </p:sp>
      <p:sp>
        <p:nvSpPr>
          <p:cNvPr id="623" name="Google Shape;623;p14"/>
          <p:cNvSpPr/>
          <p:nvPr/>
        </p:nvSpPr>
        <p:spPr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초보자 가이드</a:t>
            </a:r>
            <a:endParaRPr/>
          </a:p>
        </p:txBody>
      </p:sp>
      <p:sp>
        <p:nvSpPr>
          <p:cNvPr id="624" name="Google Shape;624;p14"/>
          <p:cNvSpPr/>
          <p:nvPr/>
        </p:nvSpPr>
        <p:spPr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자주하는 질문</a:t>
            </a:r>
            <a:endParaRPr/>
          </a:p>
        </p:txBody>
      </p:sp>
      <p:sp>
        <p:nvSpPr>
          <p:cNvPr id="625" name="Google Shape;625;p14"/>
          <p:cNvSpPr/>
          <p:nvPr/>
        </p:nvSpPr>
        <p:spPr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1:1 문의&amp;답변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5"/>
          <p:cNvSpPr txBox="1"/>
          <p:nvPr/>
        </p:nvSpPr>
        <p:spPr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/ 새소식 &gt; 이벤트</a:t>
            </a:r>
            <a:endParaRPr/>
          </a:p>
        </p:txBody>
      </p:sp>
      <p:sp>
        <p:nvSpPr>
          <p:cNvPr id="631" name="Google Shape;631;p15"/>
          <p:cNvSpPr/>
          <p:nvPr/>
        </p:nvSpPr>
        <p:spPr>
          <a:xfrm>
            <a:off x="73025" y="2133600"/>
            <a:ext cx="2411413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32" name="Google Shape;632;p15"/>
          <p:cNvGraphicFramePr/>
          <p:nvPr/>
        </p:nvGraphicFramePr>
        <p:xfrm>
          <a:off x="2484438" y="69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1079500"/>
              </a:tblGrid>
              <a:tr h="27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새소식</a:t>
                      </a:r>
                      <a:endParaRPr/>
                    </a:p>
                  </a:txBody>
                  <a:tcPr marT="46775" marB="46775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28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공지사항</a:t>
                      </a:r>
                      <a:endParaRPr/>
                    </a:p>
                  </a:txBody>
                  <a:tcPr marT="46775" marB="46775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업데이트</a:t>
                      </a:r>
                      <a:endParaRPr/>
                    </a:p>
                  </a:txBody>
                  <a:tcPr marT="46775" marB="46775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이벤트</a:t>
                      </a:r>
                      <a:endParaRPr/>
                    </a:p>
                  </a:txBody>
                  <a:tcPr marT="46775" marB="46775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보도자료</a:t>
                      </a:r>
                      <a:endParaRPr/>
                    </a:p>
                  </a:txBody>
                  <a:tcPr marT="46775" marB="46775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descr="양방향 사선" id="633" name="Google Shape;633;p15"/>
          <p:cNvSpPr txBox="1"/>
          <p:nvPr/>
        </p:nvSpPr>
        <p:spPr>
          <a:xfrm>
            <a:off x="3635375" y="333375"/>
            <a:ext cx="18002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이벤트</a:t>
            </a:r>
            <a:endParaRPr/>
          </a:p>
        </p:txBody>
      </p:sp>
      <p:sp>
        <p:nvSpPr>
          <p:cNvPr descr="양방향 사선" id="634" name="Google Shape;634;p15"/>
          <p:cNvSpPr txBox="1"/>
          <p:nvPr/>
        </p:nvSpPr>
        <p:spPr>
          <a:xfrm>
            <a:off x="3759200" y="688975"/>
            <a:ext cx="5060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35" name="Google Shape;635;p15"/>
          <p:cNvSpPr/>
          <p:nvPr/>
        </p:nvSpPr>
        <p:spPr>
          <a:xfrm>
            <a:off x="3706813" y="622300"/>
            <a:ext cx="5184775" cy="503238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양방향 사선" id="636" name="Google Shape;636;p15"/>
          <p:cNvSpPr txBox="1"/>
          <p:nvPr/>
        </p:nvSpPr>
        <p:spPr>
          <a:xfrm>
            <a:off x="7308850" y="1196975"/>
            <a:ext cx="14827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rgbClr val="339966"/>
                </a:solidFill>
                <a:latin typeface="Gulim"/>
                <a:ea typeface="Gulim"/>
                <a:cs typeface="Gulim"/>
                <a:sym typeface="Gulim"/>
              </a:rPr>
              <a:t>Home &gt; 새소식 &gt; 이벤트</a:t>
            </a:r>
            <a:endParaRPr/>
          </a:p>
        </p:txBody>
      </p:sp>
      <p:sp>
        <p:nvSpPr>
          <p:cNvPr id="637" name="Google Shape;637;p15"/>
          <p:cNvSpPr/>
          <p:nvPr/>
        </p:nvSpPr>
        <p:spPr>
          <a:xfrm>
            <a:off x="3779838" y="692150"/>
            <a:ext cx="4572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다양한 이벤트의 즐거움! 16Pounds 이벤트!</a:t>
            </a:r>
            <a:b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16Pounds의 이벤트는 여기 모두 모였다!</a:t>
            </a:r>
            <a:endParaRPr/>
          </a:p>
        </p:txBody>
      </p:sp>
      <p:sp>
        <p:nvSpPr>
          <p:cNvPr id="638" name="Google Shape;638;p15"/>
          <p:cNvSpPr txBox="1"/>
          <p:nvPr/>
        </p:nvSpPr>
        <p:spPr>
          <a:xfrm>
            <a:off x="109538" y="2176463"/>
            <a:ext cx="2301875" cy="159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2. 종료된 이벤트 </a:t>
            </a:r>
            <a:endParaRPr b="0" sz="900">
              <a:solidFill>
                <a:srgbClr val="FF0066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  1) 이벤트 배너 </a:t>
            </a: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  2) 이벤트 타이틀</a:t>
            </a: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  3) 이벤트 기간 </a:t>
            </a: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  4) 이벤트 내용</a:t>
            </a: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  5) </a:t>
            </a:r>
            <a:r>
              <a:rPr b="0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종료</a:t>
            </a:r>
            <a:r>
              <a:rPr b="0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이미지 삽입 </a:t>
            </a:r>
            <a:br>
              <a:rPr b="0"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   6)  당첨자 발표시 종료 옆에 당첨자 발표</a:t>
            </a:r>
            <a:br>
              <a:rPr b="0"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        아이콘 이미지 추가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  </a:t>
            </a: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7) 당첨자 발표 추가시 당첨자 발표 </a:t>
            </a: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     게시판 페이지로 이동</a:t>
            </a:r>
            <a:endParaRPr b="0" sz="9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39" name="Google Shape;639;p15"/>
          <p:cNvSpPr/>
          <p:nvPr/>
        </p:nvSpPr>
        <p:spPr>
          <a:xfrm>
            <a:off x="3635375" y="6022975"/>
            <a:ext cx="4392613" cy="35877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[처음][이전] 1 / 2 / 3 / 4 / 5 / 6 / 7 / 8 / 9 / 10 [다음][마지막]</a:t>
            </a:r>
            <a:endParaRPr/>
          </a:p>
        </p:txBody>
      </p:sp>
      <p:sp>
        <p:nvSpPr>
          <p:cNvPr id="640" name="Google Shape;640;p15"/>
          <p:cNvSpPr/>
          <p:nvPr/>
        </p:nvSpPr>
        <p:spPr>
          <a:xfrm>
            <a:off x="3851275" y="1990725"/>
            <a:ext cx="1268413" cy="749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Images</a:t>
            </a:r>
            <a:endParaRPr/>
          </a:p>
        </p:txBody>
      </p:sp>
      <p:sp>
        <p:nvSpPr>
          <p:cNvPr id="641" name="Google Shape;641;p15"/>
          <p:cNvSpPr txBox="1"/>
          <p:nvPr/>
        </p:nvSpPr>
        <p:spPr>
          <a:xfrm>
            <a:off x="5313363" y="1901825"/>
            <a:ext cx="10477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■ 이벤트 타이틀</a:t>
            </a:r>
            <a:endParaRPr b="0" sz="9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42" name="Google Shape;642;p15"/>
          <p:cNvSpPr txBox="1"/>
          <p:nvPr/>
        </p:nvSpPr>
        <p:spPr>
          <a:xfrm>
            <a:off x="5291138" y="2206625"/>
            <a:ext cx="2027237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 u="sng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■ 기간 : 2006.06.17 ~ 2006.06.17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이벤트 내용이 들어가는 곳</a:t>
            </a:r>
            <a:endParaRPr b="0" sz="9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643" name="Google Shape;643;p15"/>
          <p:cNvCxnSpPr/>
          <p:nvPr/>
        </p:nvCxnSpPr>
        <p:spPr>
          <a:xfrm>
            <a:off x="3706813" y="2854325"/>
            <a:ext cx="4321175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4" name="Google Shape;644;p15"/>
          <p:cNvSpPr/>
          <p:nvPr/>
        </p:nvSpPr>
        <p:spPr>
          <a:xfrm>
            <a:off x="3851275" y="2998788"/>
            <a:ext cx="1268413" cy="749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Images</a:t>
            </a:r>
            <a:endParaRPr/>
          </a:p>
        </p:txBody>
      </p:sp>
      <p:cxnSp>
        <p:nvCxnSpPr>
          <p:cNvPr id="645" name="Google Shape;645;p15"/>
          <p:cNvCxnSpPr/>
          <p:nvPr/>
        </p:nvCxnSpPr>
        <p:spPr>
          <a:xfrm flipH="1" rot="10800000">
            <a:off x="3706813" y="4872038"/>
            <a:ext cx="4392612" cy="23812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Google Shape;646;p15"/>
          <p:cNvCxnSpPr/>
          <p:nvPr/>
        </p:nvCxnSpPr>
        <p:spPr>
          <a:xfrm>
            <a:off x="3706813" y="3862388"/>
            <a:ext cx="4392612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7" name="Google Shape;647;p15"/>
          <p:cNvSpPr/>
          <p:nvPr/>
        </p:nvSpPr>
        <p:spPr>
          <a:xfrm>
            <a:off x="3851275" y="4006850"/>
            <a:ext cx="1268413" cy="749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Images</a:t>
            </a:r>
            <a:endParaRPr/>
          </a:p>
        </p:txBody>
      </p:sp>
      <p:cxnSp>
        <p:nvCxnSpPr>
          <p:cNvPr id="648" name="Google Shape;648;p15"/>
          <p:cNvCxnSpPr/>
          <p:nvPr/>
        </p:nvCxnSpPr>
        <p:spPr>
          <a:xfrm>
            <a:off x="3705225" y="1847850"/>
            <a:ext cx="43211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9" name="Google Shape;649;p15"/>
          <p:cNvSpPr/>
          <p:nvPr/>
        </p:nvSpPr>
        <p:spPr>
          <a:xfrm>
            <a:off x="3779838" y="1557338"/>
            <a:ext cx="1079500" cy="2889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진행중인 이벤트</a:t>
            </a:r>
            <a:endParaRPr/>
          </a:p>
        </p:txBody>
      </p:sp>
      <p:sp>
        <p:nvSpPr>
          <p:cNvPr id="650" name="Google Shape;650;p15"/>
          <p:cNvSpPr/>
          <p:nvPr/>
        </p:nvSpPr>
        <p:spPr>
          <a:xfrm>
            <a:off x="4932363" y="1557338"/>
            <a:ext cx="1008062" cy="288925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종료된 이벤트</a:t>
            </a:r>
            <a:endParaRPr/>
          </a:p>
        </p:txBody>
      </p:sp>
      <p:sp>
        <p:nvSpPr>
          <p:cNvPr id="651" name="Google Shape;651;p15"/>
          <p:cNvSpPr txBox="1"/>
          <p:nvPr/>
        </p:nvSpPr>
        <p:spPr>
          <a:xfrm>
            <a:off x="5364163" y="2925763"/>
            <a:ext cx="10477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■ 이벤트 타이틀</a:t>
            </a:r>
            <a:endParaRPr b="0" sz="9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52" name="Google Shape;652;p15"/>
          <p:cNvSpPr txBox="1"/>
          <p:nvPr/>
        </p:nvSpPr>
        <p:spPr>
          <a:xfrm>
            <a:off x="5341938" y="3230563"/>
            <a:ext cx="2027237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 u="sng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■ 기간 : 2006.06.17 ~ 2006.06.17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이벤트 내용이 들어가는 곳</a:t>
            </a:r>
            <a:endParaRPr b="0" sz="9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53" name="Google Shape;653;p15"/>
          <p:cNvSpPr txBox="1"/>
          <p:nvPr/>
        </p:nvSpPr>
        <p:spPr>
          <a:xfrm>
            <a:off x="5480050" y="3900488"/>
            <a:ext cx="10477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■ 이벤트 타이틀</a:t>
            </a:r>
            <a:endParaRPr b="0" sz="9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54" name="Google Shape;654;p15"/>
          <p:cNvSpPr txBox="1"/>
          <p:nvPr/>
        </p:nvSpPr>
        <p:spPr>
          <a:xfrm>
            <a:off x="5457825" y="4205288"/>
            <a:ext cx="2027238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 u="sng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■ 기간 : 2006.06.17 ~ 2006.06.17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이벤트 내용이 들어가는 곳</a:t>
            </a:r>
            <a:endParaRPr b="0" sz="9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55" name="Google Shape;655;p15"/>
          <p:cNvSpPr/>
          <p:nvPr/>
        </p:nvSpPr>
        <p:spPr>
          <a:xfrm>
            <a:off x="3851275" y="5014913"/>
            <a:ext cx="1268413" cy="749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Images</a:t>
            </a:r>
            <a:endParaRPr/>
          </a:p>
        </p:txBody>
      </p:sp>
      <p:sp>
        <p:nvSpPr>
          <p:cNvPr id="656" name="Google Shape;656;p15"/>
          <p:cNvSpPr txBox="1"/>
          <p:nvPr/>
        </p:nvSpPr>
        <p:spPr>
          <a:xfrm>
            <a:off x="5480050" y="4908550"/>
            <a:ext cx="10477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■ 이벤트 타이틀</a:t>
            </a:r>
            <a:endParaRPr b="0" sz="9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57" name="Google Shape;657;p15"/>
          <p:cNvSpPr txBox="1"/>
          <p:nvPr/>
        </p:nvSpPr>
        <p:spPr>
          <a:xfrm>
            <a:off x="5457825" y="5213350"/>
            <a:ext cx="2027238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 u="sng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■ 기간 : 2006.06.17 ~ 2006.06.17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이벤트 내용이 들어가는 곳</a:t>
            </a:r>
            <a:endParaRPr b="0" sz="9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658" name="Google Shape;658;p15"/>
          <p:cNvCxnSpPr/>
          <p:nvPr/>
        </p:nvCxnSpPr>
        <p:spPr>
          <a:xfrm flipH="1" rot="10800000">
            <a:off x="3635375" y="5878513"/>
            <a:ext cx="4392613" cy="23812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9" name="Google Shape;659;p15"/>
          <p:cNvSpPr txBox="1"/>
          <p:nvPr/>
        </p:nvSpPr>
        <p:spPr>
          <a:xfrm>
            <a:off x="6767513" y="1897063"/>
            <a:ext cx="4159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[종료]</a:t>
            </a:r>
            <a:endParaRPr/>
          </a:p>
        </p:txBody>
      </p:sp>
      <p:sp>
        <p:nvSpPr>
          <p:cNvPr id="660" name="Google Shape;660;p15"/>
          <p:cNvSpPr txBox="1"/>
          <p:nvPr/>
        </p:nvSpPr>
        <p:spPr>
          <a:xfrm>
            <a:off x="6732588" y="2852738"/>
            <a:ext cx="11287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[종료] </a:t>
            </a:r>
            <a:r>
              <a:rPr b="1"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[당첨자발표]</a:t>
            </a:r>
            <a:endParaRPr/>
          </a:p>
        </p:txBody>
      </p:sp>
      <p:sp>
        <p:nvSpPr>
          <p:cNvPr id="661" name="Google Shape;661;p15"/>
          <p:cNvSpPr/>
          <p:nvPr/>
        </p:nvSpPr>
        <p:spPr>
          <a:xfrm>
            <a:off x="6011863" y="1557338"/>
            <a:ext cx="1008062" cy="2889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당첨자발표</a:t>
            </a:r>
            <a:endParaRPr/>
          </a:p>
        </p:txBody>
      </p:sp>
      <p:sp>
        <p:nvSpPr>
          <p:cNvPr id="662" name="Google Shape;662;p15"/>
          <p:cNvSpPr txBox="1"/>
          <p:nvPr/>
        </p:nvSpPr>
        <p:spPr>
          <a:xfrm>
            <a:off x="6877050" y="3860800"/>
            <a:ext cx="1128713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[종료] </a:t>
            </a:r>
            <a:r>
              <a:rPr b="1"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[당첨자발표]</a:t>
            </a:r>
            <a:endParaRPr/>
          </a:p>
        </p:txBody>
      </p:sp>
      <p:sp>
        <p:nvSpPr>
          <p:cNvPr id="663" name="Google Shape;663;p15"/>
          <p:cNvSpPr txBox="1"/>
          <p:nvPr/>
        </p:nvSpPr>
        <p:spPr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처음 오셨어요? 반가워요.</a:t>
            </a:r>
            <a:endParaRPr/>
          </a:p>
        </p:txBody>
      </p:sp>
      <p:sp>
        <p:nvSpPr>
          <p:cNvPr id="664" name="Google Shape;664;p15"/>
          <p:cNvSpPr/>
          <p:nvPr/>
        </p:nvSpPr>
        <p:spPr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다운로드</a:t>
            </a:r>
            <a:endParaRPr/>
          </a:p>
        </p:txBody>
      </p:sp>
      <p:sp>
        <p:nvSpPr>
          <p:cNvPr id="665" name="Google Shape;665;p15"/>
          <p:cNvSpPr/>
          <p:nvPr/>
        </p:nvSpPr>
        <p:spPr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초보자 가이드</a:t>
            </a:r>
            <a:endParaRPr/>
          </a:p>
        </p:txBody>
      </p:sp>
      <p:sp>
        <p:nvSpPr>
          <p:cNvPr id="666" name="Google Shape;666;p15"/>
          <p:cNvSpPr/>
          <p:nvPr/>
        </p:nvSpPr>
        <p:spPr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자주하는 질문</a:t>
            </a:r>
            <a:endParaRPr/>
          </a:p>
        </p:txBody>
      </p:sp>
      <p:sp>
        <p:nvSpPr>
          <p:cNvPr id="667" name="Google Shape;667;p15"/>
          <p:cNvSpPr/>
          <p:nvPr/>
        </p:nvSpPr>
        <p:spPr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1:1 문의&amp;답변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6"/>
          <p:cNvSpPr txBox="1"/>
          <p:nvPr/>
        </p:nvSpPr>
        <p:spPr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/ 새소식 &gt; 이벤트</a:t>
            </a:r>
            <a:endParaRPr/>
          </a:p>
        </p:txBody>
      </p:sp>
      <p:sp>
        <p:nvSpPr>
          <p:cNvPr id="673" name="Google Shape;673;p16"/>
          <p:cNvSpPr/>
          <p:nvPr/>
        </p:nvSpPr>
        <p:spPr>
          <a:xfrm>
            <a:off x="73025" y="2133600"/>
            <a:ext cx="2411413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74" name="Google Shape;674;p16"/>
          <p:cNvGraphicFramePr/>
          <p:nvPr/>
        </p:nvGraphicFramePr>
        <p:xfrm>
          <a:off x="2484438" y="69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1079500"/>
              </a:tblGrid>
              <a:tr h="27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새소식</a:t>
                      </a:r>
                      <a:endParaRPr/>
                    </a:p>
                  </a:txBody>
                  <a:tcPr marT="46775" marB="46775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28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공지사항</a:t>
                      </a:r>
                      <a:endParaRPr/>
                    </a:p>
                  </a:txBody>
                  <a:tcPr marT="46775" marB="46775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업데이트</a:t>
                      </a:r>
                      <a:endParaRPr/>
                    </a:p>
                  </a:txBody>
                  <a:tcPr marT="46775" marB="46775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이벤트</a:t>
                      </a:r>
                      <a:endParaRPr/>
                    </a:p>
                  </a:txBody>
                  <a:tcPr marT="46775" marB="46775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보도자료</a:t>
                      </a:r>
                      <a:endParaRPr/>
                    </a:p>
                  </a:txBody>
                  <a:tcPr marT="46775" marB="46775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descr="양방향 사선" id="675" name="Google Shape;675;p16"/>
          <p:cNvSpPr txBox="1"/>
          <p:nvPr/>
        </p:nvSpPr>
        <p:spPr>
          <a:xfrm>
            <a:off x="3635375" y="333375"/>
            <a:ext cx="18002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이벤트 </a:t>
            </a:r>
            <a:endParaRPr/>
          </a:p>
        </p:txBody>
      </p:sp>
      <p:sp>
        <p:nvSpPr>
          <p:cNvPr descr="양방향 사선" id="676" name="Google Shape;676;p16"/>
          <p:cNvSpPr txBox="1"/>
          <p:nvPr/>
        </p:nvSpPr>
        <p:spPr>
          <a:xfrm>
            <a:off x="3759200" y="688975"/>
            <a:ext cx="5060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77" name="Google Shape;677;p16"/>
          <p:cNvSpPr/>
          <p:nvPr/>
        </p:nvSpPr>
        <p:spPr>
          <a:xfrm>
            <a:off x="3706813" y="622300"/>
            <a:ext cx="5184775" cy="503238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양방향 사선" id="678" name="Google Shape;678;p16"/>
          <p:cNvSpPr txBox="1"/>
          <p:nvPr/>
        </p:nvSpPr>
        <p:spPr>
          <a:xfrm>
            <a:off x="7308850" y="1196975"/>
            <a:ext cx="14827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rgbClr val="339966"/>
                </a:solidFill>
                <a:latin typeface="Gulim"/>
                <a:ea typeface="Gulim"/>
                <a:cs typeface="Gulim"/>
                <a:sym typeface="Gulim"/>
              </a:rPr>
              <a:t>Home &gt; 새소식 &gt; 이벤트</a:t>
            </a:r>
            <a:endParaRPr/>
          </a:p>
        </p:txBody>
      </p:sp>
      <p:sp>
        <p:nvSpPr>
          <p:cNvPr id="679" name="Google Shape;679;p16"/>
          <p:cNvSpPr/>
          <p:nvPr/>
        </p:nvSpPr>
        <p:spPr>
          <a:xfrm>
            <a:off x="3779838" y="692150"/>
            <a:ext cx="4572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다양한 이벤트의 즐거움! 16Pounds 이벤트!</a:t>
            </a:r>
            <a:b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16Pounds의 이벤트는 여기 모두 모였다!</a:t>
            </a:r>
            <a:endParaRPr/>
          </a:p>
        </p:txBody>
      </p:sp>
      <p:sp>
        <p:nvSpPr>
          <p:cNvPr id="680" name="Google Shape;680;p16"/>
          <p:cNvSpPr txBox="1"/>
          <p:nvPr/>
        </p:nvSpPr>
        <p:spPr>
          <a:xfrm>
            <a:off x="109538" y="2176463"/>
            <a:ext cx="2301875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3. 당첨자 발표 (목록)</a:t>
            </a: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 이벤트 종료시 당첨자 발표 있는 게시물의 경우 게시판 리스트로 보여준다.</a:t>
            </a: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 PAGE 당 10개까지 등록일별 목록 제시</a:t>
            </a: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 풀다운박스로 제목을 디폴트로하고, 본문이 검색될 수 있도록 제작</a:t>
            </a: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 제목 클릭시 상세 페이지로 이동</a:t>
            </a: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  등록일별기준으로 sort</a:t>
            </a: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  오늘 등록한 게시물에는 </a:t>
            </a:r>
            <a:r>
              <a:rPr b="0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new</a:t>
            </a:r>
            <a:r>
              <a:rPr b="0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이미지 </a:t>
            </a: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  추가</a:t>
            </a:r>
            <a:r>
              <a:rPr b="0"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endParaRPr/>
          </a:p>
        </p:txBody>
      </p:sp>
      <p:sp>
        <p:nvSpPr>
          <p:cNvPr id="681" name="Google Shape;681;p16"/>
          <p:cNvSpPr/>
          <p:nvPr/>
        </p:nvSpPr>
        <p:spPr>
          <a:xfrm>
            <a:off x="3779838" y="1557338"/>
            <a:ext cx="1079500" cy="2889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진행중인 이벤트</a:t>
            </a:r>
            <a:endParaRPr/>
          </a:p>
        </p:txBody>
      </p:sp>
      <p:sp>
        <p:nvSpPr>
          <p:cNvPr id="682" name="Google Shape;682;p16"/>
          <p:cNvSpPr/>
          <p:nvPr/>
        </p:nvSpPr>
        <p:spPr>
          <a:xfrm>
            <a:off x="4932363" y="1557338"/>
            <a:ext cx="1008062" cy="2889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종료된 이벤트</a:t>
            </a:r>
            <a:endParaRPr/>
          </a:p>
        </p:txBody>
      </p:sp>
      <p:sp>
        <p:nvSpPr>
          <p:cNvPr id="683" name="Google Shape;683;p16"/>
          <p:cNvSpPr/>
          <p:nvPr/>
        </p:nvSpPr>
        <p:spPr>
          <a:xfrm>
            <a:off x="6011863" y="1557338"/>
            <a:ext cx="1008062" cy="288925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당첨자발표</a:t>
            </a:r>
            <a:endParaRPr/>
          </a:p>
        </p:txBody>
      </p:sp>
      <p:graphicFrame>
        <p:nvGraphicFramePr>
          <p:cNvPr id="684" name="Google Shape;684;p16"/>
          <p:cNvGraphicFramePr/>
          <p:nvPr/>
        </p:nvGraphicFramePr>
        <p:xfrm>
          <a:off x="3781425" y="2535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576275"/>
                <a:gridCol w="2663825"/>
                <a:gridCol w="1008050"/>
                <a:gridCol w="719150"/>
              </a:tblGrid>
              <a:tr h="2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번호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제목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등록일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조회수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[이벤트]16파운드 이벤트 당첨자 발표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2006/07/03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[이벤트]16파운드 이벤트 당첨자 발표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2006/07/03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[이벤트]16파운드 이벤트 당첨자 발표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2006/07/03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2006/07/03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2006/07/03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..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2006/07/03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2006/07/03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12345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85" name="Google Shape;685;p16"/>
          <p:cNvSpPr/>
          <p:nvPr/>
        </p:nvSpPr>
        <p:spPr>
          <a:xfrm>
            <a:off x="7519988" y="5073650"/>
            <a:ext cx="939800" cy="227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6" name="Google Shape;686;p16"/>
          <p:cNvSpPr/>
          <p:nvPr/>
        </p:nvSpPr>
        <p:spPr>
          <a:xfrm>
            <a:off x="4403725" y="5073650"/>
            <a:ext cx="3116263" cy="227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7" name="Google Shape;687;p16"/>
          <p:cNvSpPr/>
          <p:nvPr/>
        </p:nvSpPr>
        <p:spPr>
          <a:xfrm>
            <a:off x="4187825" y="4986338"/>
            <a:ext cx="3887788" cy="30321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[처음][이전] 1 / 2 / 3 / 4 / 5 / 6 / 7 / 8 / 9 / 10 [다음] [마지막]</a:t>
            </a:r>
            <a:endParaRPr/>
          </a:p>
        </p:txBody>
      </p:sp>
      <p:sp>
        <p:nvSpPr>
          <p:cNvPr id="688" name="Google Shape;688;p16"/>
          <p:cNvSpPr/>
          <p:nvPr/>
        </p:nvSpPr>
        <p:spPr>
          <a:xfrm>
            <a:off x="3851275" y="1974850"/>
            <a:ext cx="863600" cy="21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9" name="Google Shape;689;p16"/>
          <p:cNvSpPr/>
          <p:nvPr/>
        </p:nvSpPr>
        <p:spPr>
          <a:xfrm>
            <a:off x="4786313" y="1974850"/>
            <a:ext cx="2016125" cy="21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0" name="Google Shape;690;p16"/>
          <p:cNvSpPr/>
          <p:nvPr/>
        </p:nvSpPr>
        <p:spPr>
          <a:xfrm>
            <a:off x="6875463" y="1974850"/>
            <a:ext cx="576262" cy="21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1" name="Google Shape;691;p16"/>
          <p:cNvSpPr txBox="1"/>
          <p:nvPr/>
        </p:nvSpPr>
        <p:spPr>
          <a:xfrm>
            <a:off x="3851275" y="2263775"/>
            <a:ext cx="79533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Char char="•"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제목, 본문</a:t>
            </a:r>
            <a:endParaRPr/>
          </a:p>
        </p:txBody>
      </p:sp>
      <p:sp>
        <p:nvSpPr>
          <p:cNvPr id="692" name="Google Shape;692;p16"/>
          <p:cNvSpPr txBox="1"/>
          <p:nvPr/>
        </p:nvSpPr>
        <p:spPr>
          <a:xfrm>
            <a:off x="6948488" y="1962150"/>
            <a:ext cx="4127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검색</a:t>
            </a:r>
            <a:endParaRPr/>
          </a:p>
        </p:txBody>
      </p:sp>
      <p:pic>
        <p:nvPicPr>
          <p:cNvPr descr="combo_box_btn" id="693" name="Google Shape;69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850" y="1974850"/>
            <a:ext cx="201613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16"/>
          <p:cNvSpPr txBox="1"/>
          <p:nvPr/>
        </p:nvSpPr>
        <p:spPr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처음 오셨어요? 반가워요.</a:t>
            </a:r>
            <a:endParaRPr/>
          </a:p>
        </p:txBody>
      </p:sp>
      <p:sp>
        <p:nvSpPr>
          <p:cNvPr id="695" name="Google Shape;695;p16"/>
          <p:cNvSpPr/>
          <p:nvPr/>
        </p:nvSpPr>
        <p:spPr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다운로드</a:t>
            </a:r>
            <a:endParaRPr/>
          </a:p>
        </p:txBody>
      </p:sp>
      <p:sp>
        <p:nvSpPr>
          <p:cNvPr id="696" name="Google Shape;696;p16"/>
          <p:cNvSpPr/>
          <p:nvPr/>
        </p:nvSpPr>
        <p:spPr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초보자 가이드</a:t>
            </a:r>
            <a:endParaRPr/>
          </a:p>
        </p:txBody>
      </p:sp>
      <p:sp>
        <p:nvSpPr>
          <p:cNvPr id="697" name="Google Shape;697;p16"/>
          <p:cNvSpPr/>
          <p:nvPr/>
        </p:nvSpPr>
        <p:spPr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자주하는 질문</a:t>
            </a:r>
            <a:endParaRPr/>
          </a:p>
        </p:txBody>
      </p:sp>
      <p:sp>
        <p:nvSpPr>
          <p:cNvPr id="698" name="Google Shape;698;p16"/>
          <p:cNvSpPr/>
          <p:nvPr/>
        </p:nvSpPr>
        <p:spPr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1:1 문의&amp;답변</a:t>
            </a:r>
            <a:endParaRPr/>
          </a:p>
        </p:txBody>
      </p:sp>
      <p:sp>
        <p:nvSpPr>
          <p:cNvPr id="699" name="Google Shape;699;p16"/>
          <p:cNvSpPr txBox="1"/>
          <p:nvPr/>
        </p:nvSpPr>
        <p:spPr>
          <a:xfrm>
            <a:off x="6400800" y="2779713"/>
            <a:ext cx="331788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new</a:t>
            </a:r>
            <a:r>
              <a:rPr b="0"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7"/>
          <p:cNvSpPr txBox="1"/>
          <p:nvPr/>
        </p:nvSpPr>
        <p:spPr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/ 새소식 &gt; 이벤트</a:t>
            </a:r>
            <a:endParaRPr/>
          </a:p>
        </p:txBody>
      </p:sp>
      <p:sp>
        <p:nvSpPr>
          <p:cNvPr id="705" name="Google Shape;705;p17"/>
          <p:cNvSpPr/>
          <p:nvPr/>
        </p:nvSpPr>
        <p:spPr>
          <a:xfrm>
            <a:off x="73025" y="2133600"/>
            <a:ext cx="2411413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06" name="Google Shape;706;p17"/>
          <p:cNvGraphicFramePr/>
          <p:nvPr/>
        </p:nvGraphicFramePr>
        <p:xfrm>
          <a:off x="2484438" y="69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1079500"/>
              </a:tblGrid>
              <a:tr h="27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새소식</a:t>
                      </a:r>
                      <a:endParaRPr/>
                    </a:p>
                  </a:txBody>
                  <a:tcPr marT="46775" marB="46775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28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공지사항</a:t>
                      </a:r>
                      <a:endParaRPr/>
                    </a:p>
                  </a:txBody>
                  <a:tcPr marT="46775" marB="46775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업데이트</a:t>
                      </a:r>
                      <a:endParaRPr/>
                    </a:p>
                  </a:txBody>
                  <a:tcPr marT="46775" marB="46775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이벤트</a:t>
                      </a:r>
                      <a:endParaRPr/>
                    </a:p>
                  </a:txBody>
                  <a:tcPr marT="46775" marB="46775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보도자료</a:t>
                      </a:r>
                      <a:endParaRPr/>
                    </a:p>
                  </a:txBody>
                  <a:tcPr marT="46775" marB="46775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descr="양방향 사선" id="707" name="Google Shape;707;p17"/>
          <p:cNvSpPr txBox="1"/>
          <p:nvPr/>
        </p:nvSpPr>
        <p:spPr>
          <a:xfrm>
            <a:off x="3635375" y="333375"/>
            <a:ext cx="18002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이벤트</a:t>
            </a:r>
            <a:endParaRPr/>
          </a:p>
        </p:txBody>
      </p:sp>
      <p:sp>
        <p:nvSpPr>
          <p:cNvPr descr="양방향 사선" id="708" name="Google Shape;708;p17"/>
          <p:cNvSpPr txBox="1"/>
          <p:nvPr/>
        </p:nvSpPr>
        <p:spPr>
          <a:xfrm>
            <a:off x="3759200" y="688975"/>
            <a:ext cx="5060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09" name="Google Shape;709;p17"/>
          <p:cNvSpPr/>
          <p:nvPr/>
        </p:nvSpPr>
        <p:spPr>
          <a:xfrm>
            <a:off x="3706813" y="622300"/>
            <a:ext cx="5184775" cy="503238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양방향 사선" id="710" name="Google Shape;710;p17"/>
          <p:cNvSpPr txBox="1"/>
          <p:nvPr/>
        </p:nvSpPr>
        <p:spPr>
          <a:xfrm>
            <a:off x="7308850" y="1196975"/>
            <a:ext cx="14827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rgbClr val="339966"/>
                </a:solidFill>
                <a:latin typeface="Gulim"/>
                <a:ea typeface="Gulim"/>
                <a:cs typeface="Gulim"/>
                <a:sym typeface="Gulim"/>
              </a:rPr>
              <a:t>Home &gt; 새소식 &gt; 이벤트</a:t>
            </a:r>
            <a:endParaRPr/>
          </a:p>
        </p:txBody>
      </p:sp>
      <p:sp>
        <p:nvSpPr>
          <p:cNvPr id="711" name="Google Shape;711;p17"/>
          <p:cNvSpPr/>
          <p:nvPr/>
        </p:nvSpPr>
        <p:spPr>
          <a:xfrm>
            <a:off x="3779838" y="692150"/>
            <a:ext cx="4572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다양한 이벤트의 즐거움! 16Pounds 이벤트!</a:t>
            </a:r>
            <a:b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16Pounds의 이벤트는 여기 모두 모였다!</a:t>
            </a:r>
            <a:endParaRPr/>
          </a:p>
        </p:txBody>
      </p:sp>
      <p:sp>
        <p:nvSpPr>
          <p:cNvPr id="712" name="Google Shape;712;p17"/>
          <p:cNvSpPr txBox="1"/>
          <p:nvPr/>
        </p:nvSpPr>
        <p:spPr>
          <a:xfrm>
            <a:off x="109538" y="2176463"/>
            <a:ext cx="2301875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이벤트 상세페이지</a:t>
            </a:r>
            <a:endParaRPr/>
          </a:p>
          <a:p>
            <a:pPr indent="-571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Char char="-"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로그인 후 댓글 달기 가능</a:t>
            </a: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 목록 버튼 클릭시 목록 페이지로 이동</a:t>
            </a: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 이전글과 다음글 버튼 클릭시 상세화면 이동</a:t>
            </a:r>
            <a:endParaRPr/>
          </a:p>
          <a:p>
            <a:pPr indent="-571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Char char="-"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댓글 달기 </a:t>
            </a: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1)</a:t>
            </a:r>
            <a:r>
              <a:rPr b="0"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댓글 의견 총 숫자 보여줌 (모든 게시판 댓글)</a:t>
            </a: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b="0"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  화살표 클릭후 전체 댓글 리스트 펼쳐짐</a:t>
            </a:r>
            <a:br>
              <a:rPr b="0"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  (이벤트 페이지만 적용)</a:t>
            </a: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2)  로그인 후 댓글 달기 가능</a:t>
            </a: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비 로그인 시 Alert 제시 </a:t>
            </a: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b="0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로그인이 필요합니다. 로그인 페이지로 </a:t>
            </a: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 이동합니다.</a:t>
            </a:r>
            <a:r>
              <a:rPr b="0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🡪 로그인 페이지로 이동</a:t>
            </a: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3) 댓글 의견 작성 후 본인 아이디, 일자 및 시간, </a:t>
            </a: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의견순으로 배열</a:t>
            </a: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4) 본인글, 운영자의 경우 댓글 삭제 가능</a:t>
            </a:r>
            <a:endParaRPr b="0" sz="9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713" name="Google Shape;713;p17"/>
          <p:cNvGraphicFramePr/>
          <p:nvPr/>
        </p:nvGraphicFramePr>
        <p:xfrm>
          <a:off x="3995738" y="162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4572000"/>
              </a:tblGrid>
              <a:tr h="28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 이벤트 | 클로즈베타 이벤트 큰잔치~~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6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                                     &lt;내용&gt;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14" name="Google Shape;714;p17"/>
          <p:cNvSpPr/>
          <p:nvPr/>
        </p:nvSpPr>
        <p:spPr>
          <a:xfrm>
            <a:off x="8143875" y="4437063"/>
            <a:ext cx="533400" cy="265112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/>
          </a:p>
        </p:txBody>
      </p:sp>
      <p:sp>
        <p:nvSpPr>
          <p:cNvPr id="715" name="Google Shape;715;p17"/>
          <p:cNvSpPr/>
          <p:nvPr/>
        </p:nvSpPr>
        <p:spPr>
          <a:xfrm>
            <a:off x="4140200" y="4797425"/>
            <a:ext cx="3744913" cy="21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후 이용하여 주시기 바랍니다.</a:t>
            </a:r>
            <a:endParaRPr/>
          </a:p>
        </p:txBody>
      </p:sp>
      <p:sp>
        <p:nvSpPr>
          <p:cNvPr id="716" name="Google Shape;716;p17"/>
          <p:cNvSpPr/>
          <p:nvPr/>
        </p:nvSpPr>
        <p:spPr>
          <a:xfrm>
            <a:off x="8027988" y="4797425"/>
            <a:ext cx="666750" cy="21431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댓글달기</a:t>
            </a:r>
            <a:endParaRPr/>
          </a:p>
        </p:txBody>
      </p:sp>
      <p:graphicFrame>
        <p:nvGraphicFramePr>
          <p:cNvPr id="717" name="Google Shape;717;p17"/>
          <p:cNvGraphicFramePr/>
          <p:nvPr/>
        </p:nvGraphicFramePr>
        <p:xfrm>
          <a:off x="4135438" y="543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4037000"/>
              </a:tblGrid>
              <a:tr h="1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66FF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파우스트 </a:t>
                      </a:r>
                      <a:r>
                        <a:rPr b="0" i="0" lang="ko-KR" sz="900" u="none" cap="none" strike="noStrike">
                          <a:solidFill>
                            <a:srgbClr val="00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b="0" i="0" lang="ko-KR" sz="900" u="none" cap="none" strike="noStrike">
                          <a:solidFill>
                            <a:srgbClr val="0099FF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[ 07/03(월) 15:01:13 ]</a:t>
                      </a:r>
                      <a:r>
                        <a:rPr b="0" i="0" lang="ko-KR" sz="900" u="none" cap="none" strike="noStrike">
                          <a:solidFill>
                            <a:srgbClr val="666666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</a:t>
                      </a:r>
                      <a:r>
                        <a:rPr b="0" i="0" lang="ko-KR" sz="900" u="none" cap="none" strike="noStrike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b="0" i="0" lang="ko-KR" sz="900" u="none" cap="none" strike="noStrike">
                          <a:solidFill>
                            <a:srgbClr val="666666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36000" marL="3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18" name="Google Shape;718;p17"/>
          <p:cNvGraphicFramePr/>
          <p:nvPr/>
        </p:nvGraphicFramePr>
        <p:xfrm>
          <a:off x="4135438" y="5662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4037000"/>
              </a:tblGrid>
              <a:tr h="1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666666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난 PSP LCD PMP만 받아가겟...ㅡㅡ;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36000" marL="3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19" name="Google Shape;719;p17"/>
          <p:cNvGraphicFramePr/>
          <p:nvPr/>
        </p:nvGraphicFramePr>
        <p:xfrm>
          <a:off x="4135438" y="594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4037000"/>
              </a:tblGrid>
              <a:tr h="1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66FF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뻥축구 </a:t>
                      </a:r>
                      <a:r>
                        <a:rPr b="0" i="0" lang="ko-KR" sz="900" u="none" cap="none" strike="noStrike">
                          <a:solidFill>
                            <a:srgbClr val="00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b="0" i="0" lang="ko-KR" sz="900" u="none" cap="none" strike="noStrike">
                          <a:solidFill>
                            <a:srgbClr val="0099FF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[ 07/03(월) 14:59:58 ]</a:t>
                      </a:r>
                      <a:r>
                        <a:rPr b="0" i="0" lang="ko-KR" sz="900" u="none" cap="none" strike="noStrike">
                          <a:solidFill>
                            <a:srgbClr val="666666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</a:t>
                      </a:r>
                      <a:r>
                        <a:rPr b="0" i="0" lang="ko-KR" sz="900" u="none" cap="none" strike="noStrike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b="0" i="0" lang="ko-KR" sz="900" u="none" cap="none" strike="noStrike">
                          <a:solidFill>
                            <a:srgbClr val="666666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36000" marL="3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20" name="Google Shape;720;p17"/>
          <p:cNvGraphicFramePr/>
          <p:nvPr/>
        </p:nvGraphicFramePr>
        <p:xfrm>
          <a:off x="4135438" y="6154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4037000"/>
              </a:tblGrid>
              <a:tr h="1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666666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다 필요없스무니다~^^; 팀가이스트 하나면 족해요^0^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36000" marL="3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21" name="Google Shape;721;p17"/>
          <p:cNvCxnSpPr/>
          <p:nvPr/>
        </p:nvCxnSpPr>
        <p:spPr>
          <a:xfrm>
            <a:off x="4140200" y="5084763"/>
            <a:ext cx="4535488" cy="0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2" name="Google Shape;722;p17"/>
          <p:cNvSpPr txBox="1"/>
          <p:nvPr/>
        </p:nvSpPr>
        <p:spPr>
          <a:xfrm>
            <a:off x="4140200" y="5145088"/>
            <a:ext cx="1008063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댓글의견 </a:t>
            </a: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60개</a:t>
            </a:r>
            <a:endParaRPr/>
          </a:p>
        </p:txBody>
      </p:sp>
      <p:sp>
        <p:nvSpPr>
          <p:cNvPr id="723" name="Google Shape;723;p17"/>
          <p:cNvSpPr/>
          <p:nvPr/>
        </p:nvSpPr>
        <p:spPr>
          <a:xfrm>
            <a:off x="7138988" y="5516563"/>
            <a:ext cx="169862" cy="152400"/>
          </a:xfrm>
          <a:prstGeom prst="rect">
            <a:avLst/>
          </a:prstGeom>
          <a:noFill/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/>
          </a:p>
        </p:txBody>
      </p:sp>
      <p:sp>
        <p:nvSpPr>
          <p:cNvPr id="724" name="Google Shape;724;p17"/>
          <p:cNvSpPr/>
          <p:nvPr/>
        </p:nvSpPr>
        <p:spPr>
          <a:xfrm>
            <a:off x="7138988" y="5940425"/>
            <a:ext cx="169862" cy="152400"/>
          </a:xfrm>
          <a:prstGeom prst="rect">
            <a:avLst/>
          </a:prstGeom>
          <a:noFill/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/>
          </a:p>
        </p:txBody>
      </p:sp>
      <p:sp>
        <p:nvSpPr>
          <p:cNvPr id="725" name="Google Shape;725;p17"/>
          <p:cNvSpPr/>
          <p:nvPr/>
        </p:nvSpPr>
        <p:spPr>
          <a:xfrm>
            <a:off x="5003800" y="5157788"/>
            <a:ext cx="215900" cy="152400"/>
          </a:xfrm>
          <a:prstGeom prst="rect">
            <a:avLst/>
          </a:prstGeom>
          <a:noFill/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6" name="Google Shape;726;p17"/>
          <p:cNvSpPr/>
          <p:nvPr/>
        </p:nvSpPr>
        <p:spPr>
          <a:xfrm rot="10800000">
            <a:off x="5003800" y="5229225"/>
            <a:ext cx="215900" cy="71438"/>
          </a:xfrm>
          <a:prstGeom prst="triangle">
            <a:avLst>
              <a:gd fmla="val 50000" name="adj"/>
            </a:avLst>
          </a:prstGeom>
          <a:solidFill>
            <a:srgbClr val="808080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7" name="Google Shape;727;p17"/>
          <p:cNvSpPr txBox="1"/>
          <p:nvPr/>
        </p:nvSpPr>
        <p:spPr>
          <a:xfrm>
            <a:off x="5292725" y="5084763"/>
            <a:ext cx="3022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# 댓글 의견 총 숫자 표기 (모든 게시판 댓글) </a:t>
            </a:r>
            <a:br>
              <a:rPr b="0" lang="ko-KR" sz="8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8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  화살표 클릭후 전체 댓글 리스트 펼쳐짐 (이벤트 페이지만 적용)</a:t>
            </a:r>
            <a:endParaRPr/>
          </a:p>
        </p:txBody>
      </p:sp>
      <p:sp>
        <p:nvSpPr>
          <p:cNvPr id="728" name="Google Shape;728;p17"/>
          <p:cNvSpPr txBox="1"/>
          <p:nvPr/>
        </p:nvSpPr>
        <p:spPr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처음 오셨어요? 반가워요.</a:t>
            </a:r>
            <a:endParaRPr/>
          </a:p>
        </p:txBody>
      </p:sp>
      <p:sp>
        <p:nvSpPr>
          <p:cNvPr id="729" name="Google Shape;729;p17"/>
          <p:cNvSpPr/>
          <p:nvPr/>
        </p:nvSpPr>
        <p:spPr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다운로드</a:t>
            </a:r>
            <a:endParaRPr/>
          </a:p>
        </p:txBody>
      </p:sp>
      <p:sp>
        <p:nvSpPr>
          <p:cNvPr id="730" name="Google Shape;730;p17"/>
          <p:cNvSpPr/>
          <p:nvPr/>
        </p:nvSpPr>
        <p:spPr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초보자 가이드</a:t>
            </a:r>
            <a:endParaRPr/>
          </a:p>
        </p:txBody>
      </p:sp>
      <p:sp>
        <p:nvSpPr>
          <p:cNvPr id="731" name="Google Shape;731;p17"/>
          <p:cNvSpPr/>
          <p:nvPr/>
        </p:nvSpPr>
        <p:spPr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자주하는 질문</a:t>
            </a:r>
            <a:endParaRPr/>
          </a:p>
        </p:txBody>
      </p:sp>
      <p:sp>
        <p:nvSpPr>
          <p:cNvPr id="732" name="Google Shape;732;p17"/>
          <p:cNvSpPr/>
          <p:nvPr/>
        </p:nvSpPr>
        <p:spPr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1:1 문의&amp;답변</a:t>
            </a:r>
            <a:endParaRPr/>
          </a:p>
        </p:txBody>
      </p:sp>
      <p:sp>
        <p:nvSpPr>
          <p:cNvPr id="733" name="Google Shape;733;p17"/>
          <p:cNvSpPr/>
          <p:nvPr/>
        </p:nvSpPr>
        <p:spPr>
          <a:xfrm>
            <a:off x="179388" y="5805488"/>
            <a:ext cx="1219200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HTML 가능하도록 제작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8"/>
          <p:cNvSpPr txBox="1"/>
          <p:nvPr/>
        </p:nvSpPr>
        <p:spPr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/ 새소식 &gt; 이벤트</a:t>
            </a:r>
            <a:endParaRPr/>
          </a:p>
        </p:txBody>
      </p:sp>
      <p:sp>
        <p:nvSpPr>
          <p:cNvPr id="739" name="Google Shape;739;p18"/>
          <p:cNvSpPr/>
          <p:nvPr/>
        </p:nvSpPr>
        <p:spPr>
          <a:xfrm>
            <a:off x="73025" y="2133600"/>
            <a:ext cx="2411413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40" name="Google Shape;740;p18"/>
          <p:cNvGraphicFramePr/>
          <p:nvPr/>
        </p:nvGraphicFramePr>
        <p:xfrm>
          <a:off x="2484438" y="69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1079500"/>
              </a:tblGrid>
              <a:tr h="27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새소식</a:t>
                      </a:r>
                      <a:endParaRPr/>
                    </a:p>
                  </a:txBody>
                  <a:tcPr marT="46775" marB="46775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28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공지사항</a:t>
                      </a:r>
                      <a:endParaRPr/>
                    </a:p>
                  </a:txBody>
                  <a:tcPr marT="46775" marB="46775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업데이트</a:t>
                      </a:r>
                      <a:endParaRPr/>
                    </a:p>
                  </a:txBody>
                  <a:tcPr marT="46775" marB="46775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이벤트</a:t>
                      </a:r>
                      <a:endParaRPr/>
                    </a:p>
                  </a:txBody>
                  <a:tcPr marT="46775" marB="46775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보도자료</a:t>
                      </a:r>
                      <a:endParaRPr/>
                    </a:p>
                  </a:txBody>
                  <a:tcPr marT="46775" marB="46775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descr="양방향 사선" id="741" name="Google Shape;741;p18"/>
          <p:cNvSpPr txBox="1"/>
          <p:nvPr/>
        </p:nvSpPr>
        <p:spPr>
          <a:xfrm>
            <a:off x="3635375" y="333375"/>
            <a:ext cx="18002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보도자료</a:t>
            </a:r>
            <a:endParaRPr/>
          </a:p>
        </p:txBody>
      </p:sp>
      <p:sp>
        <p:nvSpPr>
          <p:cNvPr descr="양방향 사선" id="742" name="Google Shape;742;p18"/>
          <p:cNvSpPr txBox="1"/>
          <p:nvPr/>
        </p:nvSpPr>
        <p:spPr>
          <a:xfrm>
            <a:off x="3759200" y="688975"/>
            <a:ext cx="5060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43" name="Google Shape;743;p18"/>
          <p:cNvSpPr/>
          <p:nvPr/>
        </p:nvSpPr>
        <p:spPr>
          <a:xfrm>
            <a:off x="3706813" y="622300"/>
            <a:ext cx="5184775" cy="503238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양방향 사선" id="744" name="Google Shape;744;p18"/>
          <p:cNvSpPr txBox="1"/>
          <p:nvPr/>
        </p:nvSpPr>
        <p:spPr>
          <a:xfrm>
            <a:off x="7251700" y="1196975"/>
            <a:ext cx="15970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rgbClr val="339966"/>
                </a:solidFill>
                <a:latin typeface="Gulim"/>
                <a:ea typeface="Gulim"/>
                <a:cs typeface="Gulim"/>
                <a:sym typeface="Gulim"/>
              </a:rPr>
              <a:t>Home &gt; 새소식 &gt; 보도자료</a:t>
            </a:r>
            <a:endParaRPr/>
          </a:p>
        </p:txBody>
      </p:sp>
      <p:sp>
        <p:nvSpPr>
          <p:cNvPr id="745" name="Google Shape;745;p18"/>
          <p:cNvSpPr/>
          <p:nvPr/>
        </p:nvSpPr>
        <p:spPr>
          <a:xfrm>
            <a:off x="3779838" y="692150"/>
            <a:ext cx="4572000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6" name="Google Shape;746;p18"/>
          <p:cNvSpPr txBox="1"/>
          <p:nvPr/>
        </p:nvSpPr>
        <p:spPr>
          <a:xfrm>
            <a:off x="109538" y="2176463"/>
            <a:ext cx="2301875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descr="양방향 사선" id="747" name="Google Shape;747;p18"/>
          <p:cNvSpPr txBox="1"/>
          <p:nvPr/>
        </p:nvSpPr>
        <p:spPr>
          <a:xfrm>
            <a:off x="3708400" y="692150"/>
            <a:ext cx="3079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16Pounds 관련된 보도자료를 보실 수 있습니다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최신 보도자료와 새로운 경향을 신속하게 전해드립니다.</a:t>
            </a:r>
            <a:endParaRPr/>
          </a:p>
        </p:txBody>
      </p:sp>
      <p:graphicFrame>
        <p:nvGraphicFramePr>
          <p:cNvPr id="748" name="Google Shape;748;p18"/>
          <p:cNvGraphicFramePr/>
          <p:nvPr/>
        </p:nvGraphicFramePr>
        <p:xfrm>
          <a:off x="4140200" y="1989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544525"/>
                <a:gridCol w="2263775"/>
                <a:gridCol w="936625"/>
                <a:gridCol w="790575"/>
              </a:tblGrid>
              <a:tr h="2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번호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제목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등록일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조회수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[주간지] 보도자료입니다.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2006/07/03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[인터넷] 보도자료입니다.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2006/07/03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[조선일보] 보도자료입니다.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2006/07/03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2006/07/03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2006/07/03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2006/07/03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2006/07/03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12345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49" name="Google Shape;749;p18"/>
          <p:cNvSpPr/>
          <p:nvPr/>
        </p:nvSpPr>
        <p:spPr>
          <a:xfrm>
            <a:off x="7519988" y="4451350"/>
            <a:ext cx="939800" cy="227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0" name="Google Shape;750;p18"/>
          <p:cNvSpPr/>
          <p:nvPr/>
        </p:nvSpPr>
        <p:spPr>
          <a:xfrm>
            <a:off x="4403725" y="4451350"/>
            <a:ext cx="3116263" cy="227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1" name="Google Shape;751;p18"/>
          <p:cNvSpPr/>
          <p:nvPr/>
        </p:nvSpPr>
        <p:spPr>
          <a:xfrm>
            <a:off x="4546600" y="4292600"/>
            <a:ext cx="3116263" cy="227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2" name="Google Shape;752;p18"/>
          <p:cNvSpPr/>
          <p:nvPr/>
        </p:nvSpPr>
        <p:spPr>
          <a:xfrm>
            <a:off x="4187825" y="4364038"/>
            <a:ext cx="3887788" cy="30321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[처음][이전] 1 / 2 / 3 / 4 / 5 / 6 / 7 / 8 / 9 / 10 [다음] [마지막]</a:t>
            </a:r>
            <a:endParaRPr/>
          </a:p>
        </p:txBody>
      </p:sp>
      <p:sp>
        <p:nvSpPr>
          <p:cNvPr id="753" name="Google Shape;753;p18"/>
          <p:cNvSpPr/>
          <p:nvPr/>
        </p:nvSpPr>
        <p:spPr>
          <a:xfrm>
            <a:off x="4211638" y="1412875"/>
            <a:ext cx="863600" cy="21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4" name="Google Shape;754;p18"/>
          <p:cNvSpPr/>
          <p:nvPr/>
        </p:nvSpPr>
        <p:spPr>
          <a:xfrm>
            <a:off x="5146675" y="1412875"/>
            <a:ext cx="2016125" cy="21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5" name="Google Shape;755;p18"/>
          <p:cNvSpPr/>
          <p:nvPr/>
        </p:nvSpPr>
        <p:spPr>
          <a:xfrm>
            <a:off x="7235825" y="1412875"/>
            <a:ext cx="576263" cy="21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6" name="Google Shape;756;p18"/>
          <p:cNvSpPr txBox="1"/>
          <p:nvPr/>
        </p:nvSpPr>
        <p:spPr>
          <a:xfrm>
            <a:off x="4211638" y="1687513"/>
            <a:ext cx="795337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Char char="•"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제목, 본문</a:t>
            </a:r>
            <a:endParaRPr/>
          </a:p>
        </p:txBody>
      </p:sp>
      <p:sp>
        <p:nvSpPr>
          <p:cNvPr id="757" name="Google Shape;757;p18"/>
          <p:cNvSpPr txBox="1"/>
          <p:nvPr/>
        </p:nvSpPr>
        <p:spPr>
          <a:xfrm>
            <a:off x="7308850" y="1400175"/>
            <a:ext cx="4127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검색</a:t>
            </a:r>
            <a:endParaRPr/>
          </a:p>
        </p:txBody>
      </p:sp>
      <p:pic>
        <p:nvPicPr>
          <p:cNvPr descr="combo_box_btn" id="758" name="Google Shape;75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5213" y="1412875"/>
            <a:ext cx="201612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18"/>
          <p:cNvSpPr txBox="1"/>
          <p:nvPr/>
        </p:nvSpPr>
        <p:spPr>
          <a:xfrm>
            <a:off x="34925" y="2143125"/>
            <a:ext cx="2430463" cy="173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-571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Char char="-"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매체분류 [] 에 표기</a:t>
            </a: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 PAGE 당 10개까지 등록일별 목록 제시</a:t>
            </a: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 풀다운박스로 제목을 디폴트로하고, 본문이 </a:t>
            </a: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 검색될 수 있도록 제작</a:t>
            </a: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 제목 클릭시 상세 페이지로 이동</a:t>
            </a: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 등록일별기준으로 sort</a:t>
            </a: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 오늘 등록한 게시물에는 </a:t>
            </a:r>
            <a:r>
              <a:rPr b="0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new</a:t>
            </a:r>
            <a:r>
              <a:rPr b="0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이미지 추가</a:t>
            </a:r>
            <a:r>
              <a:rPr b="0"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endParaRPr b="0"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60" name="Google Shape;760;p18"/>
          <p:cNvSpPr txBox="1"/>
          <p:nvPr/>
        </p:nvSpPr>
        <p:spPr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처음 오셨어요? 반가워요.</a:t>
            </a:r>
            <a:endParaRPr/>
          </a:p>
        </p:txBody>
      </p:sp>
      <p:sp>
        <p:nvSpPr>
          <p:cNvPr id="761" name="Google Shape;761;p18"/>
          <p:cNvSpPr/>
          <p:nvPr/>
        </p:nvSpPr>
        <p:spPr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다운로드</a:t>
            </a:r>
            <a:endParaRPr/>
          </a:p>
        </p:txBody>
      </p:sp>
      <p:sp>
        <p:nvSpPr>
          <p:cNvPr id="762" name="Google Shape;762;p18"/>
          <p:cNvSpPr/>
          <p:nvPr/>
        </p:nvSpPr>
        <p:spPr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초보자 가이드</a:t>
            </a:r>
            <a:endParaRPr/>
          </a:p>
        </p:txBody>
      </p:sp>
      <p:sp>
        <p:nvSpPr>
          <p:cNvPr id="763" name="Google Shape;763;p18"/>
          <p:cNvSpPr/>
          <p:nvPr/>
        </p:nvSpPr>
        <p:spPr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자주하는 질문</a:t>
            </a:r>
            <a:endParaRPr/>
          </a:p>
        </p:txBody>
      </p:sp>
      <p:sp>
        <p:nvSpPr>
          <p:cNvPr id="764" name="Google Shape;764;p18"/>
          <p:cNvSpPr/>
          <p:nvPr/>
        </p:nvSpPr>
        <p:spPr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1:1 문의&amp;답변</a:t>
            </a:r>
            <a:endParaRPr/>
          </a:p>
        </p:txBody>
      </p:sp>
      <p:sp>
        <p:nvSpPr>
          <p:cNvPr id="765" name="Google Shape;765;p18"/>
          <p:cNvSpPr txBox="1"/>
          <p:nvPr/>
        </p:nvSpPr>
        <p:spPr>
          <a:xfrm>
            <a:off x="6040438" y="1990725"/>
            <a:ext cx="331787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new</a:t>
            </a:r>
            <a:r>
              <a:rPr b="0"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9"/>
          <p:cNvSpPr txBox="1"/>
          <p:nvPr/>
        </p:nvSpPr>
        <p:spPr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/ 새소식 &gt; 이벤트</a:t>
            </a:r>
            <a:endParaRPr/>
          </a:p>
        </p:txBody>
      </p:sp>
      <p:sp>
        <p:nvSpPr>
          <p:cNvPr id="771" name="Google Shape;771;p19"/>
          <p:cNvSpPr/>
          <p:nvPr/>
        </p:nvSpPr>
        <p:spPr>
          <a:xfrm>
            <a:off x="73025" y="2133600"/>
            <a:ext cx="2411413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72" name="Google Shape;772;p19"/>
          <p:cNvGraphicFramePr/>
          <p:nvPr/>
        </p:nvGraphicFramePr>
        <p:xfrm>
          <a:off x="2484438" y="69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1079500"/>
              </a:tblGrid>
              <a:tr h="27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새소식</a:t>
                      </a:r>
                      <a:endParaRPr/>
                    </a:p>
                  </a:txBody>
                  <a:tcPr marT="46775" marB="46775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28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공지사항</a:t>
                      </a:r>
                      <a:endParaRPr/>
                    </a:p>
                  </a:txBody>
                  <a:tcPr marT="46775" marB="46775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업데이트</a:t>
                      </a:r>
                      <a:endParaRPr/>
                    </a:p>
                  </a:txBody>
                  <a:tcPr marT="46775" marB="46775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이벤트</a:t>
                      </a:r>
                      <a:endParaRPr/>
                    </a:p>
                  </a:txBody>
                  <a:tcPr marT="46775" marB="46775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보도자료</a:t>
                      </a:r>
                      <a:endParaRPr/>
                    </a:p>
                  </a:txBody>
                  <a:tcPr marT="46775" marB="46775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descr="양방향 사선" id="773" name="Google Shape;773;p19"/>
          <p:cNvSpPr txBox="1"/>
          <p:nvPr/>
        </p:nvSpPr>
        <p:spPr>
          <a:xfrm>
            <a:off x="3635375" y="333375"/>
            <a:ext cx="18002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보도자료</a:t>
            </a:r>
            <a:endParaRPr/>
          </a:p>
        </p:txBody>
      </p:sp>
      <p:sp>
        <p:nvSpPr>
          <p:cNvPr descr="양방향 사선" id="774" name="Google Shape;774;p19"/>
          <p:cNvSpPr txBox="1"/>
          <p:nvPr/>
        </p:nvSpPr>
        <p:spPr>
          <a:xfrm>
            <a:off x="3759200" y="688975"/>
            <a:ext cx="5060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75" name="Google Shape;775;p19"/>
          <p:cNvSpPr/>
          <p:nvPr/>
        </p:nvSpPr>
        <p:spPr>
          <a:xfrm>
            <a:off x="3706813" y="622300"/>
            <a:ext cx="5184775" cy="503238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양방향 사선" id="776" name="Google Shape;776;p19"/>
          <p:cNvSpPr txBox="1"/>
          <p:nvPr/>
        </p:nvSpPr>
        <p:spPr>
          <a:xfrm>
            <a:off x="7251700" y="1196975"/>
            <a:ext cx="15970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rgbClr val="339966"/>
                </a:solidFill>
                <a:latin typeface="Gulim"/>
                <a:ea typeface="Gulim"/>
                <a:cs typeface="Gulim"/>
                <a:sym typeface="Gulim"/>
              </a:rPr>
              <a:t>Home &gt; 새소식 &gt; 보도자료</a:t>
            </a:r>
            <a:endParaRPr/>
          </a:p>
        </p:txBody>
      </p:sp>
      <p:sp>
        <p:nvSpPr>
          <p:cNvPr id="777" name="Google Shape;777;p19"/>
          <p:cNvSpPr/>
          <p:nvPr/>
        </p:nvSpPr>
        <p:spPr>
          <a:xfrm>
            <a:off x="3779838" y="692150"/>
            <a:ext cx="4572000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8" name="Google Shape;778;p19"/>
          <p:cNvSpPr txBox="1"/>
          <p:nvPr/>
        </p:nvSpPr>
        <p:spPr>
          <a:xfrm>
            <a:off x="109538" y="2176463"/>
            <a:ext cx="2301875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descr="양방향 사선" id="779" name="Google Shape;779;p19"/>
          <p:cNvSpPr txBox="1"/>
          <p:nvPr/>
        </p:nvSpPr>
        <p:spPr>
          <a:xfrm>
            <a:off x="3708400" y="692150"/>
            <a:ext cx="3079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16Pounds 관련된 보도자료를 보실 수 있습니다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최신 보도자료와 새로운 경향을 신속하게 전해드립니다.</a:t>
            </a:r>
            <a:endParaRPr/>
          </a:p>
        </p:txBody>
      </p:sp>
      <p:sp>
        <p:nvSpPr>
          <p:cNvPr id="780" name="Google Shape;780;p19"/>
          <p:cNvSpPr txBox="1"/>
          <p:nvPr/>
        </p:nvSpPr>
        <p:spPr>
          <a:xfrm>
            <a:off x="34925" y="2143125"/>
            <a:ext cx="2420938" cy="1116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-571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Char char="-"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테이블에 제목, URL, 등록일, 조회수 보여줌</a:t>
            </a: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 URL : 보도자료의 URL 표기</a:t>
            </a: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 이전글, 다음글 버튼 클릭시 해당 </a:t>
            </a:r>
            <a:b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 상세페이지로  이동</a:t>
            </a:r>
            <a:endParaRPr/>
          </a:p>
          <a:p>
            <a:pPr indent="-571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Char char="-"/>
            </a:pPr>
            <a:r>
              <a:rPr b="0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목록 버튼 클릭시 목록 페이지로 이동</a:t>
            </a:r>
            <a:endParaRPr/>
          </a:p>
        </p:txBody>
      </p:sp>
      <p:graphicFrame>
        <p:nvGraphicFramePr>
          <p:cNvPr id="781" name="Google Shape;781;p19"/>
          <p:cNvGraphicFramePr/>
          <p:nvPr/>
        </p:nvGraphicFramePr>
        <p:xfrm>
          <a:off x="3779838" y="1700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685800"/>
                <a:gridCol w="1690675"/>
                <a:gridCol w="720725"/>
                <a:gridCol w="863600"/>
                <a:gridCol w="647700"/>
                <a:gridCol w="576275"/>
              </a:tblGrid>
              <a:tr h="287350"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[인터넷]보도자료입니다.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32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URL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Http://www.daum.net/data.html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등록일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2006/07/22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조회수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1000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68475">
                <a:tc grid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                                   &lt;내용&gt;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782" name="Google Shape;782;p19"/>
          <p:cNvSpPr/>
          <p:nvPr/>
        </p:nvSpPr>
        <p:spPr>
          <a:xfrm>
            <a:off x="8070850" y="4148138"/>
            <a:ext cx="533400" cy="265112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/>
          </a:p>
        </p:txBody>
      </p:sp>
      <p:sp>
        <p:nvSpPr>
          <p:cNvPr id="783" name="Google Shape;783;p19"/>
          <p:cNvSpPr/>
          <p:nvPr/>
        </p:nvSpPr>
        <p:spPr>
          <a:xfrm>
            <a:off x="3924300" y="4148138"/>
            <a:ext cx="576263" cy="28892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글</a:t>
            </a:r>
            <a:endParaRPr/>
          </a:p>
        </p:txBody>
      </p:sp>
      <p:sp>
        <p:nvSpPr>
          <p:cNvPr id="784" name="Google Shape;784;p19"/>
          <p:cNvSpPr/>
          <p:nvPr/>
        </p:nvSpPr>
        <p:spPr>
          <a:xfrm>
            <a:off x="4572000" y="4148138"/>
            <a:ext cx="576263" cy="287337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글</a:t>
            </a:r>
            <a:endParaRPr/>
          </a:p>
        </p:txBody>
      </p:sp>
      <p:sp>
        <p:nvSpPr>
          <p:cNvPr id="785" name="Google Shape;785;p19"/>
          <p:cNvSpPr txBox="1"/>
          <p:nvPr/>
        </p:nvSpPr>
        <p:spPr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처음 오셨어요? 반가워요.</a:t>
            </a:r>
            <a:endParaRPr/>
          </a:p>
        </p:txBody>
      </p:sp>
      <p:sp>
        <p:nvSpPr>
          <p:cNvPr id="786" name="Google Shape;786;p19"/>
          <p:cNvSpPr/>
          <p:nvPr/>
        </p:nvSpPr>
        <p:spPr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다운로드</a:t>
            </a:r>
            <a:endParaRPr/>
          </a:p>
        </p:txBody>
      </p:sp>
      <p:sp>
        <p:nvSpPr>
          <p:cNvPr id="787" name="Google Shape;787;p19"/>
          <p:cNvSpPr/>
          <p:nvPr/>
        </p:nvSpPr>
        <p:spPr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초보자 가이드</a:t>
            </a:r>
            <a:endParaRPr/>
          </a:p>
        </p:txBody>
      </p:sp>
      <p:sp>
        <p:nvSpPr>
          <p:cNvPr id="788" name="Google Shape;788;p19"/>
          <p:cNvSpPr/>
          <p:nvPr/>
        </p:nvSpPr>
        <p:spPr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자주하는 질문</a:t>
            </a:r>
            <a:endParaRPr/>
          </a:p>
        </p:txBody>
      </p:sp>
      <p:sp>
        <p:nvSpPr>
          <p:cNvPr id="789" name="Google Shape;789;p19"/>
          <p:cNvSpPr/>
          <p:nvPr/>
        </p:nvSpPr>
        <p:spPr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1:1 문의&amp;답변</a:t>
            </a:r>
            <a:endParaRPr/>
          </a:p>
        </p:txBody>
      </p:sp>
      <p:sp>
        <p:nvSpPr>
          <p:cNvPr id="790" name="Google Shape;790;p19"/>
          <p:cNvSpPr/>
          <p:nvPr/>
        </p:nvSpPr>
        <p:spPr>
          <a:xfrm>
            <a:off x="112713" y="3284538"/>
            <a:ext cx="1219200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HTML 가능하도록 제작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"/>
          <p:cNvSpPr txBox="1"/>
          <p:nvPr/>
        </p:nvSpPr>
        <p:spPr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/ 메인페이지</a:t>
            </a:r>
            <a:endParaRPr/>
          </a:p>
        </p:txBody>
      </p:sp>
      <p:sp>
        <p:nvSpPr>
          <p:cNvPr id="184" name="Google Shape;184;p2"/>
          <p:cNvSpPr/>
          <p:nvPr/>
        </p:nvSpPr>
        <p:spPr>
          <a:xfrm>
            <a:off x="2771775" y="330200"/>
            <a:ext cx="792163" cy="360363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새소식</a:t>
            </a:r>
            <a:br>
              <a:rPr b="1"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</a:br>
            <a:r>
              <a:rPr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r>
              <a:rPr lang="ko-KR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News</a:t>
            </a:r>
            <a:endParaRPr/>
          </a:p>
        </p:txBody>
      </p:sp>
      <p:sp>
        <p:nvSpPr>
          <p:cNvPr id="185" name="Google Shape;185;p2"/>
          <p:cNvSpPr/>
          <p:nvPr/>
        </p:nvSpPr>
        <p:spPr>
          <a:xfrm>
            <a:off x="3563938" y="330200"/>
            <a:ext cx="792162" cy="360363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게임소개</a:t>
            </a:r>
            <a:br>
              <a:rPr b="1"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</a:br>
            <a:r>
              <a:rPr lang="ko-KR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Game Info</a:t>
            </a:r>
            <a:endParaRPr/>
          </a:p>
        </p:txBody>
      </p:sp>
      <p:sp>
        <p:nvSpPr>
          <p:cNvPr id="186" name="Google Shape;186;p2"/>
          <p:cNvSpPr/>
          <p:nvPr/>
        </p:nvSpPr>
        <p:spPr>
          <a:xfrm>
            <a:off x="4356100" y="330200"/>
            <a:ext cx="792163" cy="360363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게임가이드</a:t>
            </a:r>
            <a:br>
              <a:rPr b="1"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</a:br>
            <a:r>
              <a:rPr lang="ko-KR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Game Guide</a:t>
            </a:r>
            <a:endParaRPr/>
          </a:p>
        </p:txBody>
      </p:sp>
      <p:sp>
        <p:nvSpPr>
          <p:cNvPr id="187" name="Google Shape;187;p2"/>
          <p:cNvSpPr/>
          <p:nvPr/>
        </p:nvSpPr>
        <p:spPr>
          <a:xfrm>
            <a:off x="5148263" y="330200"/>
            <a:ext cx="792162" cy="360363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랭킹</a:t>
            </a:r>
            <a:br>
              <a:rPr b="1"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</a:br>
            <a:r>
              <a:rPr lang="ko-KR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Ranking</a:t>
            </a:r>
            <a:endParaRPr/>
          </a:p>
        </p:txBody>
      </p:sp>
      <p:sp>
        <p:nvSpPr>
          <p:cNvPr id="188" name="Google Shape;188;p2"/>
          <p:cNvSpPr/>
          <p:nvPr/>
        </p:nvSpPr>
        <p:spPr>
          <a:xfrm>
            <a:off x="5940425" y="330200"/>
            <a:ext cx="792163" cy="360363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커뮤니티</a:t>
            </a:r>
            <a:br>
              <a:rPr b="1"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</a:br>
            <a:r>
              <a:rPr lang="ko-KR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Community</a:t>
            </a:r>
            <a:endParaRPr/>
          </a:p>
        </p:txBody>
      </p:sp>
      <p:sp>
        <p:nvSpPr>
          <p:cNvPr id="189" name="Google Shape;189;p2"/>
          <p:cNvSpPr/>
          <p:nvPr/>
        </p:nvSpPr>
        <p:spPr>
          <a:xfrm>
            <a:off x="6731000" y="330200"/>
            <a:ext cx="792163" cy="360363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자료실</a:t>
            </a:r>
            <a:br>
              <a:rPr b="1"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</a:br>
            <a:r>
              <a:rPr lang="ko-KR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Pds</a:t>
            </a:r>
            <a:endParaRPr/>
          </a:p>
        </p:txBody>
      </p:sp>
      <p:sp>
        <p:nvSpPr>
          <p:cNvPr id="190" name="Google Shape;190;p2"/>
          <p:cNvSpPr/>
          <p:nvPr/>
        </p:nvSpPr>
        <p:spPr>
          <a:xfrm>
            <a:off x="7523163" y="330200"/>
            <a:ext cx="792162" cy="360363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고객센터</a:t>
            </a:r>
            <a:br>
              <a:rPr b="1"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</a:br>
            <a:r>
              <a:rPr lang="ko-KR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Support</a:t>
            </a:r>
            <a:endParaRPr/>
          </a:p>
        </p:txBody>
      </p:sp>
      <p:sp>
        <p:nvSpPr>
          <p:cNvPr id="191" name="Google Shape;191;p2"/>
          <p:cNvSpPr/>
          <p:nvPr/>
        </p:nvSpPr>
        <p:spPr>
          <a:xfrm>
            <a:off x="2700338" y="692150"/>
            <a:ext cx="720725" cy="503238"/>
          </a:xfrm>
          <a:prstGeom prst="ellipse">
            <a:avLst/>
          </a:prstGeom>
          <a:solidFill>
            <a:srgbClr val="EAEAEA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 Pounds</a:t>
            </a:r>
            <a:b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/>
          </a:p>
        </p:txBody>
      </p:sp>
      <p:sp>
        <p:nvSpPr>
          <p:cNvPr id="192" name="Google Shape;192;p2"/>
          <p:cNvSpPr txBox="1"/>
          <p:nvPr/>
        </p:nvSpPr>
        <p:spPr>
          <a:xfrm>
            <a:off x="6296013" y="115888"/>
            <a:ext cx="20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HOME | 이벤트 | 로그아웃 | 개인정보변경</a:t>
            </a:r>
            <a:endParaRPr/>
          </a:p>
        </p:txBody>
      </p:sp>
      <p:sp>
        <p:nvSpPr>
          <p:cNvPr descr="양방향 사선" id="193" name="Google Shape;193;p2"/>
          <p:cNvSpPr/>
          <p:nvPr/>
        </p:nvSpPr>
        <p:spPr>
          <a:xfrm>
            <a:off x="2627313" y="1125538"/>
            <a:ext cx="6337300" cy="647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여러명의 등장 캐릭터</a:t>
            </a:r>
            <a:endParaRPr/>
          </a:p>
        </p:txBody>
      </p:sp>
      <p:sp>
        <p:nvSpPr>
          <p:cNvPr id="194" name="Google Shape;194;p2"/>
          <p:cNvSpPr/>
          <p:nvPr/>
        </p:nvSpPr>
        <p:spPr>
          <a:xfrm>
            <a:off x="4932363" y="836613"/>
            <a:ext cx="2160587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가슴속까지 시원한 스트라이크의 맛! </a:t>
            </a:r>
            <a:endParaRPr/>
          </a:p>
        </p:txBody>
      </p:sp>
      <p:sp>
        <p:nvSpPr>
          <p:cNvPr descr="양방향 사선" id="195" name="Google Shape;195;p2"/>
          <p:cNvSpPr/>
          <p:nvPr/>
        </p:nvSpPr>
        <p:spPr>
          <a:xfrm>
            <a:off x="2484438" y="1844675"/>
            <a:ext cx="4103687" cy="143986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2"/>
          <p:cNvSpPr/>
          <p:nvPr/>
        </p:nvSpPr>
        <p:spPr>
          <a:xfrm>
            <a:off x="3205163" y="3068638"/>
            <a:ext cx="215900" cy="144462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/>
          </a:p>
        </p:txBody>
      </p:sp>
      <p:sp>
        <p:nvSpPr>
          <p:cNvPr id="197" name="Google Shape;197;p2"/>
          <p:cNvSpPr/>
          <p:nvPr/>
        </p:nvSpPr>
        <p:spPr>
          <a:xfrm>
            <a:off x="3494088" y="3068638"/>
            <a:ext cx="215900" cy="144462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/>
          </a:p>
        </p:txBody>
      </p:sp>
      <p:sp>
        <p:nvSpPr>
          <p:cNvPr id="198" name="Google Shape;198;p2"/>
          <p:cNvSpPr/>
          <p:nvPr/>
        </p:nvSpPr>
        <p:spPr>
          <a:xfrm>
            <a:off x="3781425" y="3068638"/>
            <a:ext cx="215900" cy="144462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/>
          </a:p>
        </p:txBody>
      </p:sp>
      <p:sp>
        <p:nvSpPr>
          <p:cNvPr descr="양방향 사선" id="199" name="Google Shape;199;p2"/>
          <p:cNvSpPr/>
          <p:nvPr/>
        </p:nvSpPr>
        <p:spPr>
          <a:xfrm>
            <a:off x="5580063" y="2133600"/>
            <a:ext cx="863600" cy="8937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볼링 핀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Game Start</a:t>
            </a:r>
            <a:endParaRPr/>
          </a:p>
        </p:txBody>
      </p:sp>
      <p:sp>
        <p:nvSpPr>
          <p:cNvPr id="200" name="Google Shape;200;p2"/>
          <p:cNvSpPr txBox="1"/>
          <p:nvPr/>
        </p:nvSpPr>
        <p:spPr>
          <a:xfrm>
            <a:off x="6516688" y="1844675"/>
            <a:ext cx="24479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  새소식</a:t>
            </a: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 News                            - MORE -     </a:t>
            </a:r>
            <a:r>
              <a:rPr b="1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                                        </a:t>
            </a:r>
            <a:endParaRPr sz="9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01" name="Google Shape;201;p2"/>
          <p:cNvSpPr/>
          <p:nvPr/>
        </p:nvSpPr>
        <p:spPr>
          <a:xfrm>
            <a:off x="2484438" y="3357563"/>
            <a:ext cx="1511300" cy="10795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02" name="Google Shape;202;p2"/>
          <p:cNvSpPr/>
          <p:nvPr/>
        </p:nvSpPr>
        <p:spPr>
          <a:xfrm>
            <a:off x="2628900" y="3429000"/>
            <a:ext cx="792163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ID</a:t>
            </a:r>
            <a:endParaRPr/>
          </a:p>
        </p:txBody>
      </p:sp>
      <p:sp>
        <p:nvSpPr>
          <p:cNvPr id="203" name="Google Shape;203;p2"/>
          <p:cNvSpPr/>
          <p:nvPr/>
        </p:nvSpPr>
        <p:spPr>
          <a:xfrm>
            <a:off x="2628900" y="3716338"/>
            <a:ext cx="792163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PASSWORD</a:t>
            </a:r>
            <a:endParaRPr/>
          </a:p>
        </p:txBody>
      </p:sp>
      <p:sp>
        <p:nvSpPr>
          <p:cNvPr id="204" name="Google Shape;204;p2"/>
          <p:cNvSpPr/>
          <p:nvPr/>
        </p:nvSpPr>
        <p:spPr>
          <a:xfrm>
            <a:off x="3492500" y="3429000"/>
            <a:ext cx="433388" cy="50323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LOGIN</a:t>
            </a:r>
            <a:endParaRPr/>
          </a:p>
        </p:txBody>
      </p:sp>
      <p:sp>
        <p:nvSpPr>
          <p:cNvPr id="205" name="Google Shape;205;p2"/>
          <p:cNvSpPr/>
          <p:nvPr/>
        </p:nvSpPr>
        <p:spPr>
          <a:xfrm>
            <a:off x="2628900" y="4078288"/>
            <a:ext cx="642938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ID/PW찾기</a:t>
            </a:r>
            <a:endParaRPr/>
          </a:p>
        </p:txBody>
      </p:sp>
      <p:sp>
        <p:nvSpPr>
          <p:cNvPr id="206" name="Google Shape;206;p2"/>
          <p:cNvSpPr/>
          <p:nvPr/>
        </p:nvSpPr>
        <p:spPr>
          <a:xfrm>
            <a:off x="3211513" y="4078288"/>
            <a:ext cx="642937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회원가입</a:t>
            </a:r>
            <a:endParaRPr/>
          </a:p>
        </p:txBody>
      </p:sp>
      <p:sp>
        <p:nvSpPr>
          <p:cNvPr id="207" name="Google Shape;207;p2"/>
          <p:cNvSpPr/>
          <p:nvPr/>
        </p:nvSpPr>
        <p:spPr>
          <a:xfrm>
            <a:off x="2484438" y="4437063"/>
            <a:ext cx="1511300" cy="647700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처음 하시나요?</a:t>
            </a:r>
            <a:b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초보자 가이드</a:t>
            </a:r>
            <a:b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GAME Guide</a:t>
            </a:r>
            <a:endParaRPr/>
          </a:p>
        </p:txBody>
      </p:sp>
      <p:sp>
        <p:nvSpPr>
          <p:cNvPr id="208" name="Google Shape;208;p2"/>
          <p:cNvSpPr/>
          <p:nvPr/>
        </p:nvSpPr>
        <p:spPr>
          <a:xfrm>
            <a:off x="2484438" y="5084763"/>
            <a:ext cx="1511300" cy="50323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2557463" y="5154613"/>
            <a:ext cx="360362" cy="360362"/>
          </a:xfrm>
          <a:prstGeom prst="ellipse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210" name="Google Shape;210;p2"/>
          <p:cNvSpPr txBox="1"/>
          <p:nvPr/>
        </p:nvSpPr>
        <p:spPr>
          <a:xfrm>
            <a:off x="2917825" y="5156200"/>
            <a:ext cx="10747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게임 다운로드</a:t>
            </a:r>
            <a:br>
              <a:rPr b="1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Game Download</a:t>
            </a:r>
            <a:endParaRPr/>
          </a:p>
        </p:txBody>
      </p:sp>
      <p:sp>
        <p:nvSpPr>
          <p:cNvPr id="211" name="Google Shape;211;p2"/>
          <p:cNvSpPr txBox="1"/>
          <p:nvPr/>
        </p:nvSpPr>
        <p:spPr>
          <a:xfrm>
            <a:off x="2627313" y="2133600"/>
            <a:ext cx="2735262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16 Pounds 클로즈베타 </a:t>
            </a:r>
            <a:br>
              <a:rPr b="1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1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테스터 모집!</a:t>
            </a:r>
            <a:br>
              <a:rPr b="1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b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모집기간 : 0월0일~0월0일</a:t>
            </a:r>
            <a:b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모집인원 : 000명</a:t>
            </a:r>
            <a:b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테스터기간 : 0월0일 ~0월0일</a:t>
            </a:r>
            <a:endParaRPr/>
          </a:p>
        </p:txBody>
      </p:sp>
      <p:sp>
        <p:nvSpPr>
          <p:cNvPr descr="양방향 사선" id="212" name="Google Shape;212;p2"/>
          <p:cNvSpPr/>
          <p:nvPr/>
        </p:nvSpPr>
        <p:spPr>
          <a:xfrm>
            <a:off x="4140200" y="5086350"/>
            <a:ext cx="720725" cy="64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양방향 사선" id="213" name="Google Shape;213;p2"/>
          <p:cNvSpPr/>
          <p:nvPr/>
        </p:nvSpPr>
        <p:spPr>
          <a:xfrm>
            <a:off x="4932363" y="5086350"/>
            <a:ext cx="720725" cy="64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2"/>
          <p:cNvSpPr txBox="1"/>
          <p:nvPr/>
        </p:nvSpPr>
        <p:spPr>
          <a:xfrm>
            <a:off x="4067175" y="4799013"/>
            <a:ext cx="2305050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 스크린샷 </a:t>
            </a: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Screen Shot      </a:t>
            </a:r>
            <a:r>
              <a:rPr b="1"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           </a:t>
            </a: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-more- </a:t>
            </a:r>
            <a:endParaRPr/>
          </a:p>
        </p:txBody>
      </p:sp>
      <p:sp>
        <p:nvSpPr>
          <p:cNvPr descr="양방향 사선" id="215" name="Google Shape;215;p2"/>
          <p:cNvSpPr/>
          <p:nvPr/>
        </p:nvSpPr>
        <p:spPr>
          <a:xfrm>
            <a:off x="5724525" y="5086350"/>
            <a:ext cx="647700" cy="64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2"/>
          <p:cNvSpPr txBox="1"/>
          <p:nvPr/>
        </p:nvSpPr>
        <p:spPr>
          <a:xfrm>
            <a:off x="4211638" y="5878513"/>
            <a:ext cx="538162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스크린샷1</a:t>
            </a:r>
            <a:endParaRPr/>
          </a:p>
        </p:txBody>
      </p:sp>
      <p:sp>
        <p:nvSpPr>
          <p:cNvPr id="217" name="Google Shape;217;p2"/>
          <p:cNvSpPr txBox="1"/>
          <p:nvPr/>
        </p:nvSpPr>
        <p:spPr>
          <a:xfrm>
            <a:off x="5003800" y="5876925"/>
            <a:ext cx="538163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스크린샷2</a:t>
            </a:r>
            <a:endParaRPr/>
          </a:p>
        </p:txBody>
      </p:sp>
      <p:sp>
        <p:nvSpPr>
          <p:cNvPr id="218" name="Google Shape;218;p2"/>
          <p:cNvSpPr txBox="1"/>
          <p:nvPr/>
        </p:nvSpPr>
        <p:spPr>
          <a:xfrm>
            <a:off x="5757863" y="5876925"/>
            <a:ext cx="538162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스크린샷3</a:t>
            </a:r>
            <a:endParaRPr/>
          </a:p>
        </p:txBody>
      </p:sp>
      <p:sp>
        <p:nvSpPr>
          <p:cNvPr id="219" name="Google Shape;219;p2"/>
          <p:cNvSpPr txBox="1"/>
          <p:nvPr/>
        </p:nvSpPr>
        <p:spPr>
          <a:xfrm>
            <a:off x="6659563" y="2230438"/>
            <a:ext cx="2305050" cy="91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[공지사항] 공지사항입니다. 공지사항</a:t>
            </a:r>
            <a:b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[이벤트]   이벤트입니다. 이벤트</a:t>
            </a:r>
            <a:b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[업데이트] 보도자료입니다 보도자료</a:t>
            </a:r>
            <a:b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[이벤트] 공지사항입니다. 공지사항</a:t>
            </a:r>
            <a:b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[업데이트] 업데이트입니다. 업데이트</a:t>
            </a:r>
            <a:b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[이벤트] 이벤트입니다. 이벤트입니다. </a:t>
            </a:r>
            <a:endParaRPr/>
          </a:p>
        </p:txBody>
      </p:sp>
      <p:sp>
        <p:nvSpPr>
          <p:cNvPr descr="양방향 사선" id="220" name="Google Shape;220;p2"/>
          <p:cNvSpPr/>
          <p:nvPr/>
        </p:nvSpPr>
        <p:spPr>
          <a:xfrm>
            <a:off x="4067175" y="3571875"/>
            <a:ext cx="1081088" cy="9366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p2"/>
          <p:cNvSpPr txBox="1"/>
          <p:nvPr/>
        </p:nvSpPr>
        <p:spPr>
          <a:xfrm>
            <a:off x="3995738" y="3284538"/>
            <a:ext cx="2520950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 맵 소게  Map Info.-                            -more-</a:t>
            </a:r>
            <a:endParaRPr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22" name="Google Shape;222;p2"/>
          <p:cNvSpPr/>
          <p:nvPr/>
        </p:nvSpPr>
        <p:spPr>
          <a:xfrm>
            <a:off x="5219700" y="3719513"/>
            <a:ext cx="1368425" cy="717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힙합!!</a:t>
            </a:r>
            <a:br>
              <a:rPr b="1" lang="ko-KR" sz="9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ko-KR" sz="8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강렬한 비트의 음악이 흐르고 화려한 조명이 반짝이는</a:t>
            </a:r>
            <a:b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맵입니다.</a:t>
            </a:r>
            <a:endParaRPr/>
          </a:p>
        </p:txBody>
      </p:sp>
      <p:cxnSp>
        <p:nvCxnSpPr>
          <p:cNvPr id="223" name="Google Shape;223;p2"/>
          <p:cNvCxnSpPr/>
          <p:nvPr/>
        </p:nvCxnSpPr>
        <p:spPr>
          <a:xfrm>
            <a:off x="6588125" y="3357563"/>
            <a:ext cx="0" cy="2592387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"/>
          <p:cNvCxnSpPr/>
          <p:nvPr/>
        </p:nvCxnSpPr>
        <p:spPr>
          <a:xfrm>
            <a:off x="2413000" y="6237288"/>
            <a:ext cx="6480175" cy="0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descr="양방향 사선" id="225" name="Google Shape;225;p2"/>
          <p:cNvSpPr/>
          <p:nvPr/>
        </p:nvSpPr>
        <p:spPr>
          <a:xfrm>
            <a:off x="6731000" y="3500438"/>
            <a:ext cx="2089150" cy="10763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2"/>
          <p:cNvSpPr txBox="1"/>
          <p:nvPr/>
        </p:nvSpPr>
        <p:spPr>
          <a:xfrm>
            <a:off x="6731000" y="3213100"/>
            <a:ext cx="2233613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 동영상  Movie-                </a:t>
            </a: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-more</a:t>
            </a:r>
            <a:endParaRPr/>
          </a:p>
        </p:txBody>
      </p:sp>
      <p:sp>
        <p:nvSpPr>
          <p:cNvPr id="227" name="Google Shape;227;p2"/>
          <p:cNvSpPr/>
          <p:nvPr/>
        </p:nvSpPr>
        <p:spPr>
          <a:xfrm>
            <a:off x="6732588" y="4897438"/>
            <a:ext cx="2087562" cy="124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28" name="Google Shape;228;p2"/>
          <p:cNvSpPr txBox="1"/>
          <p:nvPr/>
        </p:nvSpPr>
        <p:spPr>
          <a:xfrm>
            <a:off x="6775450" y="4640263"/>
            <a:ext cx="7302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- Online Poll</a:t>
            </a:r>
            <a:endParaRPr/>
          </a:p>
        </p:txBody>
      </p:sp>
      <p:sp>
        <p:nvSpPr>
          <p:cNvPr id="229" name="Google Shape;229;p2"/>
          <p:cNvSpPr txBox="1"/>
          <p:nvPr/>
        </p:nvSpPr>
        <p:spPr>
          <a:xfrm>
            <a:off x="6851650" y="5103813"/>
            <a:ext cx="13922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가장 스타일이 마음에 드시는</a:t>
            </a:r>
            <a:br>
              <a:rPr lang="ko-KR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</a:br>
            <a:r>
              <a:rPr lang="ko-KR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캐릭터는 누구입니까?</a:t>
            </a:r>
            <a:endParaRPr/>
          </a:p>
        </p:txBody>
      </p:sp>
      <p:sp>
        <p:nvSpPr>
          <p:cNvPr id="230" name="Google Shape;230;p2"/>
          <p:cNvSpPr txBox="1"/>
          <p:nvPr/>
        </p:nvSpPr>
        <p:spPr>
          <a:xfrm>
            <a:off x="7062788" y="5391150"/>
            <a:ext cx="1254125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캐릭터1 </a:t>
            </a:r>
            <a:br>
              <a:rPr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</a:br>
            <a:r>
              <a:rPr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캐릭터2 </a:t>
            </a:r>
            <a:br>
              <a:rPr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</a:br>
            <a:r>
              <a:rPr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캐릭터3 </a:t>
            </a:r>
            <a:br>
              <a:rPr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</a:br>
            <a:r>
              <a:rPr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캐릭터4 </a:t>
            </a:r>
            <a:br>
              <a:rPr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</a:br>
            <a:r>
              <a:rPr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[투표하기] [결과보기]</a:t>
            </a:r>
            <a:endParaRPr/>
          </a:p>
        </p:txBody>
      </p:sp>
      <p:sp>
        <p:nvSpPr>
          <p:cNvPr id="231" name="Google Shape;231;p2"/>
          <p:cNvSpPr/>
          <p:nvPr/>
        </p:nvSpPr>
        <p:spPr>
          <a:xfrm>
            <a:off x="6832600" y="5440363"/>
            <a:ext cx="1873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⊙</a:t>
            </a:r>
            <a:endParaRPr/>
          </a:p>
        </p:txBody>
      </p:sp>
      <p:sp>
        <p:nvSpPr>
          <p:cNvPr id="232" name="Google Shape;232;p2"/>
          <p:cNvSpPr txBox="1"/>
          <p:nvPr/>
        </p:nvSpPr>
        <p:spPr>
          <a:xfrm>
            <a:off x="6832600" y="5572125"/>
            <a:ext cx="1873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○</a:t>
            </a:r>
            <a:endParaRPr/>
          </a:p>
        </p:txBody>
      </p:sp>
      <p:sp>
        <p:nvSpPr>
          <p:cNvPr id="233" name="Google Shape;233;p2"/>
          <p:cNvSpPr txBox="1"/>
          <p:nvPr/>
        </p:nvSpPr>
        <p:spPr>
          <a:xfrm>
            <a:off x="6832600" y="5716588"/>
            <a:ext cx="1873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○</a:t>
            </a:r>
            <a:endParaRPr/>
          </a:p>
        </p:txBody>
      </p:sp>
      <p:sp>
        <p:nvSpPr>
          <p:cNvPr id="234" name="Google Shape;234;p2"/>
          <p:cNvSpPr txBox="1"/>
          <p:nvPr/>
        </p:nvSpPr>
        <p:spPr>
          <a:xfrm>
            <a:off x="6832600" y="5859463"/>
            <a:ext cx="1873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○</a:t>
            </a:r>
            <a:endParaRPr/>
          </a:p>
        </p:txBody>
      </p:sp>
      <p:sp>
        <p:nvSpPr>
          <p:cNvPr id="235" name="Google Shape;235;p2"/>
          <p:cNvSpPr/>
          <p:nvPr/>
        </p:nvSpPr>
        <p:spPr>
          <a:xfrm>
            <a:off x="2484438" y="5661025"/>
            <a:ext cx="792162" cy="50323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자주 묻는 질문</a:t>
            </a:r>
            <a:b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FAQ</a:t>
            </a:r>
            <a:endParaRPr/>
          </a:p>
        </p:txBody>
      </p:sp>
      <p:sp>
        <p:nvSpPr>
          <p:cNvPr id="236" name="Google Shape;236;p2"/>
          <p:cNvSpPr/>
          <p:nvPr/>
        </p:nvSpPr>
        <p:spPr>
          <a:xfrm>
            <a:off x="3276600" y="5661025"/>
            <a:ext cx="719138" cy="50323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1:1문의</a:t>
            </a:r>
            <a:b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20"/>
          <p:cNvSpPr txBox="1"/>
          <p:nvPr/>
        </p:nvSpPr>
        <p:spPr>
          <a:xfrm>
            <a:off x="323850" y="1184275"/>
            <a:ext cx="22320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고객센터 &gt; 1:1문의 </a:t>
            </a:r>
            <a:r>
              <a:rPr lang="ko-KR" sz="900">
                <a:solidFill>
                  <a:srgbClr val="FF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(이메일 자동응답)</a:t>
            </a:r>
            <a:endParaRPr/>
          </a:p>
        </p:txBody>
      </p:sp>
      <p:sp>
        <p:nvSpPr>
          <p:cNvPr id="796" name="Google Shape;796;p20"/>
          <p:cNvSpPr/>
          <p:nvPr/>
        </p:nvSpPr>
        <p:spPr>
          <a:xfrm>
            <a:off x="3348038" y="1341438"/>
            <a:ext cx="4968875" cy="50403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7" name="Google Shape;797;p20"/>
          <p:cNvSpPr/>
          <p:nvPr/>
        </p:nvSpPr>
        <p:spPr>
          <a:xfrm>
            <a:off x="3565525" y="1484313"/>
            <a:ext cx="2374900" cy="5762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즐거운 핀 액션의 향연 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캐주얼 볼링 게임  "16Pounds“와 함께 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즐거운 시간 되세요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8" name="Google Shape;798;p20"/>
          <p:cNvSpPr/>
          <p:nvPr/>
        </p:nvSpPr>
        <p:spPr>
          <a:xfrm>
            <a:off x="4140200" y="2349500"/>
            <a:ext cx="3311525" cy="7921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XXX님의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문의가 정상적으로 접수되었습니다.</a:t>
            </a:r>
            <a:endParaRPr/>
          </a:p>
        </p:txBody>
      </p:sp>
      <p:sp>
        <p:nvSpPr>
          <p:cNvPr id="799" name="Google Shape;799;p20"/>
          <p:cNvSpPr/>
          <p:nvPr/>
        </p:nvSpPr>
        <p:spPr>
          <a:xfrm>
            <a:off x="4140200" y="3284538"/>
            <a:ext cx="3311525" cy="7921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빠른 시간 내에 확인하여 답변드리겠습니다.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조금만 기다려 주세요.</a:t>
            </a:r>
            <a:endParaRPr/>
          </a:p>
        </p:txBody>
      </p:sp>
      <p:sp>
        <p:nvSpPr>
          <p:cNvPr id="800" name="Google Shape;800;p20"/>
          <p:cNvSpPr/>
          <p:nvPr/>
        </p:nvSpPr>
        <p:spPr>
          <a:xfrm>
            <a:off x="4932363" y="4221163"/>
            <a:ext cx="1800225" cy="2873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16Pounds 홈페이지</a:t>
            </a:r>
            <a:endParaRPr/>
          </a:p>
        </p:txBody>
      </p:sp>
      <p:sp>
        <p:nvSpPr>
          <p:cNvPr id="801" name="Google Shape;801;p20"/>
          <p:cNvSpPr txBox="1"/>
          <p:nvPr/>
        </p:nvSpPr>
        <p:spPr>
          <a:xfrm>
            <a:off x="3643313" y="4797425"/>
            <a:ext cx="4456112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 메일은 발신 전용 메일입니다.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 메일에 대한 문의 사항이 있으신 분은 16Pounds 홈페이지(</a:t>
            </a:r>
            <a:r>
              <a:rPr lang="ko-KR" sz="9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www.16pounds.co.kr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FF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1:1문의를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이용하여 주시기 바랍니다.</a:t>
            </a:r>
            <a:endParaRPr/>
          </a:p>
        </p:txBody>
      </p:sp>
      <p:sp>
        <p:nvSpPr>
          <p:cNvPr id="802" name="Google Shape;802;p20"/>
          <p:cNvSpPr txBox="1"/>
          <p:nvPr/>
        </p:nvSpPr>
        <p:spPr>
          <a:xfrm>
            <a:off x="3375025" y="5576888"/>
            <a:ext cx="4889500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서울시 강남구 논현동 105-7 두산빌딩 11층 / (주)넷타임소프트 / 대표이사 : 김상근 /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사업자등록번호 : 211-87-55988 / 통신판매신고 : 제 강남 - 6406호 / 팩스 : 02-512-5568 /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개인정보보호 책임자 : 김경식 </a:t>
            </a:r>
            <a:r>
              <a:rPr lang="ko-KR" sz="9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motion@netts.co.kr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© 2005~2006 NETTS Co., Ltd All Rights Reserved.</a:t>
            </a:r>
            <a:endParaRPr/>
          </a:p>
        </p:txBody>
      </p:sp>
      <p:sp>
        <p:nvSpPr>
          <p:cNvPr id="803" name="Google Shape;803;p20"/>
          <p:cNvSpPr txBox="1"/>
          <p:nvPr/>
        </p:nvSpPr>
        <p:spPr>
          <a:xfrm>
            <a:off x="3276600" y="908050"/>
            <a:ext cx="280193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: XXX 님의 문의가 정상적으로 접수 되었습니다.</a:t>
            </a:r>
            <a:endParaRPr/>
          </a:p>
        </p:txBody>
      </p:sp>
      <p:cxnSp>
        <p:nvCxnSpPr>
          <p:cNvPr id="804" name="Google Shape;804;p20"/>
          <p:cNvCxnSpPr/>
          <p:nvPr/>
        </p:nvCxnSpPr>
        <p:spPr>
          <a:xfrm rot="10800000">
            <a:off x="1908175" y="5300663"/>
            <a:ext cx="2879725" cy="0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5" name="Google Shape;805;p20"/>
          <p:cNvSpPr txBox="1"/>
          <p:nvPr/>
        </p:nvSpPr>
        <p:spPr>
          <a:xfrm>
            <a:off x="230188" y="5229225"/>
            <a:ext cx="1677987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&lt;클릭시 고객센터 1:1 문의로 이동&gt;</a:t>
            </a:r>
            <a:endParaRPr/>
          </a:p>
        </p:txBody>
      </p:sp>
      <p:sp>
        <p:nvSpPr>
          <p:cNvPr id="806" name="Google Shape;806;p20"/>
          <p:cNvSpPr txBox="1"/>
          <p:nvPr/>
        </p:nvSpPr>
        <p:spPr>
          <a:xfrm>
            <a:off x="179388" y="2205038"/>
            <a:ext cx="1368425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1:1 문의 글쓰기시</a:t>
            </a:r>
            <a:br>
              <a:rPr lang="ko-KR" sz="9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메일 수신 체크 허용자만 </a:t>
            </a:r>
            <a:br>
              <a:rPr lang="ko-KR" sz="9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자동응답 보내기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1"/>
          <p:cNvSpPr txBox="1"/>
          <p:nvPr/>
        </p:nvSpPr>
        <p:spPr>
          <a:xfrm>
            <a:off x="395288" y="1196975"/>
            <a:ext cx="23050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고객센터 &gt; 1:1문의 </a:t>
            </a:r>
            <a:r>
              <a:rPr lang="ko-KR" sz="900">
                <a:solidFill>
                  <a:srgbClr val="FF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(이메일 답변내용)</a:t>
            </a:r>
            <a:endParaRPr/>
          </a:p>
        </p:txBody>
      </p:sp>
      <p:sp>
        <p:nvSpPr>
          <p:cNvPr id="812" name="Google Shape;812;p21"/>
          <p:cNvSpPr/>
          <p:nvPr/>
        </p:nvSpPr>
        <p:spPr>
          <a:xfrm>
            <a:off x="73025" y="2133600"/>
            <a:ext cx="2411413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3" name="Google Shape;813;p21"/>
          <p:cNvSpPr/>
          <p:nvPr/>
        </p:nvSpPr>
        <p:spPr>
          <a:xfrm>
            <a:off x="3348038" y="1196975"/>
            <a:ext cx="4968875" cy="5184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4" name="Google Shape;814;p21"/>
          <p:cNvSpPr/>
          <p:nvPr/>
        </p:nvSpPr>
        <p:spPr>
          <a:xfrm>
            <a:off x="3635375" y="2349500"/>
            <a:ext cx="4392613" cy="2089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5" name="Google Shape;815;p21"/>
          <p:cNvSpPr/>
          <p:nvPr/>
        </p:nvSpPr>
        <p:spPr>
          <a:xfrm>
            <a:off x="4859338" y="4508500"/>
            <a:ext cx="1800225" cy="2873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16Pounds 홈페이지</a:t>
            </a:r>
            <a:endParaRPr/>
          </a:p>
        </p:txBody>
      </p:sp>
      <p:sp>
        <p:nvSpPr>
          <p:cNvPr id="816" name="Google Shape;816;p21"/>
          <p:cNvSpPr txBox="1"/>
          <p:nvPr/>
        </p:nvSpPr>
        <p:spPr>
          <a:xfrm>
            <a:off x="3552825" y="4806950"/>
            <a:ext cx="4456113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 메일은 발신 전용 메일입니다.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 메일에 대한 문의 사항이 있으신 분은 16Pounds 홈페이지(</a:t>
            </a:r>
            <a:r>
              <a:rPr lang="ko-KR" sz="9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www.16pounds.co.kr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FF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1:1문의를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이용하여 주시기 바랍니다.</a:t>
            </a:r>
            <a:endParaRPr/>
          </a:p>
        </p:txBody>
      </p:sp>
      <p:sp>
        <p:nvSpPr>
          <p:cNvPr id="817" name="Google Shape;817;p21"/>
          <p:cNvSpPr txBox="1"/>
          <p:nvPr/>
        </p:nvSpPr>
        <p:spPr>
          <a:xfrm>
            <a:off x="3375025" y="5576888"/>
            <a:ext cx="4889500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서울시 강남구 논현동 105-7 두산빌딩 11층 / (주)넷타임소프트 / 대표이사 : 김상근 /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사업자등록번호 : 211-87-55988 / 통신판매신고 : 제 강남 - 6406호 / 팩스 : 02-512-5568 /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개인정보보호 책임자 : 김경식 </a:t>
            </a:r>
            <a:r>
              <a:rPr lang="ko-KR" sz="9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motion@netts.co.kr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© 2005~2006 NETTS Co., Ltd All Rights Reserved.</a:t>
            </a:r>
            <a:endParaRPr/>
          </a:p>
        </p:txBody>
      </p:sp>
      <p:sp>
        <p:nvSpPr>
          <p:cNvPr id="818" name="Google Shape;818;p21"/>
          <p:cNvSpPr/>
          <p:nvPr/>
        </p:nvSpPr>
        <p:spPr>
          <a:xfrm>
            <a:off x="3779838" y="2493963"/>
            <a:ext cx="720725" cy="2873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질문</a:t>
            </a:r>
            <a:endParaRPr/>
          </a:p>
        </p:txBody>
      </p:sp>
      <p:sp>
        <p:nvSpPr>
          <p:cNvPr id="819" name="Google Shape;819;p21"/>
          <p:cNvSpPr/>
          <p:nvPr/>
        </p:nvSpPr>
        <p:spPr>
          <a:xfrm>
            <a:off x="4572000" y="2493963"/>
            <a:ext cx="3240088" cy="2873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유저의 질문 내용</a:t>
            </a:r>
            <a:endParaRPr/>
          </a:p>
        </p:txBody>
      </p:sp>
      <p:sp>
        <p:nvSpPr>
          <p:cNvPr id="820" name="Google Shape;820;p21"/>
          <p:cNvSpPr/>
          <p:nvPr/>
        </p:nvSpPr>
        <p:spPr>
          <a:xfrm>
            <a:off x="3779838" y="2997200"/>
            <a:ext cx="4032250" cy="12255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1" name="Google Shape;821;p21"/>
          <p:cNvSpPr txBox="1"/>
          <p:nvPr/>
        </p:nvSpPr>
        <p:spPr>
          <a:xfrm>
            <a:off x="3635375" y="2060575"/>
            <a:ext cx="143033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XXX님의 질문의 답변 안내</a:t>
            </a:r>
            <a:endParaRPr/>
          </a:p>
        </p:txBody>
      </p:sp>
      <p:sp>
        <p:nvSpPr>
          <p:cNvPr id="822" name="Google Shape;822;p21"/>
          <p:cNvSpPr/>
          <p:nvPr/>
        </p:nvSpPr>
        <p:spPr>
          <a:xfrm>
            <a:off x="3565525" y="1341438"/>
            <a:ext cx="2374900" cy="6461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즐거운 핀 액션의 향연 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캐주얼 볼링 게임  "16Pounds“와 함께 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즐거운 시간 되세요.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3" name="Google Shape;823;p21"/>
          <p:cNvSpPr txBox="1"/>
          <p:nvPr/>
        </p:nvSpPr>
        <p:spPr>
          <a:xfrm>
            <a:off x="3244850" y="836613"/>
            <a:ext cx="284003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: XXX 님께서 보내주신 문의에 대한 답변입니다. </a:t>
            </a:r>
            <a:endParaRPr/>
          </a:p>
        </p:txBody>
      </p:sp>
      <p:cxnSp>
        <p:nvCxnSpPr>
          <p:cNvPr id="824" name="Google Shape;824;p21"/>
          <p:cNvCxnSpPr/>
          <p:nvPr/>
        </p:nvCxnSpPr>
        <p:spPr>
          <a:xfrm rot="10800000">
            <a:off x="1908175" y="5300663"/>
            <a:ext cx="2879725" cy="0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5" name="Google Shape;825;p21"/>
          <p:cNvSpPr txBox="1"/>
          <p:nvPr/>
        </p:nvSpPr>
        <p:spPr>
          <a:xfrm>
            <a:off x="230188" y="5230813"/>
            <a:ext cx="1677987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&lt;클릭시 고객센터 1:1 문의로 이동&gt;</a:t>
            </a:r>
            <a:endParaRPr/>
          </a:p>
        </p:txBody>
      </p:sp>
      <p:sp>
        <p:nvSpPr>
          <p:cNvPr id="826" name="Google Shape;826;p21"/>
          <p:cNvSpPr txBox="1"/>
          <p:nvPr/>
        </p:nvSpPr>
        <p:spPr>
          <a:xfrm>
            <a:off x="179388" y="2205038"/>
            <a:ext cx="1368425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1:1 문의 글쓰기시</a:t>
            </a:r>
            <a:br>
              <a:rPr lang="ko-KR" sz="9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메일 수신 체크 허용자만 </a:t>
            </a:r>
            <a:br>
              <a:rPr lang="ko-KR" sz="9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자동응답 보내기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2"/>
          <p:cNvSpPr txBox="1"/>
          <p:nvPr/>
        </p:nvSpPr>
        <p:spPr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커뮤니티 &gt; 자유게시판</a:t>
            </a:r>
            <a:endParaRPr/>
          </a:p>
        </p:txBody>
      </p:sp>
      <p:sp>
        <p:nvSpPr>
          <p:cNvPr descr="양방향 사선" id="832" name="Google Shape;832;p22"/>
          <p:cNvSpPr txBox="1"/>
          <p:nvPr/>
        </p:nvSpPr>
        <p:spPr>
          <a:xfrm>
            <a:off x="3563938" y="476250"/>
            <a:ext cx="18002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/>
          </a:p>
        </p:txBody>
      </p:sp>
      <p:sp>
        <p:nvSpPr>
          <p:cNvPr descr="양방향 사선" id="833" name="Google Shape;833;p22"/>
          <p:cNvSpPr txBox="1"/>
          <p:nvPr/>
        </p:nvSpPr>
        <p:spPr>
          <a:xfrm>
            <a:off x="3687763" y="831850"/>
            <a:ext cx="50609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함께 즐기는 게임 16Pounds!!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16Pounds를 사랑하는 여러분의 공간입니다. 자유롭게 여러 의견을 나누실 수 있습니다.</a:t>
            </a:r>
            <a:endParaRPr/>
          </a:p>
        </p:txBody>
      </p:sp>
      <p:sp>
        <p:nvSpPr>
          <p:cNvPr descr="양방향 사선" id="834" name="Google Shape;834;p22"/>
          <p:cNvSpPr txBox="1"/>
          <p:nvPr/>
        </p:nvSpPr>
        <p:spPr>
          <a:xfrm>
            <a:off x="7210425" y="1328738"/>
            <a:ext cx="18256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339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 &gt; 커뮤니티 &gt; 자유게시판</a:t>
            </a:r>
            <a:endParaRPr/>
          </a:p>
        </p:txBody>
      </p:sp>
      <p:sp>
        <p:nvSpPr>
          <p:cNvPr id="835" name="Google Shape;835;p22"/>
          <p:cNvSpPr/>
          <p:nvPr/>
        </p:nvSpPr>
        <p:spPr>
          <a:xfrm>
            <a:off x="3635375" y="765175"/>
            <a:ext cx="5184775" cy="503238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6" name="Google Shape;836;p22"/>
          <p:cNvSpPr/>
          <p:nvPr/>
        </p:nvSpPr>
        <p:spPr>
          <a:xfrm>
            <a:off x="73025" y="2133600"/>
            <a:ext cx="2411413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37" name="Google Shape;837;p22"/>
          <p:cNvGraphicFramePr/>
          <p:nvPr/>
        </p:nvGraphicFramePr>
        <p:xfrm>
          <a:off x="2484438" y="69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1079500"/>
              </a:tblGrid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커뮤니티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자유게시판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베타테스터</a:t>
                      </a:r>
                      <a:b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</a:b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게시판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스크린샷 게시판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설문조사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38" name="Google Shape;838;p22"/>
          <p:cNvGraphicFramePr/>
          <p:nvPr/>
        </p:nvGraphicFramePr>
        <p:xfrm>
          <a:off x="3779838" y="2535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544500"/>
                <a:gridCol w="1687525"/>
                <a:gridCol w="792150"/>
                <a:gridCol w="863600"/>
                <a:gridCol w="649300"/>
              </a:tblGrid>
              <a:tr h="2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번호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제목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작성자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등록일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조회수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공지글입니다.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2006/07/03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공지글입니다.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2006/07/03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1254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자유게시판입니다 [3] </a:t>
                      </a: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</a:t>
                      </a: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new</a:t>
                      </a: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”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Kitty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2006/07/03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2006/07/03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2006/07/03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2006/07/03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9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2006/07/03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1234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2006/07/03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12345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39" name="Google Shape;839;p22"/>
          <p:cNvSpPr/>
          <p:nvPr/>
        </p:nvSpPr>
        <p:spPr>
          <a:xfrm>
            <a:off x="7183438" y="4956175"/>
            <a:ext cx="939800" cy="227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0" name="Google Shape;840;p22"/>
          <p:cNvSpPr/>
          <p:nvPr/>
        </p:nvSpPr>
        <p:spPr>
          <a:xfrm>
            <a:off x="4067175" y="4956175"/>
            <a:ext cx="3116263" cy="227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1" name="Google Shape;841;p22"/>
          <p:cNvSpPr/>
          <p:nvPr/>
        </p:nvSpPr>
        <p:spPr>
          <a:xfrm>
            <a:off x="4210050" y="4797425"/>
            <a:ext cx="3116263" cy="227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2" name="Google Shape;842;p22"/>
          <p:cNvSpPr/>
          <p:nvPr/>
        </p:nvSpPr>
        <p:spPr>
          <a:xfrm>
            <a:off x="3851275" y="4868863"/>
            <a:ext cx="3887788" cy="30321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[처음][이전] 1 / 2 / 3 / 4 / 5 / 6 / 7 / 8 / 9 / 10 [다음] [마지막]</a:t>
            </a:r>
            <a:endParaRPr/>
          </a:p>
        </p:txBody>
      </p:sp>
      <p:sp>
        <p:nvSpPr>
          <p:cNvPr id="843" name="Google Shape;843;p22"/>
          <p:cNvSpPr/>
          <p:nvPr/>
        </p:nvSpPr>
        <p:spPr>
          <a:xfrm>
            <a:off x="3851275" y="1793875"/>
            <a:ext cx="863600" cy="21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4" name="Google Shape;844;p22"/>
          <p:cNvSpPr/>
          <p:nvPr/>
        </p:nvSpPr>
        <p:spPr>
          <a:xfrm>
            <a:off x="4786313" y="1793875"/>
            <a:ext cx="2016125" cy="21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5" name="Google Shape;845;p22"/>
          <p:cNvSpPr/>
          <p:nvPr/>
        </p:nvSpPr>
        <p:spPr>
          <a:xfrm>
            <a:off x="6875463" y="1773238"/>
            <a:ext cx="576262" cy="21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6" name="Google Shape;846;p22"/>
          <p:cNvSpPr txBox="1"/>
          <p:nvPr/>
        </p:nvSpPr>
        <p:spPr>
          <a:xfrm>
            <a:off x="3851275" y="2068513"/>
            <a:ext cx="79533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Char char="•"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제목, 본문</a:t>
            </a:r>
            <a:endParaRPr/>
          </a:p>
        </p:txBody>
      </p:sp>
      <p:sp>
        <p:nvSpPr>
          <p:cNvPr id="847" name="Google Shape;847;p22"/>
          <p:cNvSpPr txBox="1"/>
          <p:nvPr/>
        </p:nvSpPr>
        <p:spPr>
          <a:xfrm>
            <a:off x="6948488" y="1781175"/>
            <a:ext cx="4127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/>
          </a:p>
        </p:txBody>
      </p:sp>
      <p:pic>
        <p:nvPicPr>
          <p:cNvPr descr="combo_box_btn" id="848" name="Google Shape;84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850" y="1793875"/>
            <a:ext cx="201613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22"/>
          <p:cNvSpPr/>
          <p:nvPr/>
        </p:nvSpPr>
        <p:spPr>
          <a:xfrm>
            <a:off x="3851275" y="3038475"/>
            <a:ext cx="431800" cy="236538"/>
          </a:xfrm>
          <a:prstGeom prst="roundRect">
            <a:avLst>
              <a:gd fmla="val 16667" name="adj"/>
            </a:avLst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</a:t>
            </a:r>
            <a:endParaRPr/>
          </a:p>
        </p:txBody>
      </p:sp>
      <p:sp>
        <p:nvSpPr>
          <p:cNvPr id="850" name="Google Shape;850;p22"/>
          <p:cNvSpPr/>
          <p:nvPr/>
        </p:nvSpPr>
        <p:spPr>
          <a:xfrm>
            <a:off x="3851275" y="2801938"/>
            <a:ext cx="431800" cy="236537"/>
          </a:xfrm>
          <a:prstGeom prst="roundRect">
            <a:avLst>
              <a:gd fmla="val 16667" name="adj"/>
            </a:avLst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</a:t>
            </a:r>
            <a:endParaRPr/>
          </a:p>
        </p:txBody>
      </p:sp>
      <p:sp>
        <p:nvSpPr>
          <p:cNvPr id="851" name="Google Shape;851;p22"/>
          <p:cNvSpPr/>
          <p:nvPr/>
        </p:nvSpPr>
        <p:spPr>
          <a:xfrm>
            <a:off x="6084888" y="2814638"/>
            <a:ext cx="647700" cy="236537"/>
          </a:xfrm>
          <a:prstGeom prst="roundRect">
            <a:avLst>
              <a:gd fmla="val 16667" name="adj"/>
            </a:avLst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16Pounds</a:t>
            </a:r>
            <a:endParaRPr/>
          </a:p>
        </p:txBody>
      </p:sp>
      <p:sp>
        <p:nvSpPr>
          <p:cNvPr id="852" name="Google Shape;852;p22"/>
          <p:cNvSpPr/>
          <p:nvPr/>
        </p:nvSpPr>
        <p:spPr>
          <a:xfrm>
            <a:off x="6086475" y="3030538"/>
            <a:ext cx="647700" cy="236537"/>
          </a:xfrm>
          <a:prstGeom prst="roundRect">
            <a:avLst>
              <a:gd fmla="val 16667" name="adj"/>
            </a:avLst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16Pounds</a:t>
            </a:r>
            <a:endParaRPr/>
          </a:p>
        </p:txBody>
      </p:sp>
      <p:sp>
        <p:nvSpPr>
          <p:cNvPr id="853" name="Google Shape;853;p22"/>
          <p:cNvSpPr/>
          <p:nvPr/>
        </p:nvSpPr>
        <p:spPr>
          <a:xfrm>
            <a:off x="53975" y="2133600"/>
            <a:ext cx="2357438" cy="3709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br>
              <a:rPr b="1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1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회원들도 리플을 달수 있도록 제작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- 1 PAGE 당 10개까지 등록일별 목록 제시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풀다운박스로 제목을 디폴트로하고,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본문이 검색될 수 있도록 제작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제목 클릭시 상세 페이지로 이동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글쓰기의 경우 회원이 로그인할 경우만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가능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로그오프나 비회원이 글쓰기를 할 경우 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로그인 창으로 이동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 등록일별기준으로 sort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 오늘 등록한 게시물에는 </a:t>
            </a: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</a:t>
            </a: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추가 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 [ ] 안에 답글수 출력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운영자 관리자 페이지에서 공지 글 작성 </a:t>
            </a:r>
            <a:endParaRPr/>
          </a:p>
        </p:txBody>
      </p:sp>
      <p:sp>
        <p:nvSpPr>
          <p:cNvPr id="854" name="Google Shape;854;p22"/>
          <p:cNvSpPr/>
          <p:nvPr/>
        </p:nvSpPr>
        <p:spPr>
          <a:xfrm>
            <a:off x="7524750" y="1773238"/>
            <a:ext cx="647700" cy="236537"/>
          </a:xfrm>
          <a:prstGeom prst="roundRect">
            <a:avLst>
              <a:gd fmla="val 16667" name="adj"/>
            </a:avLst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글쓰기</a:t>
            </a:r>
            <a:endParaRPr/>
          </a:p>
        </p:txBody>
      </p:sp>
      <p:sp>
        <p:nvSpPr>
          <p:cNvPr id="855" name="Google Shape;855;p22"/>
          <p:cNvSpPr txBox="1"/>
          <p:nvPr/>
        </p:nvSpPr>
        <p:spPr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처음 오셨어요? 반가워요.</a:t>
            </a:r>
            <a:endParaRPr/>
          </a:p>
        </p:txBody>
      </p:sp>
      <p:sp>
        <p:nvSpPr>
          <p:cNvPr id="856" name="Google Shape;856;p22"/>
          <p:cNvSpPr/>
          <p:nvPr/>
        </p:nvSpPr>
        <p:spPr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다운로드</a:t>
            </a:r>
            <a:endParaRPr/>
          </a:p>
        </p:txBody>
      </p:sp>
      <p:sp>
        <p:nvSpPr>
          <p:cNvPr id="857" name="Google Shape;857;p22"/>
          <p:cNvSpPr/>
          <p:nvPr/>
        </p:nvSpPr>
        <p:spPr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초보자 가이드</a:t>
            </a:r>
            <a:endParaRPr/>
          </a:p>
        </p:txBody>
      </p:sp>
      <p:sp>
        <p:nvSpPr>
          <p:cNvPr id="858" name="Google Shape;858;p22"/>
          <p:cNvSpPr/>
          <p:nvPr/>
        </p:nvSpPr>
        <p:spPr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자주하는 질문</a:t>
            </a:r>
            <a:endParaRPr/>
          </a:p>
        </p:txBody>
      </p:sp>
      <p:sp>
        <p:nvSpPr>
          <p:cNvPr id="859" name="Google Shape;859;p22"/>
          <p:cNvSpPr/>
          <p:nvPr/>
        </p:nvSpPr>
        <p:spPr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1:1 문의&amp;답변</a:t>
            </a:r>
            <a:endParaRPr/>
          </a:p>
        </p:txBody>
      </p:sp>
      <p:sp>
        <p:nvSpPr>
          <p:cNvPr id="860" name="Google Shape;860;p22"/>
          <p:cNvSpPr txBox="1"/>
          <p:nvPr/>
        </p:nvSpPr>
        <p:spPr>
          <a:xfrm>
            <a:off x="6084888" y="2276475"/>
            <a:ext cx="7683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닉네임으로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23"/>
          <p:cNvSpPr txBox="1"/>
          <p:nvPr/>
        </p:nvSpPr>
        <p:spPr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커뮤니티 &gt; 자유게시판</a:t>
            </a:r>
            <a:endParaRPr/>
          </a:p>
        </p:txBody>
      </p:sp>
      <p:sp>
        <p:nvSpPr>
          <p:cNvPr descr="양방향 사선" id="866" name="Google Shape;866;p23"/>
          <p:cNvSpPr txBox="1"/>
          <p:nvPr/>
        </p:nvSpPr>
        <p:spPr>
          <a:xfrm>
            <a:off x="3563938" y="476250"/>
            <a:ext cx="18002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/>
          </a:p>
        </p:txBody>
      </p:sp>
      <p:sp>
        <p:nvSpPr>
          <p:cNvPr descr="양방향 사선" id="867" name="Google Shape;867;p23"/>
          <p:cNvSpPr txBox="1"/>
          <p:nvPr/>
        </p:nvSpPr>
        <p:spPr>
          <a:xfrm>
            <a:off x="3687763" y="831850"/>
            <a:ext cx="50609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함께 즐기는 게임 16 Pounds!!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16Pounds를 사랑하는 여러분의 공간입니다. 자유롭게 여러 의견을 나누실 수 있습니다.</a:t>
            </a:r>
            <a:endParaRPr/>
          </a:p>
        </p:txBody>
      </p:sp>
      <p:sp>
        <p:nvSpPr>
          <p:cNvPr descr="양방향 사선" id="868" name="Google Shape;868;p23"/>
          <p:cNvSpPr txBox="1"/>
          <p:nvPr/>
        </p:nvSpPr>
        <p:spPr>
          <a:xfrm>
            <a:off x="7067550" y="1328738"/>
            <a:ext cx="18256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339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 &gt; 커뮤니티 &gt; 자유게시판</a:t>
            </a:r>
            <a:endParaRPr/>
          </a:p>
        </p:txBody>
      </p:sp>
      <p:sp>
        <p:nvSpPr>
          <p:cNvPr id="869" name="Google Shape;869;p23"/>
          <p:cNvSpPr/>
          <p:nvPr/>
        </p:nvSpPr>
        <p:spPr>
          <a:xfrm>
            <a:off x="3635375" y="765175"/>
            <a:ext cx="5184775" cy="503238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0" name="Google Shape;870;p23"/>
          <p:cNvSpPr/>
          <p:nvPr/>
        </p:nvSpPr>
        <p:spPr>
          <a:xfrm>
            <a:off x="73025" y="2133600"/>
            <a:ext cx="2411413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71" name="Google Shape;871;p23"/>
          <p:cNvGraphicFramePr/>
          <p:nvPr/>
        </p:nvGraphicFramePr>
        <p:xfrm>
          <a:off x="2484438" y="69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1079500"/>
              </a:tblGrid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커뮤니티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자유게시판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베타테스터</a:t>
                      </a:r>
                      <a:b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</a:b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게시판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스크린샷 게시판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설문조사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72" name="Google Shape;872;p23"/>
          <p:cNvGraphicFramePr/>
          <p:nvPr/>
        </p:nvGraphicFramePr>
        <p:xfrm>
          <a:off x="3795713" y="1773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885825"/>
                <a:gridCol w="3922700"/>
              </a:tblGrid>
              <a:tr h="35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제목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작성자        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Kitty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6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내용</a:t>
                      </a:r>
                      <a:b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</a:br>
                      <a:b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</a:br>
                      <a:b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</a:br>
                      <a:b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</a:br>
                      <a:b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</a:br>
                      <a:b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</a:br>
                      <a:b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</a:b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3" name="Google Shape;873;p23"/>
          <p:cNvSpPr/>
          <p:nvPr/>
        </p:nvSpPr>
        <p:spPr>
          <a:xfrm>
            <a:off x="4740275" y="1835150"/>
            <a:ext cx="3006725" cy="211138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4" name="Google Shape;874;p23"/>
          <p:cNvSpPr/>
          <p:nvPr/>
        </p:nvSpPr>
        <p:spPr>
          <a:xfrm>
            <a:off x="7805738" y="4149725"/>
            <a:ext cx="533400" cy="287338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/>
          </a:p>
        </p:txBody>
      </p:sp>
      <p:sp>
        <p:nvSpPr>
          <p:cNvPr id="875" name="Google Shape;875;p23"/>
          <p:cNvSpPr/>
          <p:nvPr/>
        </p:nvSpPr>
        <p:spPr>
          <a:xfrm>
            <a:off x="6516688" y="4149725"/>
            <a:ext cx="533400" cy="287338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/>
          </a:p>
        </p:txBody>
      </p:sp>
      <p:sp>
        <p:nvSpPr>
          <p:cNvPr id="876" name="Google Shape;876;p23"/>
          <p:cNvSpPr/>
          <p:nvPr/>
        </p:nvSpPr>
        <p:spPr>
          <a:xfrm>
            <a:off x="34925" y="2133600"/>
            <a:ext cx="2357438" cy="979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글쓰기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로그인 후 글쓰기 가능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태이블 목록으로 제목, 작성자. 내용 목록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제시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7" name="Google Shape;877;p23"/>
          <p:cNvSpPr txBox="1"/>
          <p:nvPr/>
        </p:nvSpPr>
        <p:spPr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처음 오셨어요? 반가워요.</a:t>
            </a:r>
            <a:endParaRPr/>
          </a:p>
        </p:txBody>
      </p:sp>
      <p:sp>
        <p:nvSpPr>
          <p:cNvPr id="878" name="Google Shape;878;p23"/>
          <p:cNvSpPr/>
          <p:nvPr/>
        </p:nvSpPr>
        <p:spPr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다운로드</a:t>
            </a:r>
            <a:endParaRPr/>
          </a:p>
        </p:txBody>
      </p:sp>
      <p:sp>
        <p:nvSpPr>
          <p:cNvPr id="879" name="Google Shape;879;p23"/>
          <p:cNvSpPr/>
          <p:nvPr/>
        </p:nvSpPr>
        <p:spPr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초보자 가이드</a:t>
            </a:r>
            <a:endParaRPr/>
          </a:p>
        </p:txBody>
      </p:sp>
      <p:sp>
        <p:nvSpPr>
          <p:cNvPr id="880" name="Google Shape;880;p23"/>
          <p:cNvSpPr/>
          <p:nvPr/>
        </p:nvSpPr>
        <p:spPr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자주하는 질문</a:t>
            </a:r>
            <a:endParaRPr/>
          </a:p>
        </p:txBody>
      </p:sp>
      <p:sp>
        <p:nvSpPr>
          <p:cNvPr id="881" name="Google Shape;881;p23"/>
          <p:cNvSpPr/>
          <p:nvPr/>
        </p:nvSpPr>
        <p:spPr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1:1 문의&amp;답변</a:t>
            </a:r>
            <a:endParaRPr/>
          </a:p>
        </p:txBody>
      </p:sp>
      <p:sp>
        <p:nvSpPr>
          <p:cNvPr id="882" name="Google Shape;882;p23"/>
          <p:cNvSpPr/>
          <p:nvPr/>
        </p:nvSpPr>
        <p:spPr>
          <a:xfrm>
            <a:off x="7164388" y="4149725"/>
            <a:ext cx="533400" cy="287338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24"/>
          <p:cNvSpPr txBox="1"/>
          <p:nvPr/>
        </p:nvSpPr>
        <p:spPr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커뮤니티 &gt; 자유게시판</a:t>
            </a:r>
            <a:endParaRPr/>
          </a:p>
        </p:txBody>
      </p:sp>
      <p:sp>
        <p:nvSpPr>
          <p:cNvPr descr="양방향 사선" id="888" name="Google Shape;888;p24"/>
          <p:cNvSpPr txBox="1"/>
          <p:nvPr/>
        </p:nvSpPr>
        <p:spPr>
          <a:xfrm>
            <a:off x="3563938" y="476250"/>
            <a:ext cx="18002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/>
          </a:p>
        </p:txBody>
      </p:sp>
      <p:sp>
        <p:nvSpPr>
          <p:cNvPr descr="양방향 사선" id="889" name="Google Shape;889;p24"/>
          <p:cNvSpPr txBox="1"/>
          <p:nvPr/>
        </p:nvSpPr>
        <p:spPr>
          <a:xfrm>
            <a:off x="3687763" y="831850"/>
            <a:ext cx="50609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함께 즐기는 게임 16 Pounds!!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16Pounds를 사랑하는 여러분의 공간입니다. 자유롭게 여러 의견을 나누실 수 있습니다.</a:t>
            </a:r>
            <a:endParaRPr/>
          </a:p>
        </p:txBody>
      </p:sp>
      <p:sp>
        <p:nvSpPr>
          <p:cNvPr descr="양방향 사선" id="890" name="Google Shape;890;p24"/>
          <p:cNvSpPr txBox="1"/>
          <p:nvPr/>
        </p:nvSpPr>
        <p:spPr>
          <a:xfrm>
            <a:off x="7210425" y="1328738"/>
            <a:ext cx="18256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339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 &gt; 커뮤니티 &gt; 자유게시판</a:t>
            </a:r>
            <a:endParaRPr/>
          </a:p>
        </p:txBody>
      </p:sp>
      <p:sp>
        <p:nvSpPr>
          <p:cNvPr id="891" name="Google Shape;891;p24"/>
          <p:cNvSpPr/>
          <p:nvPr/>
        </p:nvSpPr>
        <p:spPr>
          <a:xfrm>
            <a:off x="3635375" y="765175"/>
            <a:ext cx="5184775" cy="503238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2" name="Google Shape;892;p24"/>
          <p:cNvSpPr/>
          <p:nvPr/>
        </p:nvSpPr>
        <p:spPr>
          <a:xfrm>
            <a:off x="73025" y="2133600"/>
            <a:ext cx="2411413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93" name="Google Shape;893;p24"/>
          <p:cNvGraphicFramePr/>
          <p:nvPr/>
        </p:nvGraphicFramePr>
        <p:xfrm>
          <a:off x="2484438" y="69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1079500"/>
              </a:tblGrid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커뮤니티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자유게시판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베타테스터</a:t>
                      </a:r>
                      <a:b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</a:b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게시판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스크린샷 게시판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설문조사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94" name="Google Shape;894;p24"/>
          <p:cNvGraphicFramePr/>
          <p:nvPr/>
        </p:nvGraphicFramePr>
        <p:xfrm>
          <a:off x="3924300" y="184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685800"/>
                <a:gridCol w="685800"/>
                <a:gridCol w="685800"/>
                <a:gridCol w="958850"/>
                <a:gridCol w="692150"/>
                <a:gridCol w="863600"/>
              </a:tblGrid>
              <a:tr h="287350"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자유게시판입니다.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32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작성자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Kitty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등록일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2006/07/22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조회수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1000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68475">
                <a:tc grid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                                   &lt;내용&gt;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895" name="Google Shape;895;p24"/>
          <p:cNvSpPr/>
          <p:nvPr/>
        </p:nvSpPr>
        <p:spPr>
          <a:xfrm>
            <a:off x="7926388" y="4292600"/>
            <a:ext cx="533400" cy="265113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/>
          </a:p>
        </p:txBody>
      </p:sp>
      <p:sp>
        <p:nvSpPr>
          <p:cNvPr id="896" name="Google Shape;896;p24"/>
          <p:cNvSpPr/>
          <p:nvPr/>
        </p:nvSpPr>
        <p:spPr>
          <a:xfrm>
            <a:off x="4067175" y="4292600"/>
            <a:ext cx="576263" cy="28892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글</a:t>
            </a:r>
            <a:endParaRPr/>
          </a:p>
        </p:txBody>
      </p:sp>
      <p:sp>
        <p:nvSpPr>
          <p:cNvPr id="897" name="Google Shape;897;p24"/>
          <p:cNvSpPr/>
          <p:nvPr/>
        </p:nvSpPr>
        <p:spPr>
          <a:xfrm>
            <a:off x="4714875" y="4292600"/>
            <a:ext cx="576263" cy="287338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글</a:t>
            </a:r>
            <a:endParaRPr/>
          </a:p>
        </p:txBody>
      </p:sp>
      <p:sp>
        <p:nvSpPr>
          <p:cNvPr id="898" name="Google Shape;898;p24"/>
          <p:cNvSpPr/>
          <p:nvPr/>
        </p:nvSpPr>
        <p:spPr>
          <a:xfrm>
            <a:off x="34925" y="2133600"/>
            <a:ext cx="2357438" cy="2344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상세 페이지</a:t>
            </a:r>
            <a:br>
              <a:rPr b="1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1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댓글 달기 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1)  로그인 후 댓글 달기 가능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 로그인 시 Alert 제시 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로그인이 필요합니다. 로그인 페이지로 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이동합니다.</a:t>
            </a: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🡪 로그인 페이지로 이동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2) 댓글 의견 작성 후 본인 닉네임, 일자 및 시간, 의견순으로 배열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3) 본인글, 운영자의 경우 댓글 삭제 가능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이전글과 다음글의 제목 클릭시 상세화면으로 이동</a:t>
            </a:r>
            <a:endParaRPr/>
          </a:p>
        </p:txBody>
      </p:sp>
      <p:sp>
        <p:nvSpPr>
          <p:cNvPr id="899" name="Google Shape;899;p24"/>
          <p:cNvSpPr txBox="1"/>
          <p:nvPr/>
        </p:nvSpPr>
        <p:spPr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처음 오셨어요? 반가워요.</a:t>
            </a:r>
            <a:endParaRPr/>
          </a:p>
        </p:txBody>
      </p:sp>
      <p:sp>
        <p:nvSpPr>
          <p:cNvPr id="900" name="Google Shape;900;p24"/>
          <p:cNvSpPr/>
          <p:nvPr/>
        </p:nvSpPr>
        <p:spPr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다운로드</a:t>
            </a:r>
            <a:endParaRPr/>
          </a:p>
        </p:txBody>
      </p:sp>
      <p:sp>
        <p:nvSpPr>
          <p:cNvPr id="901" name="Google Shape;901;p24"/>
          <p:cNvSpPr/>
          <p:nvPr/>
        </p:nvSpPr>
        <p:spPr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초보자 가이드</a:t>
            </a:r>
            <a:endParaRPr/>
          </a:p>
        </p:txBody>
      </p:sp>
      <p:sp>
        <p:nvSpPr>
          <p:cNvPr id="902" name="Google Shape;902;p24"/>
          <p:cNvSpPr/>
          <p:nvPr/>
        </p:nvSpPr>
        <p:spPr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자주하는 질문</a:t>
            </a:r>
            <a:endParaRPr/>
          </a:p>
        </p:txBody>
      </p:sp>
      <p:sp>
        <p:nvSpPr>
          <p:cNvPr id="903" name="Google Shape;903;p24"/>
          <p:cNvSpPr/>
          <p:nvPr/>
        </p:nvSpPr>
        <p:spPr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1:1 문의&amp;답변</a:t>
            </a:r>
            <a:endParaRPr/>
          </a:p>
        </p:txBody>
      </p:sp>
      <p:sp>
        <p:nvSpPr>
          <p:cNvPr id="904" name="Google Shape;904;p24"/>
          <p:cNvSpPr/>
          <p:nvPr/>
        </p:nvSpPr>
        <p:spPr>
          <a:xfrm>
            <a:off x="4067175" y="5084763"/>
            <a:ext cx="3744913" cy="21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후 이용하여 주시기 바랍니다.</a:t>
            </a:r>
            <a:endParaRPr/>
          </a:p>
        </p:txBody>
      </p:sp>
      <p:sp>
        <p:nvSpPr>
          <p:cNvPr id="905" name="Google Shape;905;p24"/>
          <p:cNvSpPr/>
          <p:nvPr/>
        </p:nvSpPr>
        <p:spPr>
          <a:xfrm>
            <a:off x="7954963" y="5084763"/>
            <a:ext cx="666750" cy="2143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댓글달기</a:t>
            </a:r>
            <a:endParaRPr/>
          </a:p>
        </p:txBody>
      </p:sp>
      <p:graphicFrame>
        <p:nvGraphicFramePr>
          <p:cNvPr id="906" name="Google Shape;906;p24"/>
          <p:cNvGraphicFramePr/>
          <p:nvPr/>
        </p:nvGraphicFramePr>
        <p:xfrm>
          <a:off x="4135438" y="5722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4037000"/>
              </a:tblGrid>
              <a:tr h="1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66FF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파우스트 </a:t>
                      </a:r>
                      <a:r>
                        <a:rPr b="0" i="0" lang="ko-KR" sz="900" u="none" cap="none" strike="noStrike">
                          <a:solidFill>
                            <a:srgbClr val="00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b="0" i="0" lang="ko-KR" sz="900" u="none" cap="none" strike="noStrike">
                          <a:solidFill>
                            <a:srgbClr val="0099FF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[ 07/03(월) 15:01:13 ]</a:t>
                      </a:r>
                      <a:r>
                        <a:rPr b="0" i="0" lang="ko-KR" sz="900" u="none" cap="none" strike="noStrike">
                          <a:solidFill>
                            <a:srgbClr val="666666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</a:t>
                      </a:r>
                      <a:r>
                        <a:rPr b="0" i="0" lang="ko-KR" sz="900" u="none" cap="none" strike="noStrike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b="0" i="0" lang="ko-KR" sz="900" u="none" cap="none" strike="noStrike">
                          <a:solidFill>
                            <a:srgbClr val="666666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36000" marL="3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07" name="Google Shape;907;p24"/>
          <p:cNvGraphicFramePr/>
          <p:nvPr/>
        </p:nvGraphicFramePr>
        <p:xfrm>
          <a:off x="4135438" y="594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4037000"/>
              </a:tblGrid>
              <a:tr h="1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666666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난 PSP LCD PMP만 받아가겟...ㅡㅡ;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36000" marL="3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08" name="Google Shape;908;p24"/>
          <p:cNvGraphicFramePr/>
          <p:nvPr/>
        </p:nvGraphicFramePr>
        <p:xfrm>
          <a:off x="4135438" y="6237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4037000"/>
              </a:tblGrid>
              <a:tr h="1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66FF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뻥축구 </a:t>
                      </a:r>
                      <a:r>
                        <a:rPr b="0" i="0" lang="ko-KR" sz="900" u="none" cap="none" strike="noStrike">
                          <a:solidFill>
                            <a:srgbClr val="00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b="0" i="0" lang="ko-KR" sz="900" u="none" cap="none" strike="noStrike">
                          <a:solidFill>
                            <a:srgbClr val="0099FF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[ 07/03(월) 14:59:58 ]</a:t>
                      </a:r>
                      <a:r>
                        <a:rPr b="0" i="0" lang="ko-KR" sz="900" u="none" cap="none" strike="noStrike">
                          <a:solidFill>
                            <a:srgbClr val="666666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</a:t>
                      </a:r>
                      <a:r>
                        <a:rPr b="0" i="0" lang="ko-KR" sz="900" u="none" cap="none" strike="noStrike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b="0" i="0" lang="ko-KR" sz="900" u="none" cap="none" strike="noStrike">
                          <a:solidFill>
                            <a:srgbClr val="666666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36000" marL="3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09" name="Google Shape;909;p24"/>
          <p:cNvGraphicFramePr/>
          <p:nvPr/>
        </p:nvGraphicFramePr>
        <p:xfrm>
          <a:off x="4135438" y="644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4037000"/>
              </a:tblGrid>
              <a:tr h="1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666666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다 필요없스무니다~^^; 팀가이스트 하나면 족해요^0^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36000" marL="3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10" name="Google Shape;910;p24"/>
          <p:cNvCxnSpPr/>
          <p:nvPr/>
        </p:nvCxnSpPr>
        <p:spPr>
          <a:xfrm>
            <a:off x="4140200" y="5372100"/>
            <a:ext cx="3889375" cy="0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1" name="Google Shape;911;p24"/>
          <p:cNvSpPr txBox="1"/>
          <p:nvPr/>
        </p:nvSpPr>
        <p:spPr>
          <a:xfrm>
            <a:off x="4140200" y="5432425"/>
            <a:ext cx="1008063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댓글의견 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60개</a:t>
            </a:r>
            <a:endParaRPr/>
          </a:p>
        </p:txBody>
      </p:sp>
      <p:sp>
        <p:nvSpPr>
          <p:cNvPr id="912" name="Google Shape;912;p24"/>
          <p:cNvSpPr/>
          <p:nvPr/>
        </p:nvSpPr>
        <p:spPr>
          <a:xfrm>
            <a:off x="7138988" y="5803900"/>
            <a:ext cx="169862" cy="152400"/>
          </a:xfrm>
          <a:prstGeom prst="rect">
            <a:avLst/>
          </a:prstGeom>
          <a:noFill/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/>
          </a:p>
        </p:txBody>
      </p:sp>
      <p:sp>
        <p:nvSpPr>
          <p:cNvPr id="913" name="Google Shape;913;p24"/>
          <p:cNvSpPr/>
          <p:nvPr/>
        </p:nvSpPr>
        <p:spPr>
          <a:xfrm>
            <a:off x="7138988" y="6227763"/>
            <a:ext cx="169862" cy="152400"/>
          </a:xfrm>
          <a:prstGeom prst="rect">
            <a:avLst/>
          </a:prstGeom>
          <a:noFill/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/>
          </a:p>
        </p:txBody>
      </p:sp>
      <p:sp>
        <p:nvSpPr>
          <p:cNvPr id="914" name="Google Shape;914;p24"/>
          <p:cNvSpPr/>
          <p:nvPr/>
        </p:nvSpPr>
        <p:spPr>
          <a:xfrm>
            <a:off x="6516688" y="4292600"/>
            <a:ext cx="576262" cy="287338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/>
          </a:p>
        </p:txBody>
      </p:sp>
      <p:sp>
        <p:nvSpPr>
          <p:cNvPr id="915" name="Google Shape;915;p24"/>
          <p:cNvSpPr/>
          <p:nvPr/>
        </p:nvSpPr>
        <p:spPr>
          <a:xfrm>
            <a:off x="7164388" y="4294188"/>
            <a:ext cx="576262" cy="287337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/>
          </a:p>
        </p:txBody>
      </p:sp>
      <p:sp>
        <p:nvSpPr>
          <p:cNvPr id="916" name="Google Shape;916;p24"/>
          <p:cNvSpPr txBox="1"/>
          <p:nvPr/>
        </p:nvSpPr>
        <p:spPr>
          <a:xfrm>
            <a:off x="6443663" y="4583113"/>
            <a:ext cx="1906587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본인 유저글에 한해서 수정, 삭제 가능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25"/>
          <p:cNvSpPr txBox="1"/>
          <p:nvPr/>
        </p:nvSpPr>
        <p:spPr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커뮤니티 &gt; 베타테스터 게시판</a:t>
            </a:r>
            <a:endParaRPr/>
          </a:p>
        </p:txBody>
      </p:sp>
      <p:sp>
        <p:nvSpPr>
          <p:cNvPr descr="양방향 사선" id="922" name="Google Shape;922;p25"/>
          <p:cNvSpPr txBox="1"/>
          <p:nvPr/>
        </p:nvSpPr>
        <p:spPr>
          <a:xfrm>
            <a:off x="3563938" y="476250"/>
            <a:ext cx="18002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베타테스터 게시판</a:t>
            </a:r>
            <a:endParaRPr/>
          </a:p>
        </p:txBody>
      </p:sp>
      <p:sp>
        <p:nvSpPr>
          <p:cNvPr descr="양방향 사선" id="923" name="Google Shape;923;p25"/>
          <p:cNvSpPr txBox="1"/>
          <p:nvPr/>
        </p:nvSpPr>
        <p:spPr>
          <a:xfrm>
            <a:off x="3687763" y="831850"/>
            <a:ext cx="50609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함께 즐기는 게임 16 Pounds!!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이곳은 베타테스터들의 공간입니다. 자유롭게 여러 의견을 나누실 수 있습니다.</a:t>
            </a:r>
            <a:endParaRPr/>
          </a:p>
        </p:txBody>
      </p:sp>
      <p:sp>
        <p:nvSpPr>
          <p:cNvPr descr="양방향 사선" id="924" name="Google Shape;924;p25"/>
          <p:cNvSpPr txBox="1"/>
          <p:nvPr/>
        </p:nvSpPr>
        <p:spPr>
          <a:xfrm>
            <a:off x="6757988" y="1341438"/>
            <a:ext cx="22066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339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 &gt; 커뮤니티 &gt; 베타테스터 게시판</a:t>
            </a:r>
            <a:endParaRPr/>
          </a:p>
        </p:txBody>
      </p:sp>
      <p:sp>
        <p:nvSpPr>
          <p:cNvPr id="925" name="Google Shape;925;p25"/>
          <p:cNvSpPr/>
          <p:nvPr/>
        </p:nvSpPr>
        <p:spPr>
          <a:xfrm>
            <a:off x="3635375" y="765175"/>
            <a:ext cx="5184775" cy="503238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6" name="Google Shape;926;p25"/>
          <p:cNvSpPr/>
          <p:nvPr/>
        </p:nvSpPr>
        <p:spPr>
          <a:xfrm>
            <a:off x="73025" y="2133600"/>
            <a:ext cx="2411413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27" name="Google Shape;927;p25"/>
          <p:cNvGraphicFramePr/>
          <p:nvPr/>
        </p:nvGraphicFramePr>
        <p:xfrm>
          <a:off x="2484438" y="69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1079500"/>
              </a:tblGrid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커뮤니티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자유게시판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베타테스터</a:t>
                      </a:r>
                      <a:b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</a:b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게시판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스크린샷 게시판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설문조사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28" name="Google Shape;928;p25"/>
          <p:cNvGraphicFramePr/>
          <p:nvPr/>
        </p:nvGraphicFramePr>
        <p:xfrm>
          <a:off x="3779838" y="2535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544500"/>
                <a:gridCol w="1687525"/>
                <a:gridCol w="792150"/>
                <a:gridCol w="863600"/>
                <a:gridCol w="649300"/>
              </a:tblGrid>
              <a:tr h="2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번호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제목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작성자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등록일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조회수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공지글입니다.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2006/07/03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공지글입니다.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2006/07/03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1254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베타게시판입니다 [3] </a:t>
                      </a: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</a:t>
                      </a: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new</a:t>
                      </a: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”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Kitty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2006/07/03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2006/07/03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2006/07/03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2006/07/03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9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2006/07/03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1234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2006/07/03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12345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29" name="Google Shape;929;p25"/>
          <p:cNvSpPr/>
          <p:nvPr/>
        </p:nvSpPr>
        <p:spPr>
          <a:xfrm>
            <a:off x="7472363" y="4884738"/>
            <a:ext cx="939800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0" name="Google Shape;930;p25"/>
          <p:cNvSpPr/>
          <p:nvPr/>
        </p:nvSpPr>
        <p:spPr>
          <a:xfrm>
            <a:off x="4356100" y="4884738"/>
            <a:ext cx="3116263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1" name="Google Shape;931;p25"/>
          <p:cNvSpPr/>
          <p:nvPr/>
        </p:nvSpPr>
        <p:spPr>
          <a:xfrm>
            <a:off x="4498975" y="4725988"/>
            <a:ext cx="3116263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2" name="Google Shape;932;p25"/>
          <p:cNvSpPr/>
          <p:nvPr/>
        </p:nvSpPr>
        <p:spPr>
          <a:xfrm>
            <a:off x="4140200" y="4797425"/>
            <a:ext cx="3887788" cy="30321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[처음][이전] 1 / 2 / 3 / 4 / 5 / 6 / 7 / 8 / 9 / 10 [다음] [마지막]</a:t>
            </a:r>
            <a:endParaRPr/>
          </a:p>
        </p:txBody>
      </p:sp>
      <p:sp>
        <p:nvSpPr>
          <p:cNvPr id="933" name="Google Shape;933;p25"/>
          <p:cNvSpPr/>
          <p:nvPr/>
        </p:nvSpPr>
        <p:spPr>
          <a:xfrm>
            <a:off x="3851275" y="1916113"/>
            <a:ext cx="863600" cy="21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4" name="Google Shape;934;p25"/>
          <p:cNvSpPr/>
          <p:nvPr/>
        </p:nvSpPr>
        <p:spPr>
          <a:xfrm>
            <a:off x="4786313" y="1916113"/>
            <a:ext cx="2016125" cy="21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5" name="Google Shape;935;p25"/>
          <p:cNvSpPr/>
          <p:nvPr/>
        </p:nvSpPr>
        <p:spPr>
          <a:xfrm>
            <a:off x="6875463" y="1916113"/>
            <a:ext cx="576262" cy="21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6" name="Google Shape;936;p25"/>
          <p:cNvSpPr txBox="1"/>
          <p:nvPr/>
        </p:nvSpPr>
        <p:spPr>
          <a:xfrm>
            <a:off x="3851275" y="2190750"/>
            <a:ext cx="79533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Char char="•"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제목, 본문</a:t>
            </a:r>
            <a:endParaRPr/>
          </a:p>
        </p:txBody>
      </p:sp>
      <p:sp>
        <p:nvSpPr>
          <p:cNvPr id="937" name="Google Shape;937;p25"/>
          <p:cNvSpPr txBox="1"/>
          <p:nvPr/>
        </p:nvSpPr>
        <p:spPr>
          <a:xfrm>
            <a:off x="6948488" y="1903413"/>
            <a:ext cx="4127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/>
          </a:p>
        </p:txBody>
      </p:sp>
      <p:pic>
        <p:nvPicPr>
          <p:cNvPr descr="combo_box_btn" id="938" name="Google Shape;93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850" y="1916113"/>
            <a:ext cx="201613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Google Shape;939;p25"/>
          <p:cNvSpPr/>
          <p:nvPr/>
        </p:nvSpPr>
        <p:spPr>
          <a:xfrm>
            <a:off x="3851275" y="3038475"/>
            <a:ext cx="431800" cy="236538"/>
          </a:xfrm>
          <a:prstGeom prst="roundRect">
            <a:avLst>
              <a:gd fmla="val 16667" name="adj"/>
            </a:avLst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</a:t>
            </a:r>
            <a:endParaRPr/>
          </a:p>
        </p:txBody>
      </p:sp>
      <p:sp>
        <p:nvSpPr>
          <p:cNvPr id="940" name="Google Shape;940;p25"/>
          <p:cNvSpPr/>
          <p:nvPr/>
        </p:nvSpPr>
        <p:spPr>
          <a:xfrm>
            <a:off x="3851275" y="2801938"/>
            <a:ext cx="431800" cy="236537"/>
          </a:xfrm>
          <a:prstGeom prst="roundRect">
            <a:avLst>
              <a:gd fmla="val 16667" name="adj"/>
            </a:avLst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</a:t>
            </a:r>
            <a:endParaRPr/>
          </a:p>
        </p:txBody>
      </p:sp>
      <p:sp>
        <p:nvSpPr>
          <p:cNvPr id="941" name="Google Shape;941;p25"/>
          <p:cNvSpPr/>
          <p:nvPr/>
        </p:nvSpPr>
        <p:spPr>
          <a:xfrm>
            <a:off x="6084888" y="2814638"/>
            <a:ext cx="647700" cy="236537"/>
          </a:xfrm>
          <a:prstGeom prst="roundRect">
            <a:avLst>
              <a:gd fmla="val 16667" name="adj"/>
            </a:avLst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16Pounds</a:t>
            </a:r>
            <a:endParaRPr/>
          </a:p>
        </p:txBody>
      </p:sp>
      <p:sp>
        <p:nvSpPr>
          <p:cNvPr id="942" name="Google Shape;942;p25"/>
          <p:cNvSpPr/>
          <p:nvPr/>
        </p:nvSpPr>
        <p:spPr>
          <a:xfrm>
            <a:off x="6086475" y="3030538"/>
            <a:ext cx="647700" cy="236537"/>
          </a:xfrm>
          <a:prstGeom prst="roundRect">
            <a:avLst>
              <a:gd fmla="val 16667" name="adj"/>
            </a:avLst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16Pounds</a:t>
            </a:r>
            <a:endParaRPr/>
          </a:p>
        </p:txBody>
      </p:sp>
      <p:sp>
        <p:nvSpPr>
          <p:cNvPr id="943" name="Google Shape;943;p25"/>
          <p:cNvSpPr/>
          <p:nvPr/>
        </p:nvSpPr>
        <p:spPr>
          <a:xfrm>
            <a:off x="7524750" y="1895475"/>
            <a:ext cx="647700" cy="236538"/>
          </a:xfrm>
          <a:prstGeom prst="roundRect">
            <a:avLst>
              <a:gd fmla="val 16667" name="adj"/>
            </a:avLst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글쓰기</a:t>
            </a:r>
            <a:endParaRPr/>
          </a:p>
        </p:txBody>
      </p:sp>
      <p:sp>
        <p:nvSpPr>
          <p:cNvPr id="944" name="Google Shape;944;p25"/>
          <p:cNvSpPr/>
          <p:nvPr/>
        </p:nvSpPr>
        <p:spPr>
          <a:xfrm>
            <a:off x="53975" y="2133600"/>
            <a:ext cx="2357438" cy="364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베타테스터 게시판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회원들도 리플을 달수 있도록 제작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- 1 PAGE 당 10개까지 등록일별 목록 제시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풀다운박스로 제목을 디폴트로하고, 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본문이 검색될 수 있도록 제작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제목 클릭시 상세 페이지로 이동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글쓰기의 경우 회원이 로그인할 경우만 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가능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로그오프나 비회원이 글쓰기를 할 경우 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로그인 창으로 이동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 등록일별기준으로 sort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 오늘 등록한 게시물에는 </a:t>
            </a: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</a:t>
            </a: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추가 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 [ ] 안에 답글수 출력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운영자 관리자 페이지에서 공지 글 작성 </a:t>
            </a:r>
            <a:endParaRPr/>
          </a:p>
        </p:txBody>
      </p:sp>
      <p:sp>
        <p:nvSpPr>
          <p:cNvPr id="945" name="Google Shape;945;p25"/>
          <p:cNvSpPr txBox="1"/>
          <p:nvPr/>
        </p:nvSpPr>
        <p:spPr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처음 오셨어요? 반가워요.</a:t>
            </a:r>
            <a:endParaRPr/>
          </a:p>
        </p:txBody>
      </p:sp>
      <p:sp>
        <p:nvSpPr>
          <p:cNvPr id="946" name="Google Shape;946;p25"/>
          <p:cNvSpPr/>
          <p:nvPr/>
        </p:nvSpPr>
        <p:spPr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다운로드</a:t>
            </a:r>
            <a:endParaRPr/>
          </a:p>
        </p:txBody>
      </p:sp>
      <p:sp>
        <p:nvSpPr>
          <p:cNvPr id="947" name="Google Shape;947;p25"/>
          <p:cNvSpPr/>
          <p:nvPr/>
        </p:nvSpPr>
        <p:spPr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초보자 가이드</a:t>
            </a:r>
            <a:endParaRPr/>
          </a:p>
        </p:txBody>
      </p:sp>
      <p:sp>
        <p:nvSpPr>
          <p:cNvPr id="948" name="Google Shape;948;p25"/>
          <p:cNvSpPr/>
          <p:nvPr/>
        </p:nvSpPr>
        <p:spPr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자주하는 질문</a:t>
            </a:r>
            <a:endParaRPr/>
          </a:p>
        </p:txBody>
      </p:sp>
      <p:sp>
        <p:nvSpPr>
          <p:cNvPr id="949" name="Google Shape;949;p25"/>
          <p:cNvSpPr/>
          <p:nvPr/>
        </p:nvSpPr>
        <p:spPr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1:1 문의&amp;답변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26"/>
          <p:cNvSpPr txBox="1"/>
          <p:nvPr/>
        </p:nvSpPr>
        <p:spPr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커뮤니티 &gt; 베타테스터 게시판</a:t>
            </a:r>
            <a:endParaRPr/>
          </a:p>
        </p:txBody>
      </p:sp>
      <p:sp>
        <p:nvSpPr>
          <p:cNvPr descr="양방향 사선" id="955" name="Google Shape;955;p26"/>
          <p:cNvSpPr txBox="1"/>
          <p:nvPr/>
        </p:nvSpPr>
        <p:spPr>
          <a:xfrm>
            <a:off x="3563938" y="476250"/>
            <a:ext cx="18002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베타테스터 게시판</a:t>
            </a:r>
            <a:endParaRPr/>
          </a:p>
        </p:txBody>
      </p:sp>
      <p:sp>
        <p:nvSpPr>
          <p:cNvPr descr="양방향 사선" id="956" name="Google Shape;956;p26"/>
          <p:cNvSpPr txBox="1"/>
          <p:nvPr/>
        </p:nvSpPr>
        <p:spPr>
          <a:xfrm>
            <a:off x="3687763" y="831850"/>
            <a:ext cx="50609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함께 즐기는 게임 16 Pounds!!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이곳은 베타테스터들의 공간입니다. 자유롭게 여러 의견을 나누실 수 있습니다.</a:t>
            </a:r>
            <a:endParaRPr/>
          </a:p>
        </p:txBody>
      </p:sp>
      <p:sp>
        <p:nvSpPr>
          <p:cNvPr descr="양방향 사선" id="957" name="Google Shape;957;p26"/>
          <p:cNvSpPr txBox="1"/>
          <p:nvPr/>
        </p:nvSpPr>
        <p:spPr>
          <a:xfrm>
            <a:off x="6757988" y="1341438"/>
            <a:ext cx="22066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339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 &gt; 커뮤니티 &gt; 베타테스터 게시판</a:t>
            </a:r>
            <a:endParaRPr/>
          </a:p>
        </p:txBody>
      </p:sp>
      <p:sp>
        <p:nvSpPr>
          <p:cNvPr id="958" name="Google Shape;958;p26"/>
          <p:cNvSpPr/>
          <p:nvPr/>
        </p:nvSpPr>
        <p:spPr>
          <a:xfrm>
            <a:off x="3635375" y="765175"/>
            <a:ext cx="5184775" cy="503238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9" name="Google Shape;959;p26"/>
          <p:cNvSpPr/>
          <p:nvPr/>
        </p:nvSpPr>
        <p:spPr>
          <a:xfrm>
            <a:off x="73025" y="2133600"/>
            <a:ext cx="2411413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60" name="Google Shape;960;p26"/>
          <p:cNvGraphicFramePr/>
          <p:nvPr/>
        </p:nvGraphicFramePr>
        <p:xfrm>
          <a:off x="2484438" y="69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1079500"/>
              </a:tblGrid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커뮤니티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자유게시판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베타테스터</a:t>
                      </a:r>
                      <a:b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</a:b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게시판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스크린샷 게시판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설문조사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61" name="Google Shape;961;p26"/>
          <p:cNvSpPr/>
          <p:nvPr/>
        </p:nvSpPr>
        <p:spPr>
          <a:xfrm>
            <a:off x="53975" y="2133600"/>
            <a:ext cx="2357438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62" name="Google Shape;962;p26"/>
          <p:cNvGraphicFramePr/>
          <p:nvPr/>
        </p:nvGraphicFramePr>
        <p:xfrm>
          <a:off x="3708400" y="206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885825"/>
                <a:gridCol w="3922725"/>
              </a:tblGrid>
              <a:tr h="35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제목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작성자        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Kitty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6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내용</a:t>
                      </a:r>
                      <a:b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</a:br>
                      <a:b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</a:br>
                      <a:b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</a:br>
                      <a:b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</a:br>
                      <a:b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</a:br>
                      <a:b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</a:br>
                      <a:b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</a:b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63" name="Google Shape;963;p26"/>
          <p:cNvSpPr/>
          <p:nvPr/>
        </p:nvSpPr>
        <p:spPr>
          <a:xfrm>
            <a:off x="4652963" y="2122488"/>
            <a:ext cx="3006725" cy="211137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4" name="Google Shape;964;p26"/>
          <p:cNvSpPr/>
          <p:nvPr/>
        </p:nvSpPr>
        <p:spPr>
          <a:xfrm>
            <a:off x="7926388" y="4365625"/>
            <a:ext cx="533400" cy="287338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/>
          </a:p>
        </p:txBody>
      </p:sp>
      <p:sp>
        <p:nvSpPr>
          <p:cNvPr id="965" name="Google Shape;965;p26"/>
          <p:cNvSpPr/>
          <p:nvPr/>
        </p:nvSpPr>
        <p:spPr>
          <a:xfrm>
            <a:off x="6694488" y="4365625"/>
            <a:ext cx="533400" cy="287338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/>
          </a:p>
        </p:txBody>
      </p:sp>
      <p:sp>
        <p:nvSpPr>
          <p:cNvPr id="966" name="Google Shape;966;p26"/>
          <p:cNvSpPr/>
          <p:nvPr/>
        </p:nvSpPr>
        <p:spPr>
          <a:xfrm>
            <a:off x="34925" y="2133600"/>
            <a:ext cx="2357438" cy="91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베타테스터 글쓰기</a:t>
            </a:r>
            <a:br>
              <a:rPr b="1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1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로그인 후 글쓰기 가능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테이블 목록으로 제목, 작성자. 내용 목록 제시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7" name="Google Shape;967;p26"/>
          <p:cNvSpPr txBox="1"/>
          <p:nvPr/>
        </p:nvSpPr>
        <p:spPr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처음 오셨어요? 반가워요.</a:t>
            </a:r>
            <a:endParaRPr/>
          </a:p>
        </p:txBody>
      </p:sp>
      <p:sp>
        <p:nvSpPr>
          <p:cNvPr id="968" name="Google Shape;968;p26"/>
          <p:cNvSpPr/>
          <p:nvPr/>
        </p:nvSpPr>
        <p:spPr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다운로드</a:t>
            </a:r>
            <a:endParaRPr/>
          </a:p>
        </p:txBody>
      </p:sp>
      <p:sp>
        <p:nvSpPr>
          <p:cNvPr id="969" name="Google Shape;969;p26"/>
          <p:cNvSpPr/>
          <p:nvPr/>
        </p:nvSpPr>
        <p:spPr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초보자 가이드</a:t>
            </a:r>
            <a:endParaRPr/>
          </a:p>
        </p:txBody>
      </p:sp>
      <p:sp>
        <p:nvSpPr>
          <p:cNvPr id="970" name="Google Shape;970;p26"/>
          <p:cNvSpPr/>
          <p:nvPr/>
        </p:nvSpPr>
        <p:spPr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자주하는 질문</a:t>
            </a:r>
            <a:endParaRPr/>
          </a:p>
        </p:txBody>
      </p:sp>
      <p:sp>
        <p:nvSpPr>
          <p:cNvPr id="971" name="Google Shape;971;p26"/>
          <p:cNvSpPr/>
          <p:nvPr/>
        </p:nvSpPr>
        <p:spPr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1:1 문의&amp;답변</a:t>
            </a:r>
            <a:endParaRPr/>
          </a:p>
        </p:txBody>
      </p:sp>
      <p:sp>
        <p:nvSpPr>
          <p:cNvPr id="972" name="Google Shape;972;p26"/>
          <p:cNvSpPr/>
          <p:nvPr/>
        </p:nvSpPr>
        <p:spPr>
          <a:xfrm>
            <a:off x="7300913" y="4365625"/>
            <a:ext cx="533400" cy="287338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27"/>
          <p:cNvSpPr txBox="1"/>
          <p:nvPr/>
        </p:nvSpPr>
        <p:spPr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커뮤니티 &gt; 베타테스터 게시판</a:t>
            </a:r>
            <a:endParaRPr/>
          </a:p>
        </p:txBody>
      </p:sp>
      <p:sp>
        <p:nvSpPr>
          <p:cNvPr descr="양방향 사선" id="978" name="Google Shape;978;p27"/>
          <p:cNvSpPr txBox="1"/>
          <p:nvPr/>
        </p:nvSpPr>
        <p:spPr>
          <a:xfrm>
            <a:off x="3563938" y="476250"/>
            <a:ext cx="18002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베타테스터 게시판</a:t>
            </a:r>
            <a:endParaRPr/>
          </a:p>
        </p:txBody>
      </p:sp>
      <p:sp>
        <p:nvSpPr>
          <p:cNvPr descr="양방향 사선" id="979" name="Google Shape;979;p27"/>
          <p:cNvSpPr txBox="1"/>
          <p:nvPr/>
        </p:nvSpPr>
        <p:spPr>
          <a:xfrm>
            <a:off x="3687763" y="831850"/>
            <a:ext cx="50609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함께 즐기는 게임 16 Pounds!!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이곳은 베타테스터들의 공간입니다. 자유롭게 여러 의견을 나누실 수 있습니다.</a:t>
            </a:r>
            <a:endParaRPr/>
          </a:p>
        </p:txBody>
      </p:sp>
      <p:sp>
        <p:nvSpPr>
          <p:cNvPr descr="양방향 사선" id="980" name="Google Shape;980;p27"/>
          <p:cNvSpPr txBox="1"/>
          <p:nvPr/>
        </p:nvSpPr>
        <p:spPr>
          <a:xfrm>
            <a:off x="6757988" y="1341438"/>
            <a:ext cx="22066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339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 &gt; 커뮤니티 &gt; 베타테스터 게시판</a:t>
            </a:r>
            <a:endParaRPr/>
          </a:p>
        </p:txBody>
      </p:sp>
      <p:sp>
        <p:nvSpPr>
          <p:cNvPr id="981" name="Google Shape;981;p27"/>
          <p:cNvSpPr/>
          <p:nvPr/>
        </p:nvSpPr>
        <p:spPr>
          <a:xfrm>
            <a:off x="3635375" y="765175"/>
            <a:ext cx="5184775" cy="503238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2" name="Google Shape;982;p27"/>
          <p:cNvSpPr/>
          <p:nvPr/>
        </p:nvSpPr>
        <p:spPr>
          <a:xfrm>
            <a:off x="73025" y="2133600"/>
            <a:ext cx="2411413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83" name="Google Shape;983;p27"/>
          <p:cNvGraphicFramePr/>
          <p:nvPr/>
        </p:nvGraphicFramePr>
        <p:xfrm>
          <a:off x="2484438" y="69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1079500"/>
              </a:tblGrid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커뮤니티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자유게시판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베타테스터</a:t>
                      </a:r>
                      <a:b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</a:b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게시판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스크린샷 게시판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설문조사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84" name="Google Shape;984;p27"/>
          <p:cNvGraphicFramePr/>
          <p:nvPr/>
        </p:nvGraphicFramePr>
        <p:xfrm>
          <a:off x="3708400" y="1700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685800"/>
                <a:gridCol w="685800"/>
                <a:gridCol w="685800"/>
                <a:gridCol w="958850"/>
                <a:gridCol w="692150"/>
                <a:gridCol w="863600"/>
              </a:tblGrid>
              <a:tr h="287350"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베타 테스터게시판입니다.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32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작성자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Kitty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등록일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2006/07/22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조회수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1000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68475">
                <a:tc grid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                                   &lt;내용&gt;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985" name="Google Shape;985;p27"/>
          <p:cNvSpPr/>
          <p:nvPr/>
        </p:nvSpPr>
        <p:spPr>
          <a:xfrm>
            <a:off x="7710488" y="4148138"/>
            <a:ext cx="533400" cy="265112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/>
          </a:p>
        </p:txBody>
      </p:sp>
      <p:sp>
        <p:nvSpPr>
          <p:cNvPr id="986" name="Google Shape;986;p27"/>
          <p:cNvSpPr/>
          <p:nvPr/>
        </p:nvSpPr>
        <p:spPr>
          <a:xfrm>
            <a:off x="3851275" y="4148138"/>
            <a:ext cx="576263" cy="28892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글</a:t>
            </a:r>
            <a:endParaRPr/>
          </a:p>
        </p:txBody>
      </p:sp>
      <p:sp>
        <p:nvSpPr>
          <p:cNvPr id="987" name="Google Shape;987;p27"/>
          <p:cNvSpPr/>
          <p:nvPr/>
        </p:nvSpPr>
        <p:spPr>
          <a:xfrm>
            <a:off x="4498975" y="4148138"/>
            <a:ext cx="576263" cy="287337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글</a:t>
            </a:r>
            <a:endParaRPr/>
          </a:p>
        </p:txBody>
      </p:sp>
      <p:sp>
        <p:nvSpPr>
          <p:cNvPr id="988" name="Google Shape;988;p27"/>
          <p:cNvSpPr/>
          <p:nvPr/>
        </p:nvSpPr>
        <p:spPr>
          <a:xfrm>
            <a:off x="34925" y="2133600"/>
            <a:ext cx="2357438" cy="2344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배타 테스터 상세 페이지</a:t>
            </a:r>
            <a:br>
              <a:rPr b="1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댓글 달기 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1)  로그인 후 댓글 달기 가능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 로그인 시 Alert 제시 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로그인이 필요합니다. 로그인 페이지로 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이동합니다.</a:t>
            </a: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🡪 로그인 페이지로 이동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2) 댓글 의견 작성 후 본인 닉네임, 일자 및 시간, 의견순으로 배열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3) 본인글, 운영자의 경우 댓글 삭제 가능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이전글과 다음글의 제목 클릭시 상세화면으로 이동</a:t>
            </a:r>
            <a:endParaRPr/>
          </a:p>
        </p:txBody>
      </p:sp>
      <p:sp>
        <p:nvSpPr>
          <p:cNvPr id="989" name="Google Shape;989;p27"/>
          <p:cNvSpPr txBox="1"/>
          <p:nvPr/>
        </p:nvSpPr>
        <p:spPr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처음 오셨어요? 반가워요.</a:t>
            </a:r>
            <a:endParaRPr/>
          </a:p>
        </p:txBody>
      </p:sp>
      <p:sp>
        <p:nvSpPr>
          <p:cNvPr id="990" name="Google Shape;990;p27"/>
          <p:cNvSpPr/>
          <p:nvPr/>
        </p:nvSpPr>
        <p:spPr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다운로드</a:t>
            </a:r>
            <a:endParaRPr/>
          </a:p>
        </p:txBody>
      </p:sp>
      <p:sp>
        <p:nvSpPr>
          <p:cNvPr id="991" name="Google Shape;991;p27"/>
          <p:cNvSpPr/>
          <p:nvPr/>
        </p:nvSpPr>
        <p:spPr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초보자 가이드</a:t>
            </a:r>
            <a:endParaRPr/>
          </a:p>
        </p:txBody>
      </p:sp>
      <p:sp>
        <p:nvSpPr>
          <p:cNvPr id="992" name="Google Shape;992;p27"/>
          <p:cNvSpPr/>
          <p:nvPr/>
        </p:nvSpPr>
        <p:spPr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자주하는 질문</a:t>
            </a:r>
            <a:endParaRPr/>
          </a:p>
        </p:txBody>
      </p:sp>
      <p:sp>
        <p:nvSpPr>
          <p:cNvPr id="993" name="Google Shape;993;p27"/>
          <p:cNvSpPr/>
          <p:nvPr/>
        </p:nvSpPr>
        <p:spPr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1:1 문의&amp;답변</a:t>
            </a:r>
            <a:endParaRPr/>
          </a:p>
        </p:txBody>
      </p:sp>
      <p:sp>
        <p:nvSpPr>
          <p:cNvPr id="994" name="Google Shape;994;p27"/>
          <p:cNvSpPr/>
          <p:nvPr/>
        </p:nvSpPr>
        <p:spPr>
          <a:xfrm>
            <a:off x="3708400" y="4941888"/>
            <a:ext cx="3744913" cy="21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후 이용하여 주시기 바랍니다.</a:t>
            </a:r>
            <a:endParaRPr/>
          </a:p>
        </p:txBody>
      </p:sp>
      <p:sp>
        <p:nvSpPr>
          <p:cNvPr id="995" name="Google Shape;995;p27"/>
          <p:cNvSpPr/>
          <p:nvPr/>
        </p:nvSpPr>
        <p:spPr>
          <a:xfrm>
            <a:off x="7596188" y="4941888"/>
            <a:ext cx="666750" cy="2143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댓글달기</a:t>
            </a:r>
            <a:endParaRPr/>
          </a:p>
        </p:txBody>
      </p:sp>
      <p:graphicFrame>
        <p:nvGraphicFramePr>
          <p:cNvPr id="996" name="Google Shape;996;p27"/>
          <p:cNvGraphicFramePr/>
          <p:nvPr/>
        </p:nvGraphicFramePr>
        <p:xfrm>
          <a:off x="3757613" y="5722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4037000"/>
              </a:tblGrid>
              <a:tr h="1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66FF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파우스트 </a:t>
                      </a:r>
                      <a:r>
                        <a:rPr b="0" i="0" lang="ko-KR" sz="900" u="none" cap="none" strike="noStrike">
                          <a:solidFill>
                            <a:srgbClr val="00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b="0" i="0" lang="ko-KR" sz="900" u="none" cap="none" strike="noStrike">
                          <a:solidFill>
                            <a:srgbClr val="0099FF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[ 07/03(월) 15:01:13 ]</a:t>
                      </a:r>
                      <a:r>
                        <a:rPr b="0" i="0" lang="ko-KR" sz="900" u="none" cap="none" strike="noStrike">
                          <a:solidFill>
                            <a:srgbClr val="666666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</a:t>
                      </a:r>
                      <a:r>
                        <a:rPr b="0" i="0" lang="ko-KR" sz="900" u="none" cap="none" strike="noStrike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b="0" i="0" lang="ko-KR" sz="900" u="none" cap="none" strike="noStrike">
                          <a:solidFill>
                            <a:srgbClr val="666666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36000" marL="3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97" name="Google Shape;997;p27"/>
          <p:cNvGraphicFramePr/>
          <p:nvPr/>
        </p:nvGraphicFramePr>
        <p:xfrm>
          <a:off x="3757613" y="594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4037000"/>
              </a:tblGrid>
              <a:tr h="1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666666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난 PSP LCD PMP만 받아가겟...ㅡㅡ;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36000" marL="3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98" name="Google Shape;998;p27"/>
          <p:cNvGraphicFramePr/>
          <p:nvPr/>
        </p:nvGraphicFramePr>
        <p:xfrm>
          <a:off x="3757613" y="6237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4037000"/>
              </a:tblGrid>
              <a:tr h="1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66FF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뻥축구 </a:t>
                      </a:r>
                      <a:r>
                        <a:rPr b="0" i="0" lang="ko-KR" sz="900" u="none" cap="none" strike="noStrike">
                          <a:solidFill>
                            <a:srgbClr val="00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b="0" i="0" lang="ko-KR" sz="900" u="none" cap="none" strike="noStrike">
                          <a:solidFill>
                            <a:srgbClr val="0099FF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[ 07/03(월) 14:59:58 ]</a:t>
                      </a:r>
                      <a:r>
                        <a:rPr b="0" i="0" lang="ko-KR" sz="900" u="none" cap="none" strike="noStrike">
                          <a:solidFill>
                            <a:srgbClr val="666666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</a:t>
                      </a:r>
                      <a:r>
                        <a:rPr b="0" i="0" lang="ko-KR" sz="900" u="none" cap="none" strike="noStrike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b="0" i="0" lang="ko-KR" sz="900" u="none" cap="none" strike="noStrike">
                          <a:solidFill>
                            <a:srgbClr val="666666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36000" marL="3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99" name="Google Shape;999;p27"/>
          <p:cNvGraphicFramePr/>
          <p:nvPr/>
        </p:nvGraphicFramePr>
        <p:xfrm>
          <a:off x="3757613" y="644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4037000"/>
              </a:tblGrid>
              <a:tr h="1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666666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다 필요없스무니다~^^; 팀가이스트 하나면 족해요^0^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36000" marL="3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00" name="Google Shape;1000;p27"/>
          <p:cNvCxnSpPr/>
          <p:nvPr/>
        </p:nvCxnSpPr>
        <p:spPr>
          <a:xfrm>
            <a:off x="3762375" y="5300663"/>
            <a:ext cx="4554538" cy="0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1" name="Google Shape;1001;p27"/>
          <p:cNvSpPr txBox="1"/>
          <p:nvPr/>
        </p:nvSpPr>
        <p:spPr>
          <a:xfrm>
            <a:off x="3762375" y="5432425"/>
            <a:ext cx="1008063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댓글의견 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60개</a:t>
            </a:r>
            <a:endParaRPr/>
          </a:p>
        </p:txBody>
      </p:sp>
      <p:sp>
        <p:nvSpPr>
          <p:cNvPr id="1002" name="Google Shape;1002;p27"/>
          <p:cNvSpPr/>
          <p:nvPr/>
        </p:nvSpPr>
        <p:spPr>
          <a:xfrm>
            <a:off x="6761163" y="5803900"/>
            <a:ext cx="169862" cy="152400"/>
          </a:xfrm>
          <a:prstGeom prst="rect">
            <a:avLst/>
          </a:prstGeom>
          <a:noFill/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/>
          </a:p>
        </p:txBody>
      </p:sp>
      <p:sp>
        <p:nvSpPr>
          <p:cNvPr id="1003" name="Google Shape;1003;p27"/>
          <p:cNvSpPr/>
          <p:nvPr/>
        </p:nvSpPr>
        <p:spPr>
          <a:xfrm>
            <a:off x="6761163" y="6227763"/>
            <a:ext cx="169862" cy="152400"/>
          </a:xfrm>
          <a:prstGeom prst="rect">
            <a:avLst/>
          </a:prstGeom>
          <a:noFill/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/>
          </a:p>
        </p:txBody>
      </p:sp>
      <p:sp>
        <p:nvSpPr>
          <p:cNvPr id="1004" name="Google Shape;1004;p27"/>
          <p:cNvSpPr/>
          <p:nvPr/>
        </p:nvSpPr>
        <p:spPr>
          <a:xfrm>
            <a:off x="6372225" y="4149725"/>
            <a:ext cx="576263" cy="287338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/>
          </a:p>
        </p:txBody>
      </p:sp>
      <p:sp>
        <p:nvSpPr>
          <p:cNvPr id="1005" name="Google Shape;1005;p27"/>
          <p:cNvSpPr/>
          <p:nvPr/>
        </p:nvSpPr>
        <p:spPr>
          <a:xfrm>
            <a:off x="7019925" y="4149725"/>
            <a:ext cx="576263" cy="287338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/>
          </a:p>
        </p:txBody>
      </p:sp>
      <p:sp>
        <p:nvSpPr>
          <p:cNvPr id="1006" name="Google Shape;1006;p27"/>
          <p:cNvSpPr txBox="1"/>
          <p:nvPr/>
        </p:nvSpPr>
        <p:spPr>
          <a:xfrm>
            <a:off x="6300788" y="4508500"/>
            <a:ext cx="1906587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본인 유저글에 한해서 수정, 삭제 가능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28"/>
          <p:cNvSpPr txBox="1"/>
          <p:nvPr/>
        </p:nvSpPr>
        <p:spPr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커뮤니티 &gt; 베타테스터 게시판</a:t>
            </a:r>
            <a:endParaRPr/>
          </a:p>
        </p:txBody>
      </p:sp>
      <p:sp>
        <p:nvSpPr>
          <p:cNvPr descr="양방향 사선" id="1012" name="Google Shape;1012;p28"/>
          <p:cNvSpPr txBox="1"/>
          <p:nvPr/>
        </p:nvSpPr>
        <p:spPr>
          <a:xfrm>
            <a:off x="3563938" y="88900"/>
            <a:ext cx="18002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스크린샷 게시판</a:t>
            </a:r>
            <a:endParaRPr/>
          </a:p>
        </p:txBody>
      </p:sp>
      <p:sp>
        <p:nvSpPr>
          <p:cNvPr descr="양방향 사선" id="1013" name="Google Shape;1013;p28"/>
          <p:cNvSpPr txBox="1"/>
          <p:nvPr/>
        </p:nvSpPr>
        <p:spPr>
          <a:xfrm>
            <a:off x="3687763" y="403225"/>
            <a:ext cx="5060950" cy="433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16Pounds의 놓칠 수 없는 짜릿한 순간의 장면을 찾아라!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멋진 스크린샷을 올려주세요. 16Pounds에선 당신이 주인공입니다.</a:t>
            </a:r>
            <a:endParaRPr/>
          </a:p>
        </p:txBody>
      </p:sp>
      <p:sp>
        <p:nvSpPr>
          <p:cNvPr descr="양방향 사선" id="1014" name="Google Shape;1014;p28"/>
          <p:cNvSpPr txBox="1"/>
          <p:nvPr/>
        </p:nvSpPr>
        <p:spPr>
          <a:xfrm>
            <a:off x="6800850" y="823913"/>
            <a:ext cx="20923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339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 &gt; 커뮤니티 &gt; 스크린샷 게시판</a:t>
            </a:r>
            <a:endParaRPr/>
          </a:p>
        </p:txBody>
      </p:sp>
      <p:sp>
        <p:nvSpPr>
          <p:cNvPr id="1015" name="Google Shape;1015;p28"/>
          <p:cNvSpPr/>
          <p:nvPr/>
        </p:nvSpPr>
        <p:spPr>
          <a:xfrm>
            <a:off x="3708400" y="401638"/>
            <a:ext cx="5111750" cy="4318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6" name="Google Shape;1016;p28"/>
          <p:cNvSpPr/>
          <p:nvPr/>
        </p:nvSpPr>
        <p:spPr>
          <a:xfrm>
            <a:off x="73025" y="2133600"/>
            <a:ext cx="2411413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17" name="Google Shape;1017;p28"/>
          <p:cNvGraphicFramePr/>
          <p:nvPr/>
        </p:nvGraphicFramePr>
        <p:xfrm>
          <a:off x="2484438" y="69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1079500"/>
              </a:tblGrid>
              <a:tr h="28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커뮤니티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자유게시판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베타테스터</a:t>
                      </a:r>
                      <a:b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</a:b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게시판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스크린샷 게시판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설문조사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18" name="Google Shape;1018;p28"/>
          <p:cNvSpPr/>
          <p:nvPr/>
        </p:nvSpPr>
        <p:spPr>
          <a:xfrm>
            <a:off x="53975" y="2133600"/>
            <a:ext cx="2357438" cy="3300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스크린샷  목록 페이지</a:t>
            </a:r>
            <a:br>
              <a:rPr b="1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베스트 나만의 스크린샷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: </a:t>
            </a:r>
            <a:r>
              <a:rPr lang="ko-KR" sz="9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주간별로 아이디별 점수가 높은순 3개 </a:t>
            </a:r>
            <a:br>
              <a:rPr lang="ko-KR" sz="9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스크린샷 추출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스크린샷 게시물 수 : </a:t>
            </a:r>
            <a:br>
              <a:rPr b="1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1) 베스트 스크린샷 3개 목록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2) 일반 스크린샷 : 한 목록에 9개까지 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등록일 별 게시물 제시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로그인시 스크린샷 등록하기 가능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4.등록날짜, 스크린샷, 제목, 댓글수,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닉네임, 점수순으로 출력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[ ] 안에 답글수 출력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풀다운박스로 제목을 디폴트로하고, 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본문이 검색될 수 있도록 제시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9" name="Google Shape;1019;p28"/>
          <p:cNvSpPr txBox="1"/>
          <p:nvPr/>
        </p:nvSpPr>
        <p:spPr>
          <a:xfrm>
            <a:off x="3708400" y="836613"/>
            <a:ext cx="13684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금주의 베스트 스크린샷!!</a:t>
            </a:r>
            <a:endParaRPr/>
          </a:p>
        </p:txBody>
      </p:sp>
      <p:sp>
        <p:nvSpPr>
          <p:cNvPr id="1020" name="Google Shape;1020;p28"/>
          <p:cNvSpPr/>
          <p:nvPr/>
        </p:nvSpPr>
        <p:spPr>
          <a:xfrm>
            <a:off x="7664450" y="7018338"/>
            <a:ext cx="939800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1" name="Google Shape;1021;p28"/>
          <p:cNvSpPr/>
          <p:nvPr/>
        </p:nvSpPr>
        <p:spPr>
          <a:xfrm>
            <a:off x="4498975" y="6081713"/>
            <a:ext cx="3116263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2" name="Google Shape;1022;p28"/>
          <p:cNvSpPr/>
          <p:nvPr/>
        </p:nvSpPr>
        <p:spPr>
          <a:xfrm>
            <a:off x="4140200" y="6081713"/>
            <a:ext cx="3887788" cy="21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[처음][이전] 1 / 2 / 3 / 4 / 5 / 6 / 7 / 8 / 9 / 10 [다음] [마지막]</a:t>
            </a:r>
            <a:endParaRPr/>
          </a:p>
        </p:txBody>
      </p:sp>
      <p:sp>
        <p:nvSpPr>
          <p:cNvPr id="1023" name="Google Shape;1023;p28"/>
          <p:cNvSpPr txBox="1"/>
          <p:nvPr/>
        </p:nvSpPr>
        <p:spPr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처음 오셨어요? 반가워요.</a:t>
            </a:r>
            <a:endParaRPr/>
          </a:p>
        </p:txBody>
      </p:sp>
      <p:sp>
        <p:nvSpPr>
          <p:cNvPr id="1024" name="Google Shape;1024;p28"/>
          <p:cNvSpPr/>
          <p:nvPr/>
        </p:nvSpPr>
        <p:spPr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다운로드</a:t>
            </a:r>
            <a:endParaRPr/>
          </a:p>
        </p:txBody>
      </p:sp>
      <p:sp>
        <p:nvSpPr>
          <p:cNvPr id="1025" name="Google Shape;1025;p28"/>
          <p:cNvSpPr/>
          <p:nvPr/>
        </p:nvSpPr>
        <p:spPr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초보자 가이드</a:t>
            </a:r>
            <a:endParaRPr/>
          </a:p>
        </p:txBody>
      </p:sp>
      <p:sp>
        <p:nvSpPr>
          <p:cNvPr id="1026" name="Google Shape;1026;p28"/>
          <p:cNvSpPr/>
          <p:nvPr/>
        </p:nvSpPr>
        <p:spPr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자주하는 질문</a:t>
            </a:r>
            <a:endParaRPr/>
          </a:p>
        </p:txBody>
      </p:sp>
      <p:sp>
        <p:nvSpPr>
          <p:cNvPr id="1027" name="Google Shape;1027;p28"/>
          <p:cNvSpPr/>
          <p:nvPr/>
        </p:nvSpPr>
        <p:spPr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1:1 문의&amp;답변</a:t>
            </a:r>
            <a:endParaRPr/>
          </a:p>
        </p:txBody>
      </p:sp>
      <p:sp>
        <p:nvSpPr>
          <p:cNvPr id="1028" name="Google Shape;1028;p28"/>
          <p:cNvSpPr/>
          <p:nvPr/>
        </p:nvSpPr>
        <p:spPr>
          <a:xfrm>
            <a:off x="3708400" y="1146175"/>
            <a:ext cx="5111750" cy="1285875"/>
          </a:xfrm>
          <a:prstGeom prst="rect">
            <a:avLst/>
          </a:prstGeom>
          <a:solidFill>
            <a:srgbClr val="F8F8F8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양방향 사선" id="1029" name="Google Shape;1029;p28"/>
          <p:cNvSpPr/>
          <p:nvPr/>
        </p:nvSpPr>
        <p:spPr>
          <a:xfrm>
            <a:off x="4013200" y="1333500"/>
            <a:ext cx="1247775" cy="65563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양방향 사선" id="1030" name="Google Shape;1030;p28"/>
          <p:cNvSpPr/>
          <p:nvPr/>
        </p:nvSpPr>
        <p:spPr>
          <a:xfrm>
            <a:off x="5381625" y="1339850"/>
            <a:ext cx="1247775" cy="65563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양방향 사선" id="1031" name="Google Shape;1031;p28"/>
          <p:cNvSpPr/>
          <p:nvPr/>
        </p:nvSpPr>
        <p:spPr>
          <a:xfrm>
            <a:off x="6740525" y="1336675"/>
            <a:ext cx="1247775" cy="65563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양방향 사선" id="1032" name="Google Shape;1032;p28"/>
          <p:cNvSpPr txBox="1"/>
          <p:nvPr/>
        </p:nvSpPr>
        <p:spPr>
          <a:xfrm>
            <a:off x="4087813" y="2030413"/>
            <a:ext cx="112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짱 이쁜 스크린샷1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Kitty (200점)</a:t>
            </a:r>
            <a:endParaRPr/>
          </a:p>
        </p:txBody>
      </p:sp>
      <p:sp>
        <p:nvSpPr>
          <p:cNvPr descr="양방향 사선" id="1033" name="Google Shape;1033;p28"/>
          <p:cNvSpPr txBox="1"/>
          <p:nvPr/>
        </p:nvSpPr>
        <p:spPr>
          <a:xfrm>
            <a:off x="5494338" y="2046288"/>
            <a:ext cx="112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짱 이쁜 스크린샷1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sitty (100점)</a:t>
            </a:r>
            <a:endParaRPr/>
          </a:p>
        </p:txBody>
      </p:sp>
      <p:sp>
        <p:nvSpPr>
          <p:cNvPr descr="양방향 사선" id="1034" name="Google Shape;1034;p28"/>
          <p:cNvSpPr txBox="1"/>
          <p:nvPr/>
        </p:nvSpPr>
        <p:spPr>
          <a:xfrm>
            <a:off x="6843713" y="2043113"/>
            <a:ext cx="112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짱 이쁜 스크린샷1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asnc (50점)</a:t>
            </a:r>
            <a:endParaRPr/>
          </a:p>
        </p:txBody>
      </p:sp>
      <p:sp>
        <p:nvSpPr>
          <p:cNvPr id="1035" name="Google Shape;1035;p28"/>
          <p:cNvSpPr/>
          <p:nvPr/>
        </p:nvSpPr>
        <p:spPr>
          <a:xfrm>
            <a:off x="7524750" y="2565400"/>
            <a:ext cx="1143000" cy="238125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스크린샷 등록하기</a:t>
            </a:r>
            <a:endParaRPr/>
          </a:p>
        </p:txBody>
      </p:sp>
      <p:sp>
        <p:nvSpPr>
          <p:cNvPr id="1036" name="Google Shape;1036;p28"/>
          <p:cNvSpPr/>
          <p:nvPr/>
        </p:nvSpPr>
        <p:spPr>
          <a:xfrm>
            <a:off x="4013200" y="1341438"/>
            <a:ext cx="271463" cy="219075"/>
          </a:xfrm>
          <a:prstGeom prst="sun">
            <a:avLst>
              <a:gd fmla="val 25000" name="adj"/>
            </a:avLst>
          </a:prstGeom>
          <a:solidFill>
            <a:srgbClr val="FF6600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양방향 사선" id="1037" name="Google Shape;1037;p28"/>
          <p:cNvSpPr txBox="1"/>
          <p:nvPr/>
        </p:nvSpPr>
        <p:spPr>
          <a:xfrm>
            <a:off x="4416425" y="1141413"/>
            <a:ext cx="47783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[1위]</a:t>
            </a:r>
            <a:endParaRPr/>
          </a:p>
        </p:txBody>
      </p:sp>
      <p:sp>
        <p:nvSpPr>
          <p:cNvPr descr="양방향 사선" id="1038" name="Google Shape;1038;p28"/>
          <p:cNvSpPr txBox="1"/>
          <p:nvPr/>
        </p:nvSpPr>
        <p:spPr>
          <a:xfrm>
            <a:off x="5832475" y="1128713"/>
            <a:ext cx="47783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[2위]</a:t>
            </a:r>
            <a:endParaRPr/>
          </a:p>
        </p:txBody>
      </p:sp>
      <p:sp>
        <p:nvSpPr>
          <p:cNvPr descr="양방향 사선" id="1039" name="Google Shape;1039;p28"/>
          <p:cNvSpPr txBox="1"/>
          <p:nvPr/>
        </p:nvSpPr>
        <p:spPr>
          <a:xfrm>
            <a:off x="7172325" y="1125538"/>
            <a:ext cx="47783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[3위]</a:t>
            </a:r>
            <a:endParaRPr/>
          </a:p>
        </p:txBody>
      </p:sp>
      <p:sp>
        <p:nvSpPr>
          <p:cNvPr id="1040" name="Google Shape;1040;p28"/>
          <p:cNvSpPr/>
          <p:nvPr/>
        </p:nvSpPr>
        <p:spPr>
          <a:xfrm>
            <a:off x="3851275" y="2586038"/>
            <a:ext cx="863600" cy="21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1" name="Google Shape;1041;p28"/>
          <p:cNvSpPr/>
          <p:nvPr/>
        </p:nvSpPr>
        <p:spPr>
          <a:xfrm>
            <a:off x="4786313" y="2586038"/>
            <a:ext cx="2016125" cy="21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2" name="Google Shape;1042;p28"/>
          <p:cNvSpPr/>
          <p:nvPr/>
        </p:nvSpPr>
        <p:spPr>
          <a:xfrm>
            <a:off x="6875463" y="2586038"/>
            <a:ext cx="576262" cy="21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3" name="Google Shape;1043;p28"/>
          <p:cNvSpPr txBox="1"/>
          <p:nvPr/>
        </p:nvSpPr>
        <p:spPr>
          <a:xfrm>
            <a:off x="3851275" y="2860675"/>
            <a:ext cx="79533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Char char="•"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제목, 본문</a:t>
            </a:r>
            <a:endParaRPr/>
          </a:p>
        </p:txBody>
      </p:sp>
      <p:sp>
        <p:nvSpPr>
          <p:cNvPr id="1044" name="Google Shape;1044;p28"/>
          <p:cNvSpPr txBox="1"/>
          <p:nvPr/>
        </p:nvSpPr>
        <p:spPr>
          <a:xfrm>
            <a:off x="6948488" y="2573338"/>
            <a:ext cx="4127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/>
          </a:p>
        </p:txBody>
      </p:sp>
      <p:pic>
        <p:nvPicPr>
          <p:cNvPr descr="combo_box_btn" id="1045" name="Google Shape;104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850" y="2586038"/>
            <a:ext cx="201613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6" name="Google Shape;1046;p28"/>
          <p:cNvSpPr/>
          <p:nvPr/>
        </p:nvSpPr>
        <p:spPr>
          <a:xfrm>
            <a:off x="3795713" y="3300413"/>
            <a:ext cx="4808537" cy="2352675"/>
          </a:xfrm>
          <a:prstGeom prst="rect">
            <a:avLst/>
          </a:prstGeom>
          <a:noFill/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양방향 사선" id="1047" name="Google Shape;1047;p28"/>
          <p:cNvSpPr/>
          <p:nvPr/>
        </p:nvSpPr>
        <p:spPr>
          <a:xfrm>
            <a:off x="3992563" y="3382963"/>
            <a:ext cx="1247775" cy="6191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양방향 사선" id="1048" name="Google Shape;1048;p28"/>
          <p:cNvSpPr/>
          <p:nvPr/>
        </p:nvSpPr>
        <p:spPr>
          <a:xfrm>
            <a:off x="5494338" y="3370263"/>
            <a:ext cx="1247775" cy="6191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양방향 사선" id="1049" name="Google Shape;1049;p28"/>
          <p:cNvSpPr/>
          <p:nvPr/>
        </p:nvSpPr>
        <p:spPr>
          <a:xfrm>
            <a:off x="7005638" y="3357563"/>
            <a:ext cx="1247775" cy="6191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양방향 사선" id="1050" name="Google Shape;1050;p28"/>
          <p:cNvSpPr txBox="1"/>
          <p:nvPr/>
        </p:nvSpPr>
        <p:spPr>
          <a:xfrm>
            <a:off x="3990975" y="4010025"/>
            <a:ext cx="1343025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2006/06/22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짱 이쁜 스크린샷1 [4]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Kitty (200점)</a:t>
            </a:r>
            <a:endParaRPr/>
          </a:p>
        </p:txBody>
      </p:sp>
      <p:sp>
        <p:nvSpPr>
          <p:cNvPr descr="양방향 사선" id="1051" name="Google Shape;1051;p28"/>
          <p:cNvSpPr txBox="1"/>
          <p:nvPr/>
        </p:nvSpPr>
        <p:spPr>
          <a:xfrm>
            <a:off x="5578475" y="4006850"/>
            <a:ext cx="1277938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2006/06/20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짱 이쁜 스크린샷 [5]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sitty (100점)</a:t>
            </a:r>
            <a:endParaRPr/>
          </a:p>
        </p:txBody>
      </p:sp>
      <p:sp>
        <p:nvSpPr>
          <p:cNvPr descr="양방향 사선" id="1052" name="Google Shape;1052;p28"/>
          <p:cNvSpPr txBox="1"/>
          <p:nvPr/>
        </p:nvSpPr>
        <p:spPr>
          <a:xfrm>
            <a:off x="7080250" y="3994150"/>
            <a:ext cx="1277938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2006/06/19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짱 이쁜 스크린샷 [6]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asnc (50점)</a:t>
            </a:r>
            <a:endParaRPr/>
          </a:p>
        </p:txBody>
      </p:sp>
      <p:sp>
        <p:nvSpPr>
          <p:cNvPr descr="양방향 사선" id="1053" name="Google Shape;1053;p28"/>
          <p:cNvSpPr/>
          <p:nvPr/>
        </p:nvSpPr>
        <p:spPr>
          <a:xfrm>
            <a:off x="4008438" y="4541838"/>
            <a:ext cx="1247775" cy="6191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양방향 사선" id="1054" name="Google Shape;1054;p28"/>
          <p:cNvSpPr/>
          <p:nvPr/>
        </p:nvSpPr>
        <p:spPr>
          <a:xfrm>
            <a:off x="5510213" y="4529138"/>
            <a:ext cx="1247775" cy="6191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양방향 사선" id="1055" name="Google Shape;1055;p28"/>
          <p:cNvSpPr/>
          <p:nvPr/>
        </p:nvSpPr>
        <p:spPr>
          <a:xfrm>
            <a:off x="7021513" y="4516438"/>
            <a:ext cx="1247775" cy="6191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양방향 사선" id="1056" name="Google Shape;1056;p28"/>
          <p:cNvSpPr txBox="1"/>
          <p:nvPr/>
        </p:nvSpPr>
        <p:spPr>
          <a:xfrm>
            <a:off x="4054475" y="5159375"/>
            <a:ext cx="1277938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2006/06/18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짱 이쁜 스크린샷 [4]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Kitty (200점)</a:t>
            </a:r>
            <a:endParaRPr/>
          </a:p>
        </p:txBody>
      </p:sp>
      <p:sp>
        <p:nvSpPr>
          <p:cNvPr descr="양방향 사선" id="1057" name="Google Shape;1057;p28"/>
          <p:cNvSpPr txBox="1"/>
          <p:nvPr/>
        </p:nvSpPr>
        <p:spPr>
          <a:xfrm>
            <a:off x="5594350" y="5156200"/>
            <a:ext cx="1277938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2006/06/18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짱 이쁜 스크린샷 [3]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sitty (100점)</a:t>
            </a:r>
            <a:endParaRPr/>
          </a:p>
        </p:txBody>
      </p:sp>
      <p:sp>
        <p:nvSpPr>
          <p:cNvPr descr="양방향 사선" id="1058" name="Google Shape;1058;p28"/>
          <p:cNvSpPr txBox="1"/>
          <p:nvPr/>
        </p:nvSpPr>
        <p:spPr>
          <a:xfrm>
            <a:off x="7067550" y="5143500"/>
            <a:ext cx="1277938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2006/06/17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짱 이쁜 스크린샷 [6]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asnc (50점)</a:t>
            </a:r>
            <a:endParaRPr/>
          </a:p>
        </p:txBody>
      </p:sp>
      <p:sp>
        <p:nvSpPr>
          <p:cNvPr id="1059" name="Google Shape;1059;p28"/>
          <p:cNvSpPr/>
          <p:nvPr/>
        </p:nvSpPr>
        <p:spPr>
          <a:xfrm>
            <a:off x="5453063" y="1341438"/>
            <a:ext cx="271462" cy="219075"/>
          </a:xfrm>
          <a:prstGeom prst="sun">
            <a:avLst>
              <a:gd fmla="val 25000" name="adj"/>
            </a:avLst>
          </a:prstGeom>
          <a:solidFill>
            <a:srgbClr val="FF6600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0" name="Google Shape;1060;p28"/>
          <p:cNvSpPr/>
          <p:nvPr/>
        </p:nvSpPr>
        <p:spPr>
          <a:xfrm>
            <a:off x="6804025" y="1341438"/>
            <a:ext cx="271463" cy="219075"/>
          </a:xfrm>
          <a:prstGeom prst="sun">
            <a:avLst>
              <a:gd fmla="val 25000" name="adj"/>
            </a:avLst>
          </a:prstGeom>
          <a:solidFill>
            <a:srgbClr val="FF6600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1" name="Google Shape;1061;p28"/>
          <p:cNvSpPr txBox="1"/>
          <p:nvPr/>
        </p:nvSpPr>
        <p:spPr>
          <a:xfrm>
            <a:off x="7902575" y="2084388"/>
            <a:ext cx="10620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메인 개수에 따라서</a:t>
            </a:r>
            <a:br>
              <a:rPr lang="ko-KR" sz="8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8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베스트  스샷 결정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29"/>
          <p:cNvSpPr txBox="1"/>
          <p:nvPr/>
        </p:nvSpPr>
        <p:spPr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커뮤니티 &gt; 베타테스터 게시판</a:t>
            </a:r>
            <a:endParaRPr/>
          </a:p>
        </p:txBody>
      </p:sp>
      <p:sp>
        <p:nvSpPr>
          <p:cNvPr descr="양방향 사선" id="1067" name="Google Shape;1067;p29"/>
          <p:cNvSpPr txBox="1"/>
          <p:nvPr/>
        </p:nvSpPr>
        <p:spPr>
          <a:xfrm>
            <a:off x="3563938" y="476250"/>
            <a:ext cx="18002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스크린샷 게시판</a:t>
            </a:r>
            <a:endParaRPr/>
          </a:p>
        </p:txBody>
      </p:sp>
      <p:sp>
        <p:nvSpPr>
          <p:cNvPr descr="양방향 사선" id="1068" name="Google Shape;1068;p29"/>
          <p:cNvSpPr txBox="1"/>
          <p:nvPr/>
        </p:nvSpPr>
        <p:spPr>
          <a:xfrm>
            <a:off x="3687763" y="831850"/>
            <a:ext cx="5060950" cy="39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16Pounds의 놓칠 수 없는 짜릿한 순간의 장면을 찾아라!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멋진 스크린샷을 올려주세요. 16Pounds에선 당신이 주인공입니다.</a:t>
            </a:r>
            <a:endParaRPr/>
          </a:p>
        </p:txBody>
      </p:sp>
      <p:sp>
        <p:nvSpPr>
          <p:cNvPr descr="양방향 사선" id="1069" name="Google Shape;1069;p29"/>
          <p:cNvSpPr txBox="1"/>
          <p:nvPr/>
        </p:nvSpPr>
        <p:spPr>
          <a:xfrm>
            <a:off x="6872288" y="1341438"/>
            <a:ext cx="20923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339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 &gt; 커뮤니티 &gt; 스크린샷 게시판</a:t>
            </a:r>
            <a:endParaRPr/>
          </a:p>
        </p:txBody>
      </p:sp>
      <p:sp>
        <p:nvSpPr>
          <p:cNvPr id="1070" name="Google Shape;1070;p29"/>
          <p:cNvSpPr/>
          <p:nvPr/>
        </p:nvSpPr>
        <p:spPr>
          <a:xfrm>
            <a:off x="3635375" y="765175"/>
            <a:ext cx="5184775" cy="503238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1" name="Google Shape;1071;p29"/>
          <p:cNvSpPr/>
          <p:nvPr/>
        </p:nvSpPr>
        <p:spPr>
          <a:xfrm>
            <a:off x="73025" y="2133600"/>
            <a:ext cx="2411413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72" name="Google Shape;1072;p29"/>
          <p:cNvGraphicFramePr/>
          <p:nvPr/>
        </p:nvGraphicFramePr>
        <p:xfrm>
          <a:off x="2484438" y="69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1079500"/>
              </a:tblGrid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커뮤니티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자유게시판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베타테스터</a:t>
                      </a:r>
                      <a:b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</a:b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게시판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스크린샷 게시판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설문조사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73" name="Google Shape;1073;p29"/>
          <p:cNvSpPr/>
          <p:nvPr/>
        </p:nvSpPr>
        <p:spPr>
          <a:xfrm>
            <a:off x="34925" y="2133600"/>
            <a:ext cx="2357438" cy="159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배타 테스터 상세 페이지</a:t>
            </a:r>
            <a:br>
              <a:rPr b="1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1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테이블 항목으로 제목, 작성자,첨부파일, 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내용으로 제시 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작성자에는 회원아이디 출력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파일첨부 가능</a:t>
            </a:r>
            <a:br>
              <a:rPr lang="ko-KR" sz="9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(최대 1개까지 가능, 최대 용량 1.5MB까지</a:t>
            </a:r>
            <a:br>
              <a:rPr lang="ko-KR" sz="9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jpg, JPEG, gif, bmp파일만 가능)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74" name="Google Shape;1074;p29"/>
          <p:cNvGraphicFramePr/>
          <p:nvPr/>
        </p:nvGraphicFramePr>
        <p:xfrm>
          <a:off x="3708400" y="227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885825"/>
                <a:gridCol w="3922725"/>
              </a:tblGrid>
              <a:tr h="35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제목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작성자        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Kitty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첨부파일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1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내용</a:t>
                      </a:r>
                      <a:b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</a:br>
                      <a:b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</a:br>
                      <a:b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</a:br>
                      <a:b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</a:br>
                      <a:b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</a:br>
                      <a:b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</a:br>
                      <a:b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</a:b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75" name="Google Shape;1075;p29"/>
          <p:cNvSpPr/>
          <p:nvPr/>
        </p:nvSpPr>
        <p:spPr>
          <a:xfrm>
            <a:off x="4652963" y="2338388"/>
            <a:ext cx="3006725" cy="211137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6" name="Google Shape;1076;p29"/>
          <p:cNvSpPr/>
          <p:nvPr/>
        </p:nvSpPr>
        <p:spPr>
          <a:xfrm>
            <a:off x="7999413" y="5013325"/>
            <a:ext cx="533400" cy="287338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/>
          </a:p>
        </p:txBody>
      </p:sp>
      <p:sp>
        <p:nvSpPr>
          <p:cNvPr id="1077" name="Google Shape;1077;p29"/>
          <p:cNvSpPr/>
          <p:nvPr/>
        </p:nvSpPr>
        <p:spPr>
          <a:xfrm>
            <a:off x="6846888" y="5013325"/>
            <a:ext cx="533400" cy="287338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/>
          </a:p>
        </p:txBody>
      </p:sp>
      <p:sp>
        <p:nvSpPr>
          <p:cNvPr id="1078" name="Google Shape;1078;p29"/>
          <p:cNvSpPr/>
          <p:nvPr/>
        </p:nvSpPr>
        <p:spPr>
          <a:xfrm>
            <a:off x="4643438" y="2997200"/>
            <a:ext cx="2449512" cy="211138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9" name="Google Shape;1079;p29"/>
          <p:cNvSpPr/>
          <p:nvPr/>
        </p:nvSpPr>
        <p:spPr>
          <a:xfrm>
            <a:off x="7164388" y="2997200"/>
            <a:ext cx="720725" cy="211138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찾아보기</a:t>
            </a:r>
            <a:endParaRPr/>
          </a:p>
        </p:txBody>
      </p:sp>
      <p:sp>
        <p:nvSpPr>
          <p:cNvPr id="1080" name="Google Shape;1080;p29"/>
          <p:cNvSpPr/>
          <p:nvPr/>
        </p:nvSpPr>
        <p:spPr>
          <a:xfrm>
            <a:off x="4643438" y="3214688"/>
            <a:ext cx="3529012" cy="21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08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최대 1.5MB 이하의 (JPG, JPEG, GIF,BMP) 파일만 가능합니다. </a:t>
            </a:r>
            <a:endParaRPr/>
          </a:p>
        </p:txBody>
      </p:sp>
      <p:sp>
        <p:nvSpPr>
          <p:cNvPr id="1081" name="Google Shape;1081;p29"/>
          <p:cNvSpPr txBox="1"/>
          <p:nvPr/>
        </p:nvSpPr>
        <p:spPr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처음 오셨어요? 반가워요.</a:t>
            </a:r>
            <a:endParaRPr/>
          </a:p>
        </p:txBody>
      </p:sp>
      <p:sp>
        <p:nvSpPr>
          <p:cNvPr id="1082" name="Google Shape;1082;p29"/>
          <p:cNvSpPr/>
          <p:nvPr/>
        </p:nvSpPr>
        <p:spPr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다운로드</a:t>
            </a:r>
            <a:endParaRPr/>
          </a:p>
        </p:txBody>
      </p:sp>
      <p:sp>
        <p:nvSpPr>
          <p:cNvPr id="1083" name="Google Shape;1083;p29"/>
          <p:cNvSpPr/>
          <p:nvPr/>
        </p:nvSpPr>
        <p:spPr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초보자 가이드</a:t>
            </a:r>
            <a:endParaRPr/>
          </a:p>
        </p:txBody>
      </p:sp>
      <p:sp>
        <p:nvSpPr>
          <p:cNvPr id="1084" name="Google Shape;1084;p29"/>
          <p:cNvSpPr/>
          <p:nvPr/>
        </p:nvSpPr>
        <p:spPr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자주하는 질문</a:t>
            </a:r>
            <a:endParaRPr/>
          </a:p>
        </p:txBody>
      </p:sp>
      <p:sp>
        <p:nvSpPr>
          <p:cNvPr id="1085" name="Google Shape;1085;p29"/>
          <p:cNvSpPr/>
          <p:nvPr/>
        </p:nvSpPr>
        <p:spPr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1:1 문의&amp;답변</a:t>
            </a:r>
            <a:endParaRPr/>
          </a:p>
        </p:txBody>
      </p:sp>
      <p:sp>
        <p:nvSpPr>
          <p:cNvPr id="1086" name="Google Shape;1086;p29"/>
          <p:cNvSpPr/>
          <p:nvPr/>
        </p:nvSpPr>
        <p:spPr>
          <a:xfrm>
            <a:off x="7423150" y="5013325"/>
            <a:ext cx="533400" cy="287338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"/>
          <p:cNvSpPr txBox="1"/>
          <p:nvPr/>
        </p:nvSpPr>
        <p:spPr>
          <a:xfrm>
            <a:off x="395288" y="1196975"/>
            <a:ext cx="18732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/로그인 화면</a:t>
            </a:r>
            <a:endParaRPr/>
          </a:p>
        </p:txBody>
      </p:sp>
      <p:sp>
        <p:nvSpPr>
          <p:cNvPr id="242" name="Google Shape;242;p3"/>
          <p:cNvSpPr/>
          <p:nvPr/>
        </p:nvSpPr>
        <p:spPr>
          <a:xfrm>
            <a:off x="2627313" y="476250"/>
            <a:ext cx="3600450" cy="2089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3"/>
          <p:cNvSpPr txBox="1"/>
          <p:nvPr/>
        </p:nvSpPr>
        <p:spPr>
          <a:xfrm>
            <a:off x="3173413" y="908050"/>
            <a:ext cx="2439987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선택하신 서비스는 로그인 후 사용하실 수 있습니다.</a:t>
            </a:r>
            <a:endParaRPr/>
          </a:p>
        </p:txBody>
      </p:sp>
      <p:sp>
        <p:nvSpPr>
          <p:cNvPr id="244" name="Google Shape;244;p3"/>
          <p:cNvSpPr/>
          <p:nvPr/>
        </p:nvSpPr>
        <p:spPr>
          <a:xfrm>
            <a:off x="2979738" y="546100"/>
            <a:ext cx="387350" cy="2238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/>
          </a:p>
        </p:txBody>
      </p:sp>
      <p:sp>
        <p:nvSpPr>
          <p:cNvPr id="245" name="Google Shape;245;p3"/>
          <p:cNvSpPr/>
          <p:nvPr/>
        </p:nvSpPr>
        <p:spPr>
          <a:xfrm>
            <a:off x="3995738" y="1341438"/>
            <a:ext cx="1152525" cy="21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p3"/>
          <p:cNvSpPr/>
          <p:nvPr/>
        </p:nvSpPr>
        <p:spPr>
          <a:xfrm>
            <a:off x="3995738" y="1630363"/>
            <a:ext cx="1152525" cy="21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3"/>
          <p:cNvSpPr/>
          <p:nvPr/>
        </p:nvSpPr>
        <p:spPr>
          <a:xfrm>
            <a:off x="3348038" y="1338263"/>
            <a:ext cx="504825" cy="2238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/>
          </a:p>
        </p:txBody>
      </p:sp>
      <p:sp>
        <p:nvSpPr>
          <p:cNvPr id="248" name="Google Shape;248;p3"/>
          <p:cNvSpPr/>
          <p:nvPr/>
        </p:nvSpPr>
        <p:spPr>
          <a:xfrm>
            <a:off x="3348038" y="1630363"/>
            <a:ext cx="504825" cy="2238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/>
          </a:p>
        </p:txBody>
      </p:sp>
      <p:sp>
        <p:nvSpPr>
          <p:cNvPr id="249" name="Google Shape;249;p3"/>
          <p:cNvSpPr/>
          <p:nvPr/>
        </p:nvSpPr>
        <p:spPr>
          <a:xfrm>
            <a:off x="5292725" y="1341438"/>
            <a:ext cx="517525" cy="5048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/>
          </a:p>
        </p:txBody>
      </p:sp>
      <p:sp>
        <p:nvSpPr>
          <p:cNvPr id="250" name="Google Shape;250;p3"/>
          <p:cNvSpPr/>
          <p:nvPr/>
        </p:nvSpPr>
        <p:spPr>
          <a:xfrm>
            <a:off x="3348038" y="2125663"/>
            <a:ext cx="1174750" cy="2238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/ 비밀번호 찾기</a:t>
            </a:r>
            <a:endParaRPr/>
          </a:p>
        </p:txBody>
      </p:sp>
      <p:sp>
        <p:nvSpPr>
          <p:cNvPr id="251" name="Google Shape;251;p3"/>
          <p:cNvSpPr/>
          <p:nvPr/>
        </p:nvSpPr>
        <p:spPr>
          <a:xfrm>
            <a:off x="4643438" y="2125663"/>
            <a:ext cx="1174750" cy="2238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/>
          </a:p>
        </p:txBody>
      </p:sp>
      <p:sp>
        <p:nvSpPr>
          <p:cNvPr id="252" name="Google Shape;252;p3"/>
          <p:cNvSpPr txBox="1"/>
          <p:nvPr/>
        </p:nvSpPr>
        <p:spPr>
          <a:xfrm>
            <a:off x="107950" y="2133600"/>
            <a:ext cx="2338388" cy="2549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로그인 후 오류 Alert 메시지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비밀번호가 잘못되었습니다.</a:t>
            </a:r>
            <a:b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아이디가 잘못되었습니다.</a:t>
            </a:r>
            <a:b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b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1. 아이디 /비밀번호 찾기 클릭후</a:t>
            </a:r>
            <a:b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아이디 &amp; 비밀번호 팝창으로 이동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2. 회원가입 클릭후</a:t>
            </a:r>
            <a:b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클로즈베타 테스터 신청 페이지로 이동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&lt;로그인 페이지 이동&gt;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1. 커뮤니티 게시판 부분 글쓰기</a:t>
            </a:r>
            <a:b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2. 한줄짜리 답글 쓰기</a:t>
            </a:r>
            <a:b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3. 설문조사 투표시</a:t>
            </a:r>
            <a:b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4. 고객센터 1:1문의&amp;답변, 개인정보수정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시 Alert 메시지 </a:t>
            </a: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먼저 로그인하여 주세요</a:t>
            </a: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9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53" name="Google Shape;253;p3"/>
          <p:cNvSpPr/>
          <p:nvPr/>
        </p:nvSpPr>
        <p:spPr>
          <a:xfrm>
            <a:off x="2700338" y="2779713"/>
            <a:ext cx="2592387" cy="16573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3"/>
          <p:cNvSpPr txBox="1"/>
          <p:nvPr/>
        </p:nvSpPr>
        <p:spPr>
          <a:xfrm>
            <a:off x="2771775" y="2852738"/>
            <a:ext cx="1265238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▶ 아이디 / 비밀번호 찾기</a:t>
            </a:r>
            <a:endParaRPr/>
          </a:p>
        </p:txBody>
      </p:sp>
      <p:sp>
        <p:nvSpPr>
          <p:cNvPr id="255" name="Google Shape;255;p3"/>
          <p:cNvSpPr txBox="1"/>
          <p:nvPr/>
        </p:nvSpPr>
        <p:spPr>
          <a:xfrm>
            <a:off x="2771775" y="3571875"/>
            <a:ext cx="647700" cy="2238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이름</a:t>
            </a:r>
            <a:endParaRPr/>
          </a:p>
        </p:txBody>
      </p:sp>
      <p:sp>
        <p:nvSpPr>
          <p:cNvPr id="256" name="Google Shape;256;p3"/>
          <p:cNvSpPr txBox="1"/>
          <p:nvPr/>
        </p:nvSpPr>
        <p:spPr>
          <a:xfrm>
            <a:off x="3563938" y="3571875"/>
            <a:ext cx="720725" cy="2238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57" name="Google Shape;257;p3"/>
          <p:cNvSpPr txBox="1"/>
          <p:nvPr/>
        </p:nvSpPr>
        <p:spPr>
          <a:xfrm>
            <a:off x="2773363" y="3859213"/>
            <a:ext cx="692150" cy="2238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주민등록번호</a:t>
            </a:r>
            <a:endParaRPr/>
          </a:p>
        </p:txBody>
      </p:sp>
      <p:sp>
        <p:nvSpPr>
          <p:cNvPr id="258" name="Google Shape;258;p3"/>
          <p:cNvSpPr txBox="1"/>
          <p:nvPr/>
        </p:nvSpPr>
        <p:spPr>
          <a:xfrm>
            <a:off x="3565525" y="3859213"/>
            <a:ext cx="720725" cy="2238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59" name="Google Shape;259;p3"/>
          <p:cNvSpPr txBox="1"/>
          <p:nvPr/>
        </p:nvSpPr>
        <p:spPr>
          <a:xfrm>
            <a:off x="4429125" y="3859213"/>
            <a:ext cx="720725" cy="2238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60" name="Google Shape;260;p3"/>
          <p:cNvSpPr txBox="1"/>
          <p:nvPr/>
        </p:nvSpPr>
        <p:spPr>
          <a:xfrm>
            <a:off x="4289425" y="3852863"/>
            <a:ext cx="136525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</a:t>
            </a:r>
            <a:endParaRPr/>
          </a:p>
        </p:txBody>
      </p:sp>
      <p:sp>
        <p:nvSpPr>
          <p:cNvPr id="261" name="Google Shape;261;p3"/>
          <p:cNvSpPr txBox="1"/>
          <p:nvPr/>
        </p:nvSpPr>
        <p:spPr>
          <a:xfrm>
            <a:off x="3332163" y="3211513"/>
            <a:ext cx="623887" cy="223837"/>
          </a:xfrm>
          <a:prstGeom prst="rect">
            <a:avLst/>
          </a:prstGeom>
          <a:solidFill>
            <a:srgbClr val="FDA1B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아이디 찾기</a:t>
            </a:r>
            <a:endParaRPr/>
          </a:p>
        </p:txBody>
      </p:sp>
      <p:sp>
        <p:nvSpPr>
          <p:cNvPr id="262" name="Google Shape;262;p3"/>
          <p:cNvSpPr txBox="1"/>
          <p:nvPr/>
        </p:nvSpPr>
        <p:spPr>
          <a:xfrm>
            <a:off x="3995738" y="3211513"/>
            <a:ext cx="725487" cy="2238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비밀번호 찾기</a:t>
            </a:r>
            <a:endParaRPr/>
          </a:p>
        </p:txBody>
      </p:sp>
      <p:sp>
        <p:nvSpPr>
          <p:cNvPr id="263" name="Google Shape;263;p3"/>
          <p:cNvSpPr txBox="1"/>
          <p:nvPr/>
        </p:nvSpPr>
        <p:spPr>
          <a:xfrm>
            <a:off x="3565525" y="4141788"/>
            <a:ext cx="646113" cy="2238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확인</a:t>
            </a:r>
            <a:endParaRPr/>
          </a:p>
        </p:txBody>
      </p:sp>
      <p:sp>
        <p:nvSpPr>
          <p:cNvPr id="264" name="Google Shape;264;p3"/>
          <p:cNvSpPr/>
          <p:nvPr/>
        </p:nvSpPr>
        <p:spPr>
          <a:xfrm>
            <a:off x="2700338" y="3500438"/>
            <a:ext cx="2519362" cy="647700"/>
          </a:xfrm>
          <a:prstGeom prst="rect">
            <a:avLst/>
          </a:prstGeom>
          <a:noFill/>
          <a:ln cap="flat" cmpd="sng" w="19050">
            <a:solidFill>
              <a:srgbClr val="FF3300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3"/>
          <p:cNvSpPr txBox="1"/>
          <p:nvPr/>
        </p:nvSpPr>
        <p:spPr>
          <a:xfrm>
            <a:off x="5435600" y="2781300"/>
            <a:ext cx="3240088" cy="1457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오류 후 내용보임</a:t>
            </a:r>
            <a:endParaRPr sz="9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1) 잘못된 주민등록번호입니다.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2) 입력된 정보가 정확하지 않습니다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고객님이 입력하신 정보와 일치되는 아이디가</a:t>
            </a:r>
            <a:b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존재하지 않습니다. 다시 한번 확인해 주십시요.</a:t>
            </a:r>
            <a:b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endParaRPr sz="9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일치 후 내용보임 </a:t>
            </a:r>
            <a:br>
              <a:rPr b="1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1) 고객님의 아이디는 ****입니다.</a:t>
            </a:r>
            <a:endParaRPr/>
          </a:p>
        </p:txBody>
      </p:sp>
      <p:sp>
        <p:nvSpPr>
          <p:cNvPr id="266" name="Google Shape;266;p3"/>
          <p:cNvSpPr/>
          <p:nvPr/>
        </p:nvSpPr>
        <p:spPr>
          <a:xfrm>
            <a:off x="2700338" y="4652963"/>
            <a:ext cx="2592387" cy="19446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p3"/>
          <p:cNvSpPr txBox="1"/>
          <p:nvPr/>
        </p:nvSpPr>
        <p:spPr>
          <a:xfrm>
            <a:off x="2771775" y="4725988"/>
            <a:ext cx="1265238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▶ 아이디 / 비밀번호 찾기</a:t>
            </a:r>
            <a:endParaRPr/>
          </a:p>
        </p:txBody>
      </p:sp>
      <p:sp>
        <p:nvSpPr>
          <p:cNvPr id="268" name="Google Shape;268;p3"/>
          <p:cNvSpPr txBox="1"/>
          <p:nvPr/>
        </p:nvSpPr>
        <p:spPr>
          <a:xfrm>
            <a:off x="2771775" y="5732463"/>
            <a:ext cx="647700" cy="2238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이름</a:t>
            </a:r>
            <a:endParaRPr/>
          </a:p>
        </p:txBody>
      </p:sp>
      <p:sp>
        <p:nvSpPr>
          <p:cNvPr id="269" name="Google Shape;269;p3"/>
          <p:cNvSpPr txBox="1"/>
          <p:nvPr/>
        </p:nvSpPr>
        <p:spPr>
          <a:xfrm>
            <a:off x="3563938" y="5732463"/>
            <a:ext cx="720725" cy="2238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70" name="Google Shape;270;p3"/>
          <p:cNvSpPr txBox="1"/>
          <p:nvPr/>
        </p:nvSpPr>
        <p:spPr>
          <a:xfrm>
            <a:off x="2773363" y="6019800"/>
            <a:ext cx="692150" cy="2238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주민등록번호</a:t>
            </a:r>
            <a:endParaRPr/>
          </a:p>
        </p:txBody>
      </p:sp>
      <p:sp>
        <p:nvSpPr>
          <p:cNvPr id="271" name="Google Shape;271;p3"/>
          <p:cNvSpPr txBox="1"/>
          <p:nvPr/>
        </p:nvSpPr>
        <p:spPr>
          <a:xfrm>
            <a:off x="3565525" y="6019800"/>
            <a:ext cx="720725" cy="2238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72" name="Google Shape;272;p3"/>
          <p:cNvSpPr txBox="1"/>
          <p:nvPr/>
        </p:nvSpPr>
        <p:spPr>
          <a:xfrm>
            <a:off x="4429125" y="6019800"/>
            <a:ext cx="720725" cy="2238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73" name="Google Shape;273;p3"/>
          <p:cNvSpPr txBox="1"/>
          <p:nvPr/>
        </p:nvSpPr>
        <p:spPr>
          <a:xfrm>
            <a:off x="4289425" y="6013450"/>
            <a:ext cx="136525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</a:t>
            </a:r>
            <a:endParaRPr/>
          </a:p>
        </p:txBody>
      </p:sp>
      <p:sp>
        <p:nvSpPr>
          <p:cNvPr id="274" name="Google Shape;274;p3"/>
          <p:cNvSpPr txBox="1"/>
          <p:nvPr/>
        </p:nvSpPr>
        <p:spPr>
          <a:xfrm>
            <a:off x="3332163" y="5084763"/>
            <a:ext cx="623887" cy="2238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아이디 찾기</a:t>
            </a:r>
            <a:endParaRPr/>
          </a:p>
        </p:txBody>
      </p:sp>
      <p:sp>
        <p:nvSpPr>
          <p:cNvPr id="275" name="Google Shape;275;p3"/>
          <p:cNvSpPr txBox="1"/>
          <p:nvPr/>
        </p:nvSpPr>
        <p:spPr>
          <a:xfrm>
            <a:off x="3995738" y="5084763"/>
            <a:ext cx="725487" cy="223837"/>
          </a:xfrm>
          <a:prstGeom prst="rect">
            <a:avLst/>
          </a:prstGeom>
          <a:solidFill>
            <a:srgbClr val="FDA1B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비밀번호 찾기</a:t>
            </a:r>
            <a:endParaRPr/>
          </a:p>
        </p:txBody>
      </p:sp>
      <p:sp>
        <p:nvSpPr>
          <p:cNvPr id="276" name="Google Shape;276;p3"/>
          <p:cNvSpPr txBox="1"/>
          <p:nvPr/>
        </p:nvSpPr>
        <p:spPr>
          <a:xfrm>
            <a:off x="3563938" y="6308725"/>
            <a:ext cx="646112" cy="2238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확인</a:t>
            </a:r>
            <a:endParaRPr/>
          </a:p>
        </p:txBody>
      </p:sp>
      <p:sp>
        <p:nvSpPr>
          <p:cNvPr id="277" name="Google Shape;277;p3"/>
          <p:cNvSpPr txBox="1"/>
          <p:nvPr/>
        </p:nvSpPr>
        <p:spPr>
          <a:xfrm>
            <a:off x="2771775" y="5445125"/>
            <a:ext cx="647700" cy="2238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아이디</a:t>
            </a:r>
            <a:endParaRPr/>
          </a:p>
        </p:txBody>
      </p:sp>
      <p:sp>
        <p:nvSpPr>
          <p:cNvPr id="278" name="Google Shape;278;p3"/>
          <p:cNvSpPr txBox="1"/>
          <p:nvPr/>
        </p:nvSpPr>
        <p:spPr>
          <a:xfrm>
            <a:off x="3563938" y="5445125"/>
            <a:ext cx="720725" cy="2238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79" name="Google Shape;279;p3"/>
          <p:cNvSpPr/>
          <p:nvPr/>
        </p:nvSpPr>
        <p:spPr>
          <a:xfrm>
            <a:off x="2700338" y="5373688"/>
            <a:ext cx="2519362" cy="935037"/>
          </a:xfrm>
          <a:prstGeom prst="rect">
            <a:avLst/>
          </a:prstGeom>
          <a:noFill/>
          <a:ln cap="flat" cmpd="sng" w="19050">
            <a:solidFill>
              <a:srgbClr val="FF3300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" name="Google Shape;280;p3"/>
          <p:cNvSpPr txBox="1"/>
          <p:nvPr/>
        </p:nvSpPr>
        <p:spPr>
          <a:xfrm>
            <a:off x="5508625" y="4868863"/>
            <a:ext cx="3167063" cy="173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오류 후 내용보임</a:t>
            </a:r>
            <a:endParaRPr sz="9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1) 잘못된 주민등록번호입니다.</a:t>
            </a:r>
            <a:b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b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2) 입력된 이름이 정확하지 않습니다.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3) 입력된 정보가 정확하지 않습니다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고객님이 입력하신 정보와 일치되는 아이디가</a:t>
            </a:r>
            <a:b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존재하지 않습니다. 다시 한번 확인해 주십시요.</a:t>
            </a:r>
            <a:b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b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1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일치 후 내용보임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1) 고객님의 비밀번호는 ****입니다.</a:t>
            </a:r>
            <a:endParaRPr/>
          </a:p>
        </p:txBody>
      </p:sp>
      <p:sp>
        <p:nvSpPr>
          <p:cNvPr id="281" name="Google Shape;281;p3"/>
          <p:cNvSpPr txBox="1"/>
          <p:nvPr/>
        </p:nvSpPr>
        <p:spPr>
          <a:xfrm>
            <a:off x="6443663" y="2060575"/>
            <a:ext cx="12795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# 16파운즈 서브페이지</a:t>
            </a:r>
            <a:endParaRPr/>
          </a:p>
        </p:txBody>
      </p:sp>
      <p:sp>
        <p:nvSpPr>
          <p:cNvPr id="282" name="Google Shape;282;p3"/>
          <p:cNvSpPr txBox="1"/>
          <p:nvPr/>
        </p:nvSpPr>
        <p:spPr>
          <a:xfrm>
            <a:off x="7308850" y="4365625"/>
            <a:ext cx="14192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# 아이디 &amp; 비밀번호 찾기</a:t>
            </a:r>
            <a:br>
              <a:rPr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클릭시 뜨는 팝창 화면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30"/>
          <p:cNvSpPr txBox="1"/>
          <p:nvPr/>
        </p:nvSpPr>
        <p:spPr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커뮤니티 &gt; 스크린샷 게시판</a:t>
            </a:r>
            <a:endParaRPr/>
          </a:p>
        </p:txBody>
      </p:sp>
      <p:sp>
        <p:nvSpPr>
          <p:cNvPr descr="양방향 사선" id="1092" name="Google Shape;1092;p30"/>
          <p:cNvSpPr txBox="1"/>
          <p:nvPr/>
        </p:nvSpPr>
        <p:spPr>
          <a:xfrm>
            <a:off x="3563938" y="476250"/>
            <a:ext cx="18002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스크린샷 게시판</a:t>
            </a:r>
            <a:endParaRPr/>
          </a:p>
        </p:txBody>
      </p:sp>
      <p:sp>
        <p:nvSpPr>
          <p:cNvPr descr="양방향 사선" id="1093" name="Google Shape;1093;p30"/>
          <p:cNvSpPr txBox="1"/>
          <p:nvPr/>
        </p:nvSpPr>
        <p:spPr>
          <a:xfrm>
            <a:off x="3687763" y="831850"/>
            <a:ext cx="5060950" cy="39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16Pounds의 놓칠 수 없는 짜릿한 순간의 장면을 찾아라!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멋진 스크린샷을 올려주세요. 16Pounds에선 당신이 주인공입니다.</a:t>
            </a:r>
            <a:endParaRPr/>
          </a:p>
        </p:txBody>
      </p:sp>
      <p:sp>
        <p:nvSpPr>
          <p:cNvPr descr="양방향 사선" id="1094" name="Google Shape;1094;p30"/>
          <p:cNvSpPr txBox="1"/>
          <p:nvPr/>
        </p:nvSpPr>
        <p:spPr>
          <a:xfrm>
            <a:off x="6872288" y="1341438"/>
            <a:ext cx="20923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339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 &gt; 커뮤니티 &gt; 스크린샷 게시판</a:t>
            </a:r>
            <a:endParaRPr/>
          </a:p>
        </p:txBody>
      </p:sp>
      <p:sp>
        <p:nvSpPr>
          <p:cNvPr id="1095" name="Google Shape;1095;p30"/>
          <p:cNvSpPr/>
          <p:nvPr/>
        </p:nvSpPr>
        <p:spPr>
          <a:xfrm>
            <a:off x="3635375" y="765175"/>
            <a:ext cx="5184775" cy="503238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6" name="Google Shape;1096;p30"/>
          <p:cNvSpPr/>
          <p:nvPr/>
        </p:nvSpPr>
        <p:spPr>
          <a:xfrm>
            <a:off x="73025" y="2133600"/>
            <a:ext cx="2411413" cy="2549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스크린샷 게시판 상세화면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로그인 후 댓글 달기 가능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이전글과 다음글의 제목 클릭시 상세화면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이동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본인 글 삭제 가능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sz="9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점수기능 추가 (1~5점까지 가능)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닉네임 별 1번만 점수 주기 가능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1번 이후 점수 주기 클릭시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🡪 Alert 메시지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ko-KR" sz="9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kitty님은 이미 참여하셨습니다.</a:t>
            </a:r>
            <a:r>
              <a:rPr lang="ko-KR" sz="9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900">
              <a:solidFill>
                <a:srgbClr val="CC33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-스크린샷 그림 클릭시 확대 이미지 뜸</a:t>
            </a:r>
            <a:endParaRPr/>
          </a:p>
        </p:txBody>
      </p:sp>
      <p:graphicFrame>
        <p:nvGraphicFramePr>
          <p:cNvPr id="1097" name="Google Shape;1097;p30"/>
          <p:cNvGraphicFramePr/>
          <p:nvPr/>
        </p:nvGraphicFramePr>
        <p:xfrm>
          <a:off x="2484438" y="69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1079500"/>
              </a:tblGrid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커뮤니티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자유게시판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베타테스터</a:t>
                      </a:r>
                      <a:b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</a:b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게시판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스크린샷 게시판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설문조사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98" name="Google Shape;1098;p30"/>
          <p:cNvGraphicFramePr/>
          <p:nvPr/>
        </p:nvGraphicFramePr>
        <p:xfrm>
          <a:off x="3779838" y="1627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576250"/>
                <a:gridCol w="503250"/>
                <a:gridCol w="649275"/>
                <a:gridCol w="719150"/>
                <a:gridCol w="649275"/>
                <a:gridCol w="503250"/>
                <a:gridCol w="647700"/>
                <a:gridCol w="647700"/>
              </a:tblGrid>
              <a:tr h="301625"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스크린샷 게시판입니다.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3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작성자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Kitty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등록일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2006/07/22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점수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100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조회수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1000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6875">
                <a:tc gridSpan="8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                                   스크린샷 그림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099" name="Google Shape;1099;p30"/>
          <p:cNvSpPr/>
          <p:nvPr/>
        </p:nvSpPr>
        <p:spPr>
          <a:xfrm>
            <a:off x="3922713" y="4005263"/>
            <a:ext cx="576262" cy="28892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글</a:t>
            </a:r>
            <a:endParaRPr/>
          </a:p>
        </p:txBody>
      </p:sp>
      <p:sp>
        <p:nvSpPr>
          <p:cNvPr id="1100" name="Google Shape;1100;p30"/>
          <p:cNvSpPr/>
          <p:nvPr/>
        </p:nvSpPr>
        <p:spPr>
          <a:xfrm>
            <a:off x="4570413" y="4005263"/>
            <a:ext cx="576262" cy="287337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글</a:t>
            </a:r>
            <a:endParaRPr/>
          </a:p>
        </p:txBody>
      </p:sp>
      <p:cxnSp>
        <p:nvCxnSpPr>
          <p:cNvPr id="1101" name="Google Shape;1101;p30"/>
          <p:cNvCxnSpPr/>
          <p:nvPr/>
        </p:nvCxnSpPr>
        <p:spPr>
          <a:xfrm>
            <a:off x="3851275" y="5084763"/>
            <a:ext cx="4537075" cy="0"/>
          </a:xfrm>
          <a:prstGeom prst="straightConnector1">
            <a:avLst/>
          </a:prstGeom>
          <a:noFill/>
          <a:ln cap="flat" cmpd="sng" w="9525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2" name="Google Shape;1102;p30"/>
          <p:cNvSpPr/>
          <p:nvPr/>
        </p:nvSpPr>
        <p:spPr>
          <a:xfrm>
            <a:off x="7956550" y="4006850"/>
            <a:ext cx="576263" cy="287338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/>
          </a:p>
        </p:txBody>
      </p:sp>
      <p:sp>
        <p:nvSpPr>
          <p:cNvPr id="1103" name="Google Shape;1103;p30"/>
          <p:cNvSpPr/>
          <p:nvPr/>
        </p:nvSpPr>
        <p:spPr>
          <a:xfrm>
            <a:off x="7800975" y="4402138"/>
            <a:ext cx="515938" cy="2095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/>
          </a:p>
        </p:txBody>
      </p:sp>
      <p:sp>
        <p:nvSpPr>
          <p:cNvPr descr="양방향 사선" id="1104" name="Google Shape;1104;p30"/>
          <p:cNvSpPr/>
          <p:nvPr/>
        </p:nvSpPr>
        <p:spPr>
          <a:xfrm>
            <a:off x="3906838" y="4365625"/>
            <a:ext cx="38830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점수          1점 ◎      2점 ○       3점 ○       4점 ○     5점 ○</a:t>
            </a:r>
            <a:endParaRPr/>
          </a:p>
        </p:txBody>
      </p:sp>
      <p:sp>
        <p:nvSpPr>
          <p:cNvPr id="1105" name="Google Shape;1105;p30"/>
          <p:cNvSpPr txBox="1"/>
          <p:nvPr/>
        </p:nvSpPr>
        <p:spPr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처음 오셨어요? 반가워요.</a:t>
            </a:r>
            <a:endParaRPr/>
          </a:p>
        </p:txBody>
      </p:sp>
      <p:sp>
        <p:nvSpPr>
          <p:cNvPr id="1106" name="Google Shape;1106;p30"/>
          <p:cNvSpPr/>
          <p:nvPr/>
        </p:nvSpPr>
        <p:spPr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다운로드</a:t>
            </a:r>
            <a:endParaRPr/>
          </a:p>
        </p:txBody>
      </p:sp>
      <p:sp>
        <p:nvSpPr>
          <p:cNvPr id="1107" name="Google Shape;1107;p30"/>
          <p:cNvSpPr/>
          <p:nvPr/>
        </p:nvSpPr>
        <p:spPr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초보자 가이드</a:t>
            </a:r>
            <a:endParaRPr/>
          </a:p>
        </p:txBody>
      </p:sp>
      <p:sp>
        <p:nvSpPr>
          <p:cNvPr id="1108" name="Google Shape;1108;p30"/>
          <p:cNvSpPr/>
          <p:nvPr/>
        </p:nvSpPr>
        <p:spPr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자주하는 질문</a:t>
            </a:r>
            <a:endParaRPr/>
          </a:p>
        </p:txBody>
      </p:sp>
      <p:sp>
        <p:nvSpPr>
          <p:cNvPr id="1109" name="Google Shape;1109;p30"/>
          <p:cNvSpPr/>
          <p:nvPr/>
        </p:nvSpPr>
        <p:spPr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1:1 문의&amp;답변</a:t>
            </a:r>
            <a:endParaRPr/>
          </a:p>
        </p:txBody>
      </p:sp>
      <p:sp>
        <p:nvSpPr>
          <p:cNvPr id="1110" name="Google Shape;1110;p30"/>
          <p:cNvSpPr/>
          <p:nvPr/>
        </p:nvSpPr>
        <p:spPr>
          <a:xfrm>
            <a:off x="3851275" y="4797425"/>
            <a:ext cx="3744913" cy="21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후 이용하여 주시기 바랍니다.</a:t>
            </a:r>
            <a:endParaRPr/>
          </a:p>
        </p:txBody>
      </p:sp>
      <p:sp>
        <p:nvSpPr>
          <p:cNvPr id="1111" name="Google Shape;1111;p30"/>
          <p:cNvSpPr/>
          <p:nvPr/>
        </p:nvSpPr>
        <p:spPr>
          <a:xfrm>
            <a:off x="7739063" y="4797425"/>
            <a:ext cx="666750" cy="21431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댓글달기</a:t>
            </a:r>
            <a:endParaRPr/>
          </a:p>
        </p:txBody>
      </p:sp>
      <p:graphicFrame>
        <p:nvGraphicFramePr>
          <p:cNvPr id="1112" name="Google Shape;1112;p30"/>
          <p:cNvGraphicFramePr/>
          <p:nvPr/>
        </p:nvGraphicFramePr>
        <p:xfrm>
          <a:off x="3919538" y="543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4037000"/>
              </a:tblGrid>
              <a:tr h="1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66FF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파우스트 </a:t>
                      </a:r>
                      <a:r>
                        <a:rPr b="0" i="0" lang="ko-KR" sz="900" u="none" cap="none" strike="noStrike">
                          <a:solidFill>
                            <a:srgbClr val="00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b="0" i="0" lang="ko-KR" sz="900" u="none" cap="none" strike="noStrike">
                          <a:solidFill>
                            <a:srgbClr val="0099FF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[ 07/03(월) 15:01:13 ]</a:t>
                      </a:r>
                      <a:r>
                        <a:rPr b="0" i="0" lang="ko-KR" sz="900" u="none" cap="none" strike="noStrike">
                          <a:solidFill>
                            <a:srgbClr val="666666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</a:t>
                      </a:r>
                      <a:r>
                        <a:rPr b="0" i="0" lang="ko-KR" sz="900" u="none" cap="none" strike="noStrike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b="0" i="0" lang="ko-KR" sz="900" u="none" cap="none" strike="noStrike">
                          <a:solidFill>
                            <a:srgbClr val="666666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36000" marL="3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13" name="Google Shape;1113;p30"/>
          <p:cNvGraphicFramePr/>
          <p:nvPr/>
        </p:nvGraphicFramePr>
        <p:xfrm>
          <a:off x="3919538" y="5662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4037000"/>
              </a:tblGrid>
              <a:tr h="1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666666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난 PSP LCD PMP만 받아가겟...ㅡㅡ;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36000" marL="3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14" name="Google Shape;1114;p30"/>
          <p:cNvGraphicFramePr/>
          <p:nvPr/>
        </p:nvGraphicFramePr>
        <p:xfrm>
          <a:off x="3919538" y="594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4037000"/>
              </a:tblGrid>
              <a:tr h="1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66FF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뻥축구 </a:t>
                      </a:r>
                      <a:r>
                        <a:rPr b="0" i="0" lang="ko-KR" sz="900" u="none" cap="none" strike="noStrike">
                          <a:solidFill>
                            <a:srgbClr val="00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b="0" i="0" lang="ko-KR" sz="900" u="none" cap="none" strike="noStrike">
                          <a:solidFill>
                            <a:srgbClr val="0099FF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[ 07/03(월) 14:59:58 ]</a:t>
                      </a:r>
                      <a:r>
                        <a:rPr b="0" i="0" lang="ko-KR" sz="900" u="none" cap="none" strike="noStrike">
                          <a:solidFill>
                            <a:srgbClr val="666666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</a:t>
                      </a:r>
                      <a:r>
                        <a:rPr b="0" i="0" lang="ko-KR" sz="900" u="none" cap="none" strike="noStrike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b="0" i="0" lang="ko-KR" sz="900" u="none" cap="none" strike="noStrike">
                          <a:solidFill>
                            <a:srgbClr val="666666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36000" marL="3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15" name="Google Shape;1115;p30"/>
          <p:cNvGraphicFramePr/>
          <p:nvPr/>
        </p:nvGraphicFramePr>
        <p:xfrm>
          <a:off x="3919538" y="6154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4037000"/>
              </a:tblGrid>
              <a:tr h="1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666666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다 필요없스무니다~^^; 팀가이스트 하나면 족해요^0^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36000" marL="3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16" name="Google Shape;1116;p30"/>
          <p:cNvSpPr txBox="1"/>
          <p:nvPr/>
        </p:nvSpPr>
        <p:spPr>
          <a:xfrm>
            <a:off x="3924300" y="5145088"/>
            <a:ext cx="1008063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댓글의견 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60개</a:t>
            </a:r>
            <a:endParaRPr/>
          </a:p>
        </p:txBody>
      </p:sp>
      <p:sp>
        <p:nvSpPr>
          <p:cNvPr id="1117" name="Google Shape;1117;p30"/>
          <p:cNvSpPr/>
          <p:nvPr/>
        </p:nvSpPr>
        <p:spPr>
          <a:xfrm>
            <a:off x="6923088" y="5516563"/>
            <a:ext cx="169862" cy="152400"/>
          </a:xfrm>
          <a:prstGeom prst="rect">
            <a:avLst/>
          </a:prstGeom>
          <a:noFill/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/>
          </a:p>
        </p:txBody>
      </p:sp>
      <p:sp>
        <p:nvSpPr>
          <p:cNvPr id="1118" name="Google Shape;1118;p30"/>
          <p:cNvSpPr/>
          <p:nvPr/>
        </p:nvSpPr>
        <p:spPr>
          <a:xfrm>
            <a:off x="6923088" y="5940425"/>
            <a:ext cx="169862" cy="152400"/>
          </a:xfrm>
          <a:prstGeom prst="rect">
            <a:avLst/>
          </a:prstGeom>
          <a:noFill/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/>
          </a:p>
        </p:txBody>
      </p:sp>
      <p:sp>
        <p:nvSpPr>
          <p:cNvPr id="1119" name="Google Shape;1119;p30"/>
          <p:cNvSpPr/>
          <p:nvPr/>
        </p:nvSpPr>
        <p:spPr>
          <a:xfrm>
            <a:off x="6588125" y="4005263"/>
            <a:ext cx="576263" cy="287337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/>
          </a:p>
        </p:txBody>
      </p:sp>
      <p:sp>
        <p:nvSpPr>
          <p:cNvPr id="1120" name="Google Shape;1120;p30"/>
          <p:cNvSpPr/>
          <p:nvPr/>
        </p:nvSpPr>
        <p:spPr>
          <a:xfrm>
            <a:off x="7235825" y="4005263"/>
            <a:ext cx="576263" cy="287337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/>
          </a:p>
        </p:txBody>
      </p:sp>
      <p:sp>
        <p:nvSpPr>
          <p:cNvPr id="1121" name="Google Shape;1121;p30"/>
          <p:cNvSpPr txBox="1"/>
          <p:nvPr/>
        </p:nvSpPr>
        <p:spPr>
          <a:xfrm>
            <a:off x="5205413" y="3502025"/>
            <a:ext cx="1095375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# 원본 크기 스샷 보기</a:t>
            </a:r>
            <a:endParaRPr/>
          </a:p>
        </p:txBody>
      </p:sp>
      <p:sp>
        <p:nvSpPr>
          <p:cNvPr id="1122" name="Google Shape;1122;p30"/>
          <p:cNvSpPr txBox="1"/>
          <p:nvPr/>
        </p:nvSpPr>
        <p:spPr>
          <a:xfrm>
            <a:off x="6626225" y="3716338"/>
            <a:ext cx="1906588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본인 유저글에 한해서 수정, 삭제 가능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31"/>
          <p:cNvSpPr txBox="1"/>
          <p:nvPr/>
        </p:nvSpPr>
        <p:spPr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커뮤니티  설문조사</a:t>
            </a:r>
            <a:endParaRPr/>
          </a:p>
        </p:txBody>
      </p:sp>
      <p:sp>
        <p:nvSpPr>
          <p:cNvPr descr="양방향 사선" id="1128" name="Google Shape;1128;p31"/>
          <p:cNvSpPr txBox="1"/>
          <p:nvPr/>
        </p:nvSpPr>
        <p:spPr>
          <a:xfrm>
            <a:off x="3563938" y="476250"/>
            <a:ext cx="18002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설문조사</a:t>
            </a:r>
            <a:endParaRPr/>
          </a:p>
        </p:txBody>
      </p:sp>
      <p:sp>
        <p:nvSpPr>
          <p:cNvPr descr="양방향 사선" id="1129" name="Google Shape;1129;p31"/>
          <p:cNvSpPr txBox="1"/>
          <p:nvPr/>
        </p:nvSpPr>
        <p:spPr>
          <a:xfrm>
            <a:off x="3687763" y="831850"/>
            <a:ext cx="50609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여러분의 생각은 어떤가요?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설문조사에 직접 참여하세요. 다양한 의견들이 모여 좋은 16Pounds를 만들어갑니다.</a:t>
            </a:r>
            <a:endParaRPr/>
          </a:p>
        </p:txBody>
      </p:sp>
      <p:sp>
        <p:nvSpPr>
          <p:cNvPr descr="양방향 사선" id="1130" name="Google Shape;1130;p31"/>
          <p:cNvSpPr txBox="1"/>
          <p:nvPr/>
        </p:nvSpPr>
        <p:spPr>
          <a:xfrm>
            <a:off x="7062788" y="1341438"/>
            <a:ext cx="17113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339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 &gt; 커뮤니티 &gt; 설문조사</a:t>
            </a:r>
            <a:endParaRPr/>
          </a:p>
        </p:txBody>
      </p:sp>
      <p:sp>
        <p:nvSpPr>
          <p:cNvPr id="1131" name="Google Shape;1131;p31"/>
          <p:cNvSpPr/>
          <p:nvPr/>
        </p:nvSpPr>
        <p:spPr>
          <a:xfrm>
            <a:off x="3635375" y="765175"/>
            <a:ext cx="5184775" cy="503238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32" name="Google Shape;1132;p31"/>
          <p:cNvGraphicFramePr/>
          <p:nvPr/>
        </p:nvGraphicFramePr>
        <p:xfrm>
          <a:off x="2484438" y="69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1079500"/>
              </a:tblGrid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커뮤니티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자유게시판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베타테스터</a:t>
                      </a:r>
                      <a:b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</a:b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게시판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스크린샷 게시판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설문조사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33" name="Google Shape;1133;p31"/>
          <p:cNvGraphicFramePr/>
          <p:nvPr/>
        </p:nvGraphicFramePr>
        <p:xfrm>
          <a:off x="3635375" y="1700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544525"/>
                <a:gridCol w="1976425"/>
                <a:gridCol w="1727200"/>
                <a:gridCol w="936625"/>
              </a:tblGrid>
              <a:tr h="2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번호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제목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설문기간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참여인원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설문조사입니다. [45]  </a:t>
                      </a:r>
                      <a:r>
                        <a:rPr b="0" i="0" lang="ko-KR" sz="900" u="none" cap="none" strike="noStrike">
                          <a:solidFill>
                            <a:srgbClr val="0080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[진행중]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2006/07/03 ~ 2006/07/09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1000명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설문조사입니다.[2] </a:t>
                      </a:r>
                      <a:r>
                        <a:rPr b="0" i="0" lang="ko-KR" sz="900" u="none" cap="none" strike="noStrike">
                          <a:solidFill>
                            <a:srgbClr val="0080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[진행중]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2006/07/03 ~2006/07/10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999명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설문조사입니다.[4] </a:t>
                      </a:r>
                      <a:r>
                        <a:rPr b="0" i="0" lang="ko-KR" sz="900" u="none" cap="none" strike="noStrike">
                          <a:solidFill>
                            <a:schemeClr val="lt2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[종료]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2006/07/03 ~ 2006/07/11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998명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34" name="Google Shape;1134;p31"/>
          <p:cNvSpPr txBox="1"/>
          <p:nvPr/>
        </p:nvSpPr>
        <p:spPr>
          <a:xfrm>
            <a:off x="5940425" y="2924175"/>
            <a:ext cx="4587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[1] 2 3</a:t>
            </a:r>
            <a:endParaRPr/>
          </a:p>
        </p:txBody>
      </p:sp>
      <p:sp>
        <p:nvSpPr>
          <p:cNvPr id="1135" name="Google Shape;1135;p31"/>
          <p:cNvSpPr txBox="1"/>
          <p:nvPr/>
        </p:nvSpPr>
        <p:spPr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처음 오셨어요? 반가워요.</a:t>
            </a:r>
            <a:endParaRPr/>
          </a:p>
        </p:txBody>
      </p:sp>
      <p:sp>
        <p:nvSpPr>
          <p:cNvPr id="1136" name="Google Shape;1136;p31"/>
          <p:cNvSpPr/>
          <p:nvPr/>
        </p:nvSpPr>
        <p:spPr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다운로드</a:t>
            </a:r>
            <a:endParaRPr/>
          </a:p>
        </p:txBody>
      </p:sp>
      <p:sp>
        <p:nvSpPr>
          <p:cNvPr id="1137" name="Google Shape;1137;p31"/>
          <p:cNvSpPr/>
          <p:nvPr/>
        </p:nvSpPr>
        <p:spPr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초보자 가이드</a:t>
            </a:r>
            <a:endParaRPr/>
          </a:p>
        </p:txBody>
      </p:sp>
      <p:sp>
        <p:nvSpPr>
          <p:cNvPr id="1138" name="Google Shape;1138;p31"/>
          <p:cNvSpPr/>
          <p:nvPr/>
        </p:nvSpPr>
        <p:spPr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자주하는 질문</a:t>
            </a:r>
            <a:endParaRPr/>
          </a:p>
        </p:txBody>
      </p:sp>
      <p:sp>
        <p:nvSpPr>
          <p:cNvPr id="1139" name="Google Shape;1139;p31"/>
          <p:cNvSpPr/>
          <p:nvPr/>
        </p:nvSpPr>
        <p:spPr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1:1 문의&amp;답변</a:t>
            </a:r>
            <a:endParaRPr/>
          </a:p>
        </p:txBody>
      </p:sp>
      <p:sp>
        <p:nvSpPr>
          <p:cNvPr id="1140" name="Google Shape;1140;p31"/>
          <p:cNvSpPr txBox="1"/>
          <p:nvPr/>
        </p:nvSpPr>
        <p:spPr>
          <a:xfrm>
            <a:off x="34925" y="2192338"/>
            <a:ext cx="2397125" cy="70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투표 진행시 : 투표하기 페이지로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단, 유저 투표 참가후 결과보기 페이지로 이동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투표 종료시 : 결과보기 페이지로 이동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32"/>
          <p:cNvSpPr txBox="1"/>
          <p:nvPr/>
        </p:nvSpPr>
        <p:spPr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커뮤니티  설문조사</a:t>
            </a:r>
            <a:endParaRPr/>
          </a:p>
        </p:txBody>
      </p:sp>
      <p:sp>
        <p:nvSpPr>
          <p:cNvPr descr="양방향 사선" id="1146" name="Google Shape;1146;p32"/>
          <p:cNvSpPr txBox="1"/>
          <p:nvPr/>
        </p:nvSpPr>
        <p:spPr>
          <a:xfrm>
            <a:off x="3563938" y="476250"/>
            <a:ext cx="18002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설문조사</a:t>
            </a:r>
            <a:endParaRPr/>
          </a:p>
        </p:txBody>
      </p:sp>
      <p:sp>
        <p:nvSpPr>
          <p:cNvPr descr="양방향 사선" id="1147" name="Google Shape;1147;p32"/>
          <p:cNvSpPr txBox="1"/>
          <p:nvPr/>
        </p:nvSpPr>
        <p:spPr>
          <a:xfrm>
            <a:off x="3687763" y="831850"/>
            <a:ext cx="50609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여러분의 생각은 어떤가요?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설문조사에 직접 참여하세요. 다양한 의견들이 모여 좋은 16Pounds를 만들어갑니다.</a:t>
            </a:r>
            <a:endParaRPr/>
          </a:p>
        </p:txBody>
      </p:sp>
      <p:sp>
        <p:nvSpPr>
          <p:cNvPr descr="양방향 사선" id="1148" name="Google Shape;1148;p32"/>
          <p:cNvSpPr txBox="1"/>
          <p:nvPr/>
        </p:nvSpPr>
        <p:spPr>
          <a:xfrm>
            <a:off x="7062788" y="1341438"/>
            <a:ext cx="17113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339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 &gt; 커뮤니티 &gt; 설문조사</a:t>
            </a:r>
            <a:endParaRPr/>
          </a:p>
        </p:txBody>
      </p:sp>
      <p:sp>
        <p:nvSpPr>
          <p:cNvPr id="1149" name="Google Shape;1149;p32"/>
          <p:cNvSpPr/>
          <p:nvPr/>
        </p:nvSpPr>
        <p:spPr>
          <a:xfrm>
            <a:off x="3635375" y="765175"/>
            <a:ext cx="5184775" cy="503238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50" name="Google Shape;1150;p32"/>
          <p:cNvGraphicFramePr/>
          <p:nvPr/>
        </p:nvGraphicFramePr>
        <p:xfrm>
          <a:off x="2484438" y="69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1079500"/>
              </a:tblGrid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커뮤니티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자유게시판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베타테스터</a:t>
                      </a:r>
                      <a:b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</a:b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게시판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스크린샷 게시판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설문조사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51" name="Google Shape;1151;p32"/>
          <p:cNvGraphicFramePr/>
          <p:nvPr/>
        </p:nvGraphicFramePr>
        <p:xfrm>
          <a:off x="3635375" y="1700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1081100"/>
                <a:gridCol w="1871650"/>
                <a:gridCol w="1079500"/>
                <a:gridCol w="1152525"/>
              </a:tblGrid>
              <a:tr h="263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제목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가장 귀여운 캐릭터를 골라주세요. </a:t>
                      </a:r>
                      <a:r>
                        <a:rPr b="0" i="0" lang="ko-KR" sz="900" u="none" cap="none" strike="noStrike">
                          <a:solidFill>
                            <a:schemeClr val="accent2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[진행]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5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설문기간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2006/07/10 ~ 2006/07/15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참여인원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1000명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446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  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 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1152" name="Google Shape;1152;p32"/>
          <p:cNvSpPr/>
          <p:nvPr/>
        </p:nvSpPr>
        <p:spPr>
          <a:xfrm>
            <a:off x="3875088" y="2420938"/>
            <a:ext cx="1873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⊙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3" name="Google Shape;1153;p32"/>
          <p:cNvSpPr/>
          <p:nvPr/>
        </p:nvSpPr>
        <p:spPr>
          <a:xfrm>
            <a:off x="3875088" y="2708275"/>
            <a:ext cx="1873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○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4" name="Google Shape;1154;p32"/>
          <p:cNvSpPr/>
          <p:nvPr/>
        </p:nvSpPr>
        <p:spPr>
          <a:xfrm>
            <a:off x="3875088" y="2997200"/>
            <a:ext cx="1873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○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5" name="Google Shape;1155;p32"/>
          <p:cNvSpPr/>
          <p:nvPr/>
        </p:nvSpPr>
        <p:spPr>
          <a:xfrm>
            <a:off x="3875088" y="3284538"/>
            <a:ext cx="1873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○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6" name="Google Shape;1156;p32"/>
          <p:cNvSpPr txBox="1"/>
          <p:nvPr/>
        </p:nvSpPr>
        <p:spPr>
          <a:xfrm>
            <a:off x="4567238" y="2481263"/>
            <a:ext cx="436562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캐릭터1</a:t>
            </a:r>
            <a:endParaRPr/>
          </a:p>
        </p:txBody>
      </p:sp>
      <p:sp>
        <p:nvSpPr>
          <p:cNvPr id="1157" name="Google Shape;1157;p32"/>
          <p:cNvSpPr txBox="1"/>
          <p:nvPr/>
        </p:nvSpPr>
        <p:spPr>
          <a:xfrm>
            <a:off x="4567238" y="2782888"/>
            <a:ext cx="436562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캐릭터2</a:t>
            </a:r>
            <a:endParaRPr/>
          </a:p>
        </p:txBody>
      </p:sp>
      <p:sp>
        <p:nvSpPr>
          <p:cNvPr id="1158" name="Google Shape;1158;p32"/>
          <p:cNvSpPr txBox="1"/>
          <p:nvPr/>
        </p:nvSpPr>
        <p:spPr>
          <a:xfrm>
            <a:off x="4567238" y="3057525"/>
            <a:ext cx="436562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캐릭터3</a:t>
            </a:r>
            <a:endParaRPr/>
          </a:p>
        </p:txBody>
      </p:sp>
      <p:sp>
        <p:nvSpPr>
          <p:cNvPr id="1159" name="Google Shape;1159;p32"/>
          <p:cNvSpPr txBox="1"/>
          <p:nvPr/>
        </p:nvSpPr>
        <p:spPr>
          <a:xfrm>
            <a:off x="4567238" y="3359150"/>
            <a:ext cx="436562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캐릭터4</a:t>
            </a:r>
            <a:endParaRPr/>
          </a:p>
        </p:txBody>
      </p:sp>
      <p:sp>
        <p:nvSpPr>
          <p:cNvPr id="1160" name="Google Shape;1160;p32"/>
          <p:cNvSpPr txBox="1"/>
          <p:nvPr/>
        </p:nvSpPr>
        <p:spPr>
          <a:xfrm>
            <a:off x="5435600" y="3500438"/>
            <a:ext cx="14287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[투표하기]  [결과보기]</a:t>
            </a:r>
            <a:endParaRPr/>
          </a:p>
        </p:txBody>
      </p:sp>
      <p:sp>
        <p:nvSpPr>
          <p:cNvPr id="1161" name="Google Shape;1161;p32"/>
          <p:cNvSpPr/>
          <p:nvPr/>
        </p:nvSpPr>
        <p:spPr>
          <a:xfrm>
            <a:off x="8243888" y="3933825"/>
            <a:ext cx="576262" cy="287338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/>
          </a:p>
        </p:txBody>
      </p:sp>
      <p:sp>
        <p:nvSpPr>
          <p:cNvPr id="1162" name="Google Shape;1162;p32"/>
          <p:cNvSpPr txBox="1"/>
          <p:nvPr/>
        </p:nvSpPr>
        <p:spPr>
          <a:xfrm>
            <a:off x="107950" y="2173288"/>
            <a:ext cx="2360613" cy="18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투표하기 페이지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로그인 후 투표하기 가능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한번 투표 후 투표하기 클릭시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Alert 메시지 </a:t>
            </a: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ooo님은 이미 투표에 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참여하셨습니다</a:t>
            </a: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댓글달기 가능, 본인, 관리자 글 삭제 가능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문제당 최소 2개~ 최대 5개까지 답 가능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게시물에 그림과 텍스트 동시에 보여주기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가능</a:t>
            </a:r>
            <a:endParaRPr/>
          </a:p>
        </p:txBody>
      </p:sp>
      <p:sp>
        <p:nvSpPr>
          <p:cNvPr id="1163" name="Google Shape;1163;p32"/>
          <p:cNvSpPr txBox="1"/>
          <p:nvPr/>
        </p:nvSpPr>
        <p:spPr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처음 오셨어요? 반가워요.</a:t>
            </a:r>
            <a:endParaRPr/>
          </a:p>
        </p:txBody>
      </p:sp>
      <p:sp>
        <p:nvSpPr>
          <p:cNvPr id="1164" name="Google Shape;1164;p32"/>
          <p:cNvSpPr/>
          <p:nvPr/>
        </p:nvSpPr>
        <p:spPr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다운로드</a:t>
            </a:r>
            <a:endParaRPr/>
          </a:p>
        </p:txBody>
      </p:sp>
      <p:sp>
        <p:nvSpPr>
          <p:cNvPr id="1165" name="Google Shape;1165;p32"/>
          <p:cNvSpPr/>
          <p:nvPr/>
        </p:nvSpPr>
        <p:spPr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초보자 가이드</a:t>
            </a:r>
            <a:endParaRPr/>
          </a:p>
        </p:txBody>
      </p:sp>
      <p:sp>
        <p:nvSpPr>
          <p:cNvPr id="1166" name="Google Shape;1166;p32"/>
          <p:cNvSpPr/>
          <p:nvPr/>
        </p:nvSpPr>
        <p:spPr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자주하는 질문</a:t>
            </a:r>
            <a:endParaRPr/>
          </a:p>
        </p:txBody>
      </p:sp>
      <p:sp>
        <p:nvSpPr>
          <p:cNvPr id="1167" name="Google Shape;1167;p32"/>
          <p:cNvSpPr/>
          <p:nvPr/>
        </p:nvSpPr>
        <p:spPr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1:1 문의&amp;답변</a:t>
            </a:r>
            <a:endParaRPr/>
          </a:p>
        </p:txBody>
      </p:sp>
      <p:sp>
        <p:nvSpPr>
          <p:cNvPr id="1168" name="Google Shape;1168;p32"/>
          <p:cNvSpPr/>
          <p:nvPr/>
        </p:nvSpPr>
        <p:spPr>
          <a:xfrm>
            <a:off x="3924300" y="4581525"/>
            <a:ext cx="3744913" cy="21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후 이용하여 주시기 바랍니다.</a:t>
            </a:r>
            <a:endParaRPr/>
          </a:p>
        </p:txBody>
      </p:sp>
      <p:sp>
        <p:nvSpPr>
          <p:cNvPr id="1169" name="Google Shape;1169;p32"/>
          <p:cNvSpPr/>
          <p:nvPr/>
        </p:nvSpPr>
        <p:spPr>
          <a:xfrm>
            <a:off x="7812088" y="4581525"/>
            <a:ext cx="666750" cy="21431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댓글달기</a:t>
            </a:r>
            <a:endParaRPr/>
          </a:p>
        </p:txBody>
      </p:sp>
      <p:graphicFrame>
        <p:nvGraphicFramePr>
          <p:cNvPr id="1170" name="Google Shape;1170;p32"/>
          <p:cNvGraphicFramePr/>
          <p:nvPr/>
        </p:nvGraphicFramePr>
        <p:xfrm>
          <a:off x="3851275" y="537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4037025"/>
              </a:tblGrid>
              <a:tr h="1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66FF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파우스트 </a:t>
                      </a:r>
                      <a:r>
                        <a:rPr b="0" i="0" lang="ko-KR" sz="900" u="none" cap="none" strike="noStrike">
                          <a:solidFill>
                            <a:srgbClr val="00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b="0" i="0" lang="ko-KR" sz="900" u="none" cap="none" strike="noStrike">
                          <a:solidFill>
                            <a:srgbClr val="0099FF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[ 07/03(월) 15:01:13 ]</a:t>
                      </a:r>
                      <a:r>
                        <a:rPr b="0" i="0" lang="ko-KR" sz="900" u="none" cap="none" strike="noStrike">
                          <a:solidFill>
                            <a:srgbClr val="666666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</a:t>
                      </a:r>
                      <a:r>
                        <a:rPr b="0" i="0" lang="ko-KR" sz="900" u="none" cap="none" strike="noStrike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b="0" i="0" lang="ko-KR" sz="900" u="none" cap="none" strike="noStrike">
                          <a:solidFill>
                            <a:srgbClr val="666666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36000" marL="3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71" name="Google Shape;1171;p32"/>
          <p:cNvGraphicFramePr/>
          <p:nvPr/>
        </p:nvGraphicFramePr>
        <p:xfrm>
          <a:off x="3851275" y="5602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4037025"/>
              </a:tblGrid>
              <a:tr h="1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666666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난 PSP LCD PMP만 받아가겟...ㅡㅡ;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36000" marL="3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72" name="Google Shape;1172;p32"/>
          <p:cNvGraphicFramePr/>
          <p:nvPr/>
        </p:nvGraphicFramePr>
        <p:xfrm>
          <a:off x="3851275" y="588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4037025"/>
              </a:tblGrid>
              <a:tr h="1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66FF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뻥축구 </a:t>
                      </a:r>
                      <a:r>
                        <a:rPr b="0" i="0" lang="ko-KR" sz="900" u="none" cap="none" strike="noStrike">
                          <a:solidFill>
                            <a:srgbClr val="00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b="0" i="0" lang="ko-KR" sz="900" u="none" cap="none" strike="noStrike">
                          <a:solidFill>
                            <a:srgbClr val="0099FF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[ 07/03(월) 14:59:58 ]</a:t>
                      </a:r>
                      <a:r>
                        <a:rPr b="0" i="0" lang="ko-KR" sz="900" u="none" cap="none" strike="noStrike">
                          <a:solidFill>
                            <a:srgbClr val="666666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</a:t>
                      </a:r>
                      <a:r>
                        <a:rPr b="0" i="0" lang="ko-KR" sz="900" u="none" cap="none" strike="noStrike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b="0" i="0" lang="ko-KR" sz="900" u="none" cap="none" strike="noStrike">
                          <a:solidFill>
                            <a:srgbClr val="666666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36000" marL="3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73" name="Google Shape;1173;p32"/>
          <p:cNvGraphicFramePr/>
          <p:nvPr/>
        </p:nvGraphicFramePr>
        <p:xfrm>
          <a:off x="3851275" y="6094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4037025"/>
              </a:tblGrid>
              <a:tr h="1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666666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다 필요없스무니다~^^; 팀가이스트 하나면 족해요^0^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36000" marL="3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74" name="Google Shape;1174;p32"/>
          <p:cNvSpPr txBox="1"/>
          <p:nvPr/>
        </p:nvSpPr>
        <p:spPr>
          <a:xfrm>
            <a:off x="3856038" y="5084763"/>
            <a:ext cx="10080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댓글의견 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60개</a:t>
            </a:r>
            <a:endParaRPr/>
          </a:p>
        </p:txBody>
      </p:sp>
      <p:sp>
        <p:nvSpPr>
          <p:cNvPr id="1175" name="Google Shape;1175;p32"/>
          <p:cNvSpPr/>
          <p:nvPr/>
        </p:nvSpPr>
        <p:spPr>
          <a:xfrm>
            <a:off x="6854825" y="5456238"/>
            <a:ext cx="169863" cy="152400"/>
          </a:xfrm>
          <a:prstGeom prst="rect">
            <a:avLst/>
          </a:prstGeom>
          <a:noFill/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/>
          </a:p>
        </p:txBody>
      </p:sp>
      <p:sp>
        <p:nvSpPr>
          <p:cNvPr id="1176" name="Google Shape;1176;p32"/>
          <p:cNvSpPr/>
          <p:nvPr/>
        </p:nvSpPr>
        <p:spPr>
          <a:xfrm>
            <a:off x="6854825" y="5880100"/>
            <a:ext cx="169863" cy="152400"/>
          </a:xfrm>
          <a:prstGeom prst="rect">
            <a:avLst/>
          </a:prstGeom>
          <a:noFill/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/>
          </a:p>
        </p:txBody>
      </p:sp>
      <p:sp>
        <p:nvSpPr>
          <p:cNvPr id="1177" name="Google Shape;1177;p32"/>
          <p:cNvSpPr txBox="1"/>
          <p:nvPr/>
        </p:nvSpPr>
        <p:spPr>
          <a:xfrm>
            <a:off x="4067175" y="2422525"/>
            <a:ext cx="403225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&lt;그림&gt;</a:t>
            </a:r>
            <a:endParaRPr/>
          </a:p>
        </p:txBody>
      </p:sp>
      <p:sp>
        <p:nvSpPr>
          <p:cNvPr id="1178" name="Google Shape;1178;p32"/>
          <p:cNvSpPr txBox="1"/>
          <p:nvPr/>
        </p:nvSpPr>
        <p:spPr>
          <a:xfrm>
            <a:off x="4067175" y="2709863"/>
            <a:ext cx="403225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&lt;그림&gt;</a:t>
            </a:r>
            <a:endParaRPr/>
          </a:p>
        </p:txBody>
      </p:sp>
      <p:sp>
        <p:nvSpPr>
          <p:cNvPr id="1179" name="Google Shape;1179;p32"/>
          <p:cNvSpPr txBox="1"/>
          <p:nvPr/>
        </p:nvSpPr>
        <p:spPr>
          <a:xfrm>
            <a:off x="4067175" y="2998788"/>
            <a:ext cx="403225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&lt;그림&gt;</a:t>
            </a:r>
            <a:endParaRPr/>
          </a:p>
        </p:txBody>
      </p:sp>
      <p:sp>
        <p:nvSpPr>
          <p:cNvPr id="1180" name="Google Shape;1180;p32"/>
          <p:cNvSpPr txBox="1"/>
          <p:nvPr/>
        </p:nvSpPr>
        <p:spPr>
          <a:xfrm>
            <a:off x="4097338" y="3359150"/>
            <a:ext cx="403225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&lt;그림&gt;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33"/>
          <p:cNvSpPr txBox="1"/>
          <p:nvPr/>
        </p:nvSpPr>
        <p:spPr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커뮤니티  설문조사</a:t>
            </a:r>
            <a:endParaRPr/>
          </a:p>
        </p:txBody>
      </p:sp>
      <p:sp>
        <p:nvSpPr>
          <p:cNvPr descr="양방향 사선" id="1186" name="Google Shape;1186;p33"/>
          <p:cNvSpPr txBox="1"/>
          <p:nvPr/>
        </p:nvSpPr>
        <p:spPr>
          <a:xfrm>
            <a:off x="3563938" y="476250"/>
            <a:ext cx="18002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설문조사</a:t>
            </a:r>
            <a:endParaRPr/>
          </a:p>
        </p:txBody>
      </p:sp>
      <p:sp>
        <p:nvSpPr>
          <p:cNvPr descr="양방향 사선" id="1187" name="Google Shape;1187;p33"/>
          <p:cNvSpPr txBox="1"/>
          <p:nvPr/>
        </p:nvSpPr>
        <p:spPr>
          <a:xfrm>
            <a:off x="3687763" y="831850"/>
            <a:ext cx="50609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여러분의 생각은 어떤가요?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설문조사에 직접 참여하세요. 다양한 의견들이 모여 좋은 16Pounds를 만들어갑니다.</a:t>
            </a:r>
            <a:endParaRPr/>
          </a:p>
        </p:txBody>
      </p:sp>
      <p:sp>
        <p:nvSpPr>
          <p:cNvPr descr="양방향 사선" id="1188" name="Google Shape;1188;p33"/>
          <p:cNvSpPr txBox="1"/>
          <p:nvPr/>
        </p:nvSpPr>
        <p:spPr>
          <a:xfrm>
            <a:off x="7062788" y="1341438"/>
            <a:ext cx="17113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339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 &gt; 커뮤니티 &gt; 설문조사</a:t>
            </a:r>
            <a:endParaRPr/>
          </a:p>
        </p:txBody>
      </p:sp>
      <p:sp>
        <p:nvSpPr>
          <p:cNvPr id="1189" name="Google Shape;1189;p33"/>
          <p:cNvSpPr/>
          <p:nvPr/>
        </p:nvSpPr>
        <p:spPr>
          <a:xfrm>
            <a:off x="3635375" y="765175"/>
            <a:ext cx="5184775" cy="503238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90" name="Google Shape;1190;p33"/>
          <p:cNvGraphicFramePr/>
          <p:nvPr/>
        </p:nvGraphicFramePr>
        <p:xfrm>
          <a:off x="2484438" y="69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1079500"/>
              </a:tblGrid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커뮤니티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자유게시판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베타테스터</a:t>
                      </a:r>
                      <a:b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</a:b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게시판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스크린샷 게시판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설문조사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91" name="Google Shape;1191;p33"/>
          <p:cNvGraphicFramePr/>
          <p:nvPr/>
        </p:nvGraphicFramePr>
        <p:xfrm>
          <a:off x="3635375" y="1700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1081100"/>
                <a:gridCol w="1871650"/>
                <a:gridCol w="1079500"/>
                <a:gridCol w="1152525"/>
              </a:tblGrid>
              <a:tr h="2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제목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가장 귀여운 캐릭터를 골라주세요. </a:t>
                      </a:r>
                      <a:r>
                        <a:rPr b="0" i="0" lang="ko-KR" sz="900" u="none" cap="none" strike="noStrike">
                          <a:solidFill>
                            <a:schemeClr val="accent2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[진행]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설문기간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2006/07/10 ~ 2006/07/15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참여인원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1000명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5420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  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 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1192" name="Google Shape;1192;p33"/>
          <p:cNvSpPr txBox="1"/>
          <p:nvPr/>
        </p:nvSpPr>
        <p:spPr>
          <a:xfrm>
            <a:off x="4206875" y="2420938"/>
            <a:ext cx="436563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캐릭터1</a:t>
            </a:r>
            <a:endParaRPr/>
          </a:p>
        </p:txBody>
      </p:sp>
      <p:sp>
        <p:nvSpPr>
          <p:cNvPr id="1193" name="Google Shape;1193;p33"/>
          <p:cNvSpPr txBox="1"/>
          <p:nvPr/>
        </p:nvSpPr>
        <p:spPr>
          <a:xfrm>
            <a:off x="4206875" y="2722563"/>
            <a:ext cx="436563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캐릭터2</a:t>
            </a:r>
            <a:endParaRPr/>
          </a:p>
        </p:txBody>
      </p:sp>
      <p:sp>
        <p:nvSpPr>
          <p:cNvPr id="1194" name="Google Shape;1194;p33"/>
          <p:cNvSpPr txBox="1"/>
          <p:nvPr/>
        </p:nvSpPr>
        <p:spPr>
          <a:xfrm>
            <a:off x="4206875" y="2997200"/>
            <a:ext cx="436563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캐릭터3</a:t>
            </a:r>
            <a:endParaRPr/>
          </a:p>
        </p:txBody>
      </p:sp>
      <p:sp>
        <p:nvSpPr>
          <p:cNvPr id="1195" name="Google Shape;1195;p33"/>
          <p:cNvSpPr txBox="1"/>
          <p:nvPr/>
        </p:nvSpPr>
        <p:spPr>
          <a:xfrm>
            <a:off x="4206875" y="3298825"/>
            <a:ext cx="436563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캐릭터4</a:t>
            </a:r>
            <a:endParaRPr/>
          </a:p>
        </p:txBody>
      </p:sp>
      <p:sp>
        <p:nvSpPr>
          <p:cNvPr id="1196" name="Google Shape;1196;p33"/>
          <p:cNvSpPr/>
          <p:nvPr/>
        </p:nvSpPr>
        <p:spPr>
          <a:xfrm>
            <a:off x="8172450" y="4076700"/>
            <a:ext cx="576263" cy="287338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/>
          </a:p>
        </p:txBody>
      </p:sp>
      <p:sp>
        <p:nvSpPr>
          <p:cNvPr id="1197" name="Google Shape;1197;p33"/>
          <p:cNvSpPr txBox="1"/>
          <p:nvPr/>
        </p:nvSpPr>
        <p:spPr>
          <a:xfrm>
            <a:off x="107950" y="2173288"/>
            <a:ext cx="2360613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투표하기 후 결과화면</a:t>
            </a:r>
            <a:br>
              <a:rPr b="1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문제별 퍼센트, 참여인원 표기</a:t>
            </a:r>
            <a:endParaRPr/>
          </a:p>
        </p:txBody>
      </p:sp>
      <p:sp>
        <p:nvSpPr>
          <p:cNvPr id="1198" name="Google Shape;1198;p33"/>
          <p:cNvSpPr/>
          <p:nvPr/>
        </p:nvSpPr>
        <p:spPr>
          <a:xfrm>
            <a:off x="4787900" y="2492375"/>
            <a:ext cx="576263" cy="730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9" name="Google Shape;1199;p33"/>
          <p:cNvSpPr/>
          <p:nvPr/>
        </p:nvSpPr>
        <p:spPr>
          <a:xfrm>
            <a:off x="4787900" y="2781300"/>
            <a:ext cx="863600" cy="730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0" name="Google Shape;1200;p33"/>
          <p:cNvSpPr/>
          <p:nvPr/>
        </p:nvSpPr>
        <p:spPr>
          <a:xfrm>
            <a:off x="4787900" y="3068638"/>
            <a:ext cx="863600" cy="730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1" name="Google Shape;1201;p33"/>
          <p:cNvSpPr/>
          <p:nvPr/>
        </p:nvSpPr>
        <p:spPr>
          <a:xfrm>
            <a:off x="4787900" y="3357563"/>
            <a:ext cx="1655763" cy="730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2" name="Google Shape;1202;p33"/>
          <p:cNvSpPr txBox="1"/>
          <p:nvPr/>
        </p:nvSpPr>
        <p:spPr>
          <a:xfrm>
            <a:off x="5614988" y="2349500"/>
            <a:ext cx="6715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28% (38명)</a:t>
            </a:r>
            <a:endParaRPr/>
          </a:p>
        </p:txBody>
      </p:sp>
      <p:sp>
        <p:nvSpPr>
          <p:cNvPr id="1203" name="Google Shape;1203;p33"/>
          <p:cNvSpPr txBox="1"/>
          <p:nvPr/>
        </p:nvSpPr>
        <p:spPr>
          <a:xfrm>
            <a:off x="5724525" y="2636838"/>
            <a:ext cx="736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48% (100명)</a:t>
            </a:r>
            <a:endParaRPr/>
          </a:p>
        </p:txBody>
      </p:sp>
      <p:sp>
        <p:nvSpPr>
          <p:cNvPr id="1204" name="Google Shape;1204;p33"/>
          <p:cNvSpPr txBox="1"/>
          <p:nvPr/>
        </p:nvSpPr>
        <p:spPr>
          <a:xfrm>
            <a:off x="5724525" y="2924175"/>
            <a:ext cx="736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48% (200명)</a:t>
            </a:r>
            <a:endParaRPr/>
          </a:p>
        </p:txBody>
      </p:sp>
      <p:sp>
        <p:nvSpPr>
          <p:cNvPr id="1205" name="Google Shape;1205;p33"/>
          <p:cNvSpPr txBox="1"/>
          <p:nvPr/>
        </p:nvSpPr>
        <p:spPr>
          <a:xfrm>
            <a:off x="6588125" y="3271838"/>
            <a:ext cx="736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58% (200명)</a:t>
            </a:r>
            <a:endParaRPr/>
          </a:p>
        </p:txBody>
      </p:sp>
      <p:sp>
        <p:nvSpPr>
          <p:cNvPr id="1206" name="Google Shape;1206;p33"/>
          <p:cNvSpPr txBox="1"/>
          <p:nvPr/>
        </p:nvSpPr>
        <p:spPr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처음 오셨어요? 반가워요.</a:t>
            </a:r>
            <a:endParaRPr/>
          </a:p>
        </p:txBody>
      </p:sp>
      <p:sp>
        <p:nvSpPr>
          <p:cNvPr id="1207" name="Google Shape;1207;p33"/>
          <p:cNvSpPr/>
          <p:nvPr/>
        </p:nvSpPr>
        <p:spPr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다운로드</a:t>
            </a:r>
            <a:endParaRPr/>
          </a:p>
        </p:txBody>
      </p:sp>
      <p:sp>
        <p:nvSpPr>
          <p:cNvPr id="1208" name="Google Shape;1208;p33"/>
          <p:cNvSpPr/>
          <p:nvPr/>
        </p:nvSpPr>
        <p:spPr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초보자 가이드</a:t>
            </a:r>
            <a:endParaRPr/>
          </a:p>
        </p:txBody>
      </p:sp>
      <p:sp>
        <p:nvSpPr>
          <p:cNvPr id="1209" name="Google Shape;1209;p33"/>
          <p:cNvSpPr/>
          <p:nvPr/>
        </p:nvSpPr>
        <p:spPr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자주하는 질문</a:t>
            </a:r>
            <a:endParaRPr/>
          </a:p>
        </p:txBody>
      </p:sp>
      <p:sp>
        <p:nvSpPr>
          <p:cNvPr id="1210" name="Google Shape;1210;p33"/>
          <p:cNvSpPr/>
          <p:nvPr/>
        </p:nvSpPr>
        <p:spPr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1:1 문의&amp;답변</a:t>
            </a:r>
            <a:endParaRPr/>
          </a:p>
        </p:txBody>
      </p:sp>
      <p:sp>
        <p:nvSpPr>
          <p:cNvPr id="1211" name="Google Shape;1211;p33"/>
          <p:cNvSpPr/>
          <p:nvPr/>
        </p:nvSpPr>
        <p:spPr>
          <a:xfrm>
            <a:off x="3762375" y="4868863"/>
            <a:ext cx="3744913" cy="21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후 이용하여 주시기 바랍니다.</a:t>
            </a:r>
            <a:endParaRPr/>
          </a:p>
        </p:txBody>
      </p:sp>
      <p:sp>
        <p:nvSpPr>
          <p:cNvPr id="1212" name="Google Shape;1212;p33"/>
          <p:cNvSpPr/>
          <p:nvPr/>
        </p:nvSpPr>
        <p:spPr>
          <a:xfrm>
            <a:off x="7650163" y="4868863"/>
            <a:ext cx="666750" cy="2143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댓글달기</a:t>
            </a:r>
            <a:endParaRPr/>
          </a:p>
        </p:txBody>
      </p:sp>
      <p:graphicFrame>
        <p:nvGraphicFramePr>
          <p:cNvPr id="1213" name="Google Shape;1213;p33"/>
          <p:cNvGraphicFramePr/>
          <p:nvPr/>
        </p:nvGraphicFramePr>
        <p:xfrm>
          <a:off x="3851275" y="565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4037025"/>
              </a:tblGrid>
              <a:tr h="1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66FF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파우스트 </a:t>
                      </a:r>
                      <a:r>
                        <a:rPr b="0" i="0" lang="ko-KR" sz="900" u="none" cap="none" strike="noStrike">
                          <a:solidFill>
                            <a:srgbClr val="00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b="0" i="0" lang="ko-KR" sz="900" u="none" cap="none" strike="noStrike">
                          <a:solidFill>
                            <a:srgbClr val="0099FF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[ 07/03(월) 15:01:13 ]</a:t>
                      </a:r>
                      <a:r>
                        <a:rPr b="0" i="0" lang="ko-KR" sz="900" u="none" cap="none" strike="noStrike">
                          <a:solidFill>
                            <a:srgbClr val="666666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</a:t>
                      </a:r>
                      <a:r>
                        <a:rPr b="0" i="0" lang="ko-KR" sz="900" u="none" cap="none" strike="noStrike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b="0" i="0" lang="ko-KR" sz="900" u="none" cap="none" strike="noStrike">
                          <a:solidFill>
                            <a:srgbClr val="666666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36000" marL="3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14" name="Google Shape;1214;p33"/>
          <p:cNvGraphicFramePr/>
          <p:nvPr/>
        </p:nvGraphicFramePr>
        <p:xfrm>
          <a:off x="3851275" y="5878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4037025"/>
              </a:tblGrid>
              <a:tr h="1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666666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난 PSP LCD PMP만 받아가겟...ㅡㅡ;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36000" marL="3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15" name="Google Shape;1215;p33"/>
          <p:cNvGraphicFramePr/>
          <p:nvPr/>
        </p:nvGraphicFramePr>
        <p:xfrm>
          <a:off x="3851275" y="616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4037025"/>
              </a:tblGrid>
              <a:tr h="1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66FF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뻥축구 </a:t>
                      </a:r>
                      <a:r>
                        <a:rPr b="0" i="0" lang="ko-KR" sz="900" u="none" cap="none" strike="noStrike">
                          <a:solidFill>
                            <a:srgbClr val="00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b="0" i="0" lang="ko-KR" sz="900" u="none" cap="none" strike="noStrike">
                          <a:solidFill>
                            <a:srgbClr val="0099FF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[ 07/03(월) 14:59:58 ]</a:t>
                      </a:r>
                      <a:r>
                        <a:rPr b="0" i="0" lang="ko-KR" sz="900" u="none" cap="none" strike="noStrike">
                          <a:solidFill>
                            <a:srgbClr val="666666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</a:t>
                      </a:r>
                      <a:r>
                        <a:rPr b="0" i="0" lang="ko-KR" sz="900" u="none" cap="none" strike="noStrike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b="0" i="0" lang="ko-KR" sz="900" u="none" cap="none" strike="noStrike">
                          <a:solidFill>
                            <a:srgbClr val="666666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36000" marL="3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16" name="Google Shape;1216;p33"/>
          <p:cNvGraphicFramePr/>
          <p:nvPr/>
        </p:nvGraphicFramePr>
        <p:xfrm>
          <a:off x="3851275" y="6370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4037025"/>
              </a:tblGrid>
              <a:tr h="1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666666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다 필요없스무니다~^^; 팀가이스트 하나면 족해요^0^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36000" marL="3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17" name="Google Shape;1217;p33"/>
          <p:cNvSpPr txBox="1"/>
          <p:nvPr/>
        </p:nvSpPr>
        <p:spPr>
          <a:xfrm>
            <a:off x="3856038" y="5360988"/>
            <a:ext cx="10080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댓글의견 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60개</a:t>
            </a:r>
            <a:endParaRPr/>
          </a:p>
        </p:txBody>
      </p:sp>
      <p:sp>
        <p:nvSpPr>
          <p:cNvPr id="1218" name="Google Shape;1218;p33"/>
          <p:cNvSpPr/>
          <p:nvPr/>
        </p:nvSpPr>
        <p:spPr>
          <a:xfrm>
            <a:off x="6854825" y="5732463"/>
            <a:ext cx="169863" cy="152400"/>
          </a:xfrm>
          <a:prstGeom prst="rect">
            <a:avLst/>
          </a:prstGeom>
          <a:noFill/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/>
          </a:p>
        </p:txBody>
      </p:sp>
      <p:sp>
        <p:nvSpPr>
          <p:cNvPr id="1219" name="Google Shape;1219;p33"/>
          <p:cNvSpPr/>
          <p:nvPr/>
        </p:nvSpPr>
        <p:spPr>
          <a:xfrm>
            <a:off x="6854825" y="6156325"/>
            <a:ext cx="169863" cy="152400"/>
          </a:xfrm>
          <a:prstGeom prst="rect">
            <a:avLst/>
          </a:prstGeom>
          <a:noFill/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/>
          </a:p>
        </p:txBody>
      </p:sp>
      <p:sp>
        <p:nvSpPr>
          <p:cNvPr id="1220" name="Google Shape;1220;p33"/>
          <p:cNvSpPr txBox="1"/>
          <p:nvPr/>
        </p:nvSpPr>
        <p:spPr>
          <a:xfrm>
            <a:off x="3851275" y="2422525"/>
            <a:ext cx="403225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&lt;그림&gt;</a:t>
            </a:r>
            <a:endParaRPr/>
          </a:p>
        </p:txBody>
      </p:sp>
      <p:sp>
        <p:nvSpPr>
          <p:cNvPr id="1221" name="Google Shape;1221;p33"/>
          <p:cNvSpPr txBox="1"/>
          <p:nvPr/>
        </p:nvSpPr>
        <p:spPr>
          <a:xfrm>
            <a:off x="3851275" y="2709863"/>
            <a:ext cx="403225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&lt;그림&gt;</a:t>
            </a:r>
            <a:endParaRPr/>
          </a:p>
        </p:txBody>
      </p:sp>
      <p:sp>
        <p:nvSpPr>
          <p:cNvPr id="1222" name="Google Shape;1222;p33"/>
          <p:cNvSpPr txBox="1"/>
          <p:nvPr/>
        </p:nvSpPr>
        <p:spPr>
          <a:xfrm>
            <a:off x="3851275" y="2998788"/>
            <a:ext cx="403225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&lt;그림&gt;</a:t>
            </a:r>
            <a:endParaRPr/>
          </a:p>
        </p:txBody>
      </p:sp>
      <p:sp>
        <p:nvSpPr>
          <p:cNvPr id="1223" name="Google Shape;1223;p33"/>
          <p:cNvSpPr txBox="1"/>
          <p:nvPr/>
        </p:nvSpPr>
        <p:spPr>
          <a:xfrm>
            <a:off x="3881438" y="3286125"/>
            <a:ext cx="403225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&lt;그림&gt;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34"/>
          <p:cNvSpPr/>
          <p:nvPr/>
        </p:nvSpPr>
        <p:spPr>
          <a:xfrm>
            <a:off x="107950" y="5445125"/>
            <a:ext cx="2160588" cy="1152525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9" name="Google Shape;1229;p34"/>
          <p:cNvSpPr txBox="1"/>
          <p:nvPr/>
        </p:nvSpPr>
        <p:spPr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/ 고객센터 &gt; FAQ</a:t>
            </a:r>
            <a:endParaRPr/>
          </a:p>
        </p:txBody>
      </p:sp>
      <p:sp>
        <p:nvSpPr>
          <p:cNvPr descr="양방향 사선" id="1230" name="Google Shape;1230;p34"/>
          <p:cNvSpPr txBox="1"/>
          <p:nvPr/>
        </p:nvSpPr>
        <p:spPr>
          <a:xfrm>
            <a:off x="3563938" y="476250"/>
            <a:ext cx="18002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FAQ </a:t>
            </a:r>
            <a:endParaRPr/>
          </a:p>
        </p:txBody>
      </p:sp>
      <p:sp>
        <p:nvSpPr>
          <p:cNvPr descr="양방향 사선" id="1231" name="Google Shape;1231;p34"/>
          <p:cNvSpPr txBox="1"/>
          <p:nvPr/>
        </p:nvSpPr>
        <p:spPr>
          <a:xfrm>
            <a:off x="3614738" y="808038"/>
            <a:ext cx="5349875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유저님께서 16Pounds를 이용하실때 자주 문의되는 질문들을 모아 놓았습니다. </a:t>
            </a:r>
            <a:b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원하시는 답변을 얻지 못할경우에는 "</a:t>
            </a:r>
            <a:r>
              <a:rPr lang="ko-KR" sz="900">
                <a:solidFill>
                  <a:srgbClr val="FF6600"/>
                </a:solidFill>
                <a:latin typeface="Gulim"/>
                <a:ea typeface="Gulim"/>
                <a:cs typeface="Gulim"/>
                <a:sym typeface="Gulim"/>
              </a:rPr>
              <a:t>1:1문의&amp;답변</a:t>
            </a: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“을 이용하시면 운영자의 상세한 답변을 </a:t>
            </a:r>
            <a:b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받으실 수 있습니다.</a:t>
            </a:r>
            <a:endParaRPr/>
          </a:p>
        </p:txBody>
      </p:sp>
      <p:sp>
        <p:nvSpPr>
          <p:cNvPr descr="양방향 사선" id="1232" name="Google Shape;1232;p34"/>
          <p:cNvSpPr txBox="1"/>
          <p:nvPr/>
        </p:nvSpPr>
        <p:spPr>
          <a:xfrm>
            <a:off x="7518400" y="1328738"/>
            <a:ext cx="1446213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339966"/>
                </a:solidFill>
                <a:latin typeface="Gulim"/>
                <a:ea typeface="Gulim"/>
                <a:cs typeface="Gulim"/>
                <a:sym typeface="Gulim"/>
              </a:rPr>
              <a:t>Home &gt;고객센터 &gt; FAQ</a:t>
            </a:r>
            <a:endParaRPr/>
          </a:p>
        </p:txBody>
      </p:sp>
      <p:sp>
        <p:nvSpPr>
          <p:cNvPr id="1233" name="Google Shape;1233;p34"/>
          <p:cNvSpPr/>
          <p:nvPr/>
        </p:nvSpPr>
        <p:spPr>
          <a:xfrm>
            <a:off x="3635375" y="765175"/>
            <a:ext cx="5184775" cy="576263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4" name="Google Shape;1234;p34"/>
          <p:cNvSpPr/>
          <p:nvPr/>
        </p:nvSpPr>
        <p:spPr>
          <a:xfrm>
            <a:off x="73025" y="2133600"/>
            <a:ext cx="2411413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35" name="Google Shape;1235;p34"/>
          <p:cNvGraphicFramePr/>
          <p:nvPr/>
        </p:nvGraphicFramePr>
        <p:xfrm>
          <a:off x="2484438" y="69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1079500"/>
              </a:tblGrid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고객센터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FAQ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1:1문의&amp;답변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개인정보변경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36" name="Google Shape;1236;p34"/>
          <p:cNvSpPr/>
          <p:nvPr/>
        </p:nvSpPr>
        <p:spPr>
          <a:xfrm>
            <a:off x="3852863" y="1844675"/>
            <a:ext cx="863600" cy="217488"/>
          </a:xfrm>
          <a:prstGeom prst="rect">
            <a:avLst/>
          </a:prstGeom>
          <a:solidFill>
            <a:srgbClr val="FDA1B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BEST FAQ</a:t>
            </a:r>
            <a:endParaRPr/>
          </a:p>
        </p:txBody>
      </p:sp>
      <p:sp>
        <p:nvSpPr>
          <p:cNvPr id="1237" name="Google Shape;1237;p34"/>
          <p:cNvSpPr/>
          <p:nvPr/>
        </p:nvSpPr>
        <p:spPr>
          <a:xfrm>
            <a:off x="4789488" y="1844675"/>
            <a:ext cx="863600" cy="21748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설치 / 실행</a:t>
            </a:r>
            <a:endParaRPr/>
          </a:p>
        </p:txBody>
      </p:sp>
      <p:sp>
        <p:nvSpPr>
          <p:cNvPr id="1238" name="Google Shape;1238;p34"/>
          <p:cNvSpPr/>
          <p:nvPr/>
        </p:nvSpPr>
        <p:spPr>
          <a:xfrm>
            <a:off x="5724525" y="1844675"/>
            <a:ext cx="865188" cy="21748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장애 / 오류</a:t>
            </a:r>
            <a:endParaRPr/>
          </a:p>
        </p:txBody>
      </p:sp>
      <p:sp>
        <p:nvSpPr>
          <p:cNvPr id="1239" name="Google Shape;1239;p34"/>
          <p:cNvSpPr/>
          <p:nvPr/>
        </p:nvSpPr>
        <p:spPr>
          <a:xfrm>
            <a:off x="6661150" y="1844675"/>
            <a:ext cx="863600" cy="21748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이용</a:t>
            </a:r>
            <a:endParaRPr/>
          </a:p>
        </p:txBody>
      </p:sp>
      <p:sp>
        <p:nvSpPr>
          <p:cNvPr id="1240" name="Google Shape;1240;p34"/>
          <p:cNvSpPr/>
          <p:nvPr/>
        </p:nvSpPr>
        <p:spPr>
          <a:xfrm>
            <a:off x="7597775" y="1844675"/>
            <a:ext cx="863600" cy="21748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 타</a:t>
            </a:r>
            <a:endParaRPr/>
          </a:p>
        </p:txBody>
      </p:sp>
      <p:sp>
        <p:nvSpPr>
          <p:cNvPr id="1241" name="Google Shape;1241;p34"/>
          <p:cNvSpPr/>
          <p:nvPr/>
        </p:nvSpPr>
        <p:spPr>
          <a:xfrm>
            <a:off x="4716463" y="1484313"/>
            <a:ext cx="1657350" cy="21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2" name="Google Shape;1242;p34"/>
          <p:cNvSpPr/>
          <p:nvPr/>
        </p:nvSpPr>
        <p:spPr>
          <a:xfrm>
            <a:off x="6516688" y="1484313"/>
            <a:ext cx="360362" cy="21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/>
          </a:p>
        </p:txBody>
      </p:sp>
      <p:sp>
        <p:nvSpPr>
          <p:cNvPr id="1243" name="Google Shape;1243;p34"/>
          <p:cNvSpPr/>
          <p:nvPr/>
        </p:nvSpPr>
        <p:spPr>
          <a:xfrm>
            <a:off x="3924300" y="1484313"/>
            <a:ext cx="647700" cy="21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FAQ 검색</a:t>
            </a:r>
            <a:endParaRPr/>
          </a:p>
        </p:txBody>
      </p:sp>
      <p:sp>
        <p:nvSpPr>
          <p:cNvPr id="1244" name="Google Shape;1244;p34"/>
          <p:cNvSpPr/>
          <p:nvPr/>
        </p:nvSpPr>
        <p:spPr>
          <a:xfrm>
            <a:off x="7472363" y="5507038"/>
            <a:ext cx="939800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5" name="Google Shape;1245;p34"/>
          <p:cNvSpPr/>
          <p:nvPr/>
        </p:nvSpPr>
        <p:spPr>
          <a:xfrm>
            <a:off x="4356100" y="5507038"/>
            <a:ext cx="3116263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6" name="Google Shape;1246;p34"/>
          <p:cNvSpPr/>
          <p:nvPr/>
        </p:nvSpPr>
        <p:spPr>
          <a:xfrm>
            <a:off x="3851275" y="5419725"/>
            <a:ext cx="4681538" cy="30321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[처음][이전] 1 / 2 / 3 / 4 / 5 / 6 / 7 / 8 / 9 / 10 [다음] [마지막]</a:t>
            </a:r>
            <a:endParaRPr/>
          </a:p>
        </p:txBody>
      </p:sp>
      <p:graphicFrame>
        <p:nvGraphicFramePr>
          <p:cNvPr id="1247" name="Google Shape;1247;p34"/>
          <p:cNvGraphicFramePr/>
          <p:nvPr/>
        </p:nvGraphicFramePr>
        <p:xfrm>
          <a:off x="3851275" y="227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444500"/>
                <a:gridCol w="852500"/>
                <a:gridCol w="3392475"/>
              </a:tblGrid>
              <a:tr h="31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번호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질문분류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질문사항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23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7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BEST FAQ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16파운드 게임이 설치가 안되요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212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0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6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BEST FAQ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5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BEST FAQ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4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BEST FAQ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3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BEST FAQ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BEST FAQ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BEST FAQ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descr="양방향 사선" id="1248" name="Google Shape;1248;p34"/>
          <p:cNvSpPr txBox="1"/>
          <p:nvPr/>
        </p:nvSpPr>
        <p:spPr>
          <a:xfrm>
            <a:off x="11113" y="5084763"/>
            <a:ext cx="25447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* </a:t>
            </a:r>
            <a:r>
              <a:rPr b="1" lang="ko-KR" sz="8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검색 클릭시 해당 내용 없을 경우 에러 메시지 출력</a:t>
            </a:r>
            <a:endParaRPr/>
          </a:p>
        </p:txBody>
      </p:sp>
      <p:sp>
        <p:nvSpPr>
          <p:cNvPr descr="양방향 사선" id="1249" name="Google Shape;1249;p34"/>
          <p:cNvSpPr/>
          <p:nvPr/>
        </p:nvSpPr>
        <p:spPr>
          <a:xfrm>
            <a:off x="107950" y="5445125"/>
            <a:ext cx="230505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FF7C8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죄송합니다.  </a:t>
            </a: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문의하신 질문에 대한 적합한 </a:t>
            </a:r>
            <a:b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답변을 찾지 못하였습니다.</a:t>
            </a:r>
            <a:b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만약 찾으시는 내용이 없다면 </a:t>
            </a: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고객센터의 1:1문의를  통하여</a:t>
            </a: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궁금하신 내용을 운영자에게 </a:t>
            </a:r>
            <a:b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직접 물어보시기 바랍니다.</a:t>
            </a:r>
            <a:b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이용에 불편을 드려서 대단히 죄송합니다.</a:t>
            </a: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</p:txBody>
      </p:sp>
      <p:cxnSp>
        <p:nvCxnSpPr>
          <p:cNvPr id="1250" name="Google Shape;1250;p34"/>
          <p:cNvCxnSpPr/>
          <p:nvPr/>
        </p:nvCxnSpPr>
        <p:spPr>
          <a:xfrm flipH="1" rot="10800000">
            <a:off x="2268538" y="3141663"/>
            <a:ext cx="1798637" cy="266382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1" name="Google Shape;1251;p34"/>
          <p:cNvSpPr txBox="1"/>
          <p:nvPr/>
        </p:nvSpPr>
        <p:spPr>
          <a:xfrm>
            <a:off x="2411413" y="2190750"/>
            <a:ext cx="1244600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처음 오셨어요? 반가워요.</a:t>
            </a:r>
            <a:endParaRPr/>
          </a:p>
        </p:txBody>
      </p:sp>
      <p:sp>
        <p:nvSpPr>
          <p:cNvPr id="1252" name="Google Shape;1252;p34"/>
          <p:cNvSpPr/>
          <p:nvPr/>
        </p:nvSpPr>
        <p:spPr>
          <a:xfrm>
            <a:off x="2471738" y="2420938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다운로드</a:t>
            </a:r>
            <a:endParaRPr/>
          </a:p>
        </p:txBody>
      </p:sp>
      <p:sp>
        <p:nvSpPr>
          <p:cNvPr id="1253" name="Google Shape;1253;p34"/>
          <p:cNvSpPr/>
          <p:nvPr/>
        </p:nvSpPr>
        <p:spPr>
          <a:xfrm>
            <a:off x="2471738" y="2636838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초보자 가이드</a:t>
            </a:r>
            <a:endParaRPr/>
          </a:p>
        </p:txBody>
      </p:sp>
      <p:sp>
        <p:nvSpPr>
          <p:cNvPr id="1254" name="Google Shape;1254;p34"/>
          <p:cNvSpPr/>
          <p:nvPr/>
        </p:nvSpPr>
        <p:spPr>
          <a:xfrm>
            <a:off x="2471738" y="2852738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자주하는 질문</a:t>
            </a:r>
            <a:endParaRPr/>
          </a:p>
        </p:txBody>
      </p:sp>
      <p:sp>
        <p:nvSpPr>
          <p:cNvPr id="1255" name="Google Shape;1255;p34"/>
          <p:cNvSpPr/>
          <p:nvPr/>
        </p:nvSpPr>
        <p:spPr>
          <a:xfrm>
            <a:off x="2471738" y="3068638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1:1 문의&amp;답변</a:t>
            </a:r>
            <a:endParaRPr/>
          </a:p>
        </p:txBody>
      </p:sp>
      <p:sp>
        <p:nvSpPr>
          <p:cNvPr id="1256" name="Google Shape;1256;p34"/>
          <p:cNvSpPr txBox="1"/>
          <p:nvPr/>
        </p:nvSpPr>
        <p:spPr>
          <a:xfrm>
            <a:off x="3924300" y="2897188"/>
            <a:ext cx="157797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답변입니다. 잘 설치해 보세용</a:t>
            </a:r>
            <a:endParaRPr/>
          </a:p>
        </p:txBody>
      </p:sp>
      <p:sp>
        <p:nvSpPr>
          <p:cNvPr id="1257" name="Google Shape;1257;p34"/>
          <p:cNvSpPr/>
          <p:nvPr/>
        </p:nvSpPr>
        <p:spPr>
          <a:xfrm>
            <a:off x="107950" y="2133600"/>
            <a:ext cx="2232025" cy="2543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1.통합검색기능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</a:t>
            </a: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제목과 내용 입력시 통합적 검색가능</a:t>
            </a:r>
            <a:b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질문분류 셀렉트박스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(베스트 FAQ,  설치/실행.  장애 / 오류,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이용 기타) 분류됨</a:t>
            </a:r>
            <a:b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 디폴트 페이지는 BEST FAQ 목록들 보임</a:t>
            </a:r>
            <a:b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8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베스트 리스트 최대 10개까지 가능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해당 질문 분류 선택 시 해당 리스트로 이동 </a:t>
            </a:r>
            <a:b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한 페이지당 10개까지 목록</a:t>
            </a:r>
            <a:b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각 질문사항 클릭하였을 경우 아래 부분에 </a:t>
            </a:r>
            <a:b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답변 내용을 보여줌</a:t>
            </a:r>
            <a:endParaRPr/>
          </a:p>
        </p:txBody>
      </p:sp>
      <p:sp>
        <p:nvSpPr>
          <p:cNvPr id="1258" name="Google Shape;1258;p34"/>
          <p:cNvSpPr txBox="1"/>
          <p:nvPr/>
        </p:nvSpPr>
        <p:spPr>
          <a:xfrm>
            <a:off x="5651500" y="2924175"/>
            <a:ext cx="22542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# 질문 클릭시 아래쪽 답변 바로 확인 가능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35"/>
          <p:cNvSpPr txBox="1"/>
          <p:nvPr/>
        </p:nvSpPr>
        <p:spPr>
          <a:xfrm>
            <a:off x="395288" y="1196975"/>
            <a:ext cx="13684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/ 고객센터 &gt; 1:1 문의</a:t>
            </a:r>
            <a:endParaRPr/>
          </a:p>
        </p:txBody>
      </p:sp>
      <p:sp>
        <p:nvSpPr>
          <p:cNvPr descr="양방향 사선" id="1264" name="Google Shape;1264;p35"/>
          <p:cNvSpPr txBox="1"/>
          <p:nvPr/>
        </p:nvSpPr>
        <p:spPr>
          <a:xfrm>
            <a:off x="3563938" y="736600"/>
            <a:ext cx="18002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1:1문의&amp;답변</a:t>
            </a:r>
            <a:endParaRPr/>
          </a:p>
        </p:txBody>
      </p:sp>
      <p:sp>
        <p:nvSpPr>
          <p:cNvPr descr="양방향 사선" id="1265" name="Google Shape;1265;p35"/>
          <p:cNvSpPr txBox="1"/>
          <p:nvPr/>
        </p:nvSpPr>
        <p:spPr>
          <a:xfrm>
            <a:off x="7092950" y="1773238"/>
            <a:ext cx="192087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339966"/>
                </a:solidFill>
                <a:latin typeface="Gulim"/>
                <a:ea typeface="Gulim"/>
                <a:cs typeface="Gulim"/>
                <a:sym typeface="Gulim"/>
              </a:rPr>
              <a:t>Home &gt;고객센터 &gt; 1:1문의&amp;답변</a:t>
            </a:r>
            <a:endParaRPr/>
          </a:p>
        </p:txBody>
      </p:sp>
      <p:sp>
        <p:nvSpPr>
          <p:cNvPr id="1266" name="Google Shape;1266;p35"/>
          <p:cNvSpPr/>
          <p:nvPr/>
        </p:nvSpPr>
        <p:spPr>
          <a:xfrm>
            <a:off x="73025" y="2133600"/>
            <a:ext cx="2411413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67" name="Google Shape;1267;p35"/>
          <p:cNvGraphicFramePr/>
          <p:nvPr/>
        </p:nvGraphicFramePr>
        <p:xfrm>
          <a:off x="2484438" y="69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1079500"/>
              </a:tblGrid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고객센터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FAQ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1:1문의&amp;답변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개인정보변경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68" name="Google Shape;1268;p35"/>
          <p:cNvSpPr/>
          <p:nvPr/>
        </p:nvSpPr>
        <p:spPr>
          <a:xfrm>
            <a:off x="3708400" y="1089025"/>
            <a:ext cx="4854575" cy="433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1:1문의&amp;답변을 통하여 운영자에게 물어보신 문의 내용 답변을 확인하실 수 있는 공간입니다.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여러분들을 위하여 최선을 다하는 16Pounds가 되겠습니다.</a:t>
            </a:r>
            <a:endParaRPr/>
          </a:p>
        </p:txBody>
      </p:sp>
      <p:sp>
        <p:nvSpPr>
          <p:cNvPr id="1269" name="Google Shape;1269;p35"/>
          <p:cNvSpPr/>
          <p:nvPr/>
        </p:nvSpPr>
        <p:spPr>
          <a:xfrm>
            <a:off x="3708400" y="2170113"/>
            <a:ext cx="4103688" cy="2089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70" name="Google Shape;1270;p35"/>
          <p:cNvCxnSpPr/>
          <p:nvPr/>
        </p:nvCxnSpPr>
        <p:spPr>
          <a:xfrm>
            <a:off x="3708400" y="2459038"/>
            <a:ext cx="410368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1" name="Google Shape;1271;p35"/>
          <p:cNvCxnSpPr/>
          <p:nvPr/>
        </p:nvCxnSpPr>
        <p:spPr>
          <a:xfrm>
            <a:off x="4211638" y="2170113"/>
            <a:ext cx="0" cy="2089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2" name="Google Shape;1272;p35"/>
          <p:cNvSpPr txBox="1"/>
          <p:nvPr/>
        </p:nvSpPr>
        <p:spPr>
          <a:xfrm>
            <a:off x="3840163" y="2230438"/>
            <a:ext cx="3016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번호</a:t>
            </a:r>
            <a:endParaRPr/>
          </a:p>
        </p:txBody>
      </p:sp>
      <p:cxnSp>
        <p:nvCxnSpPr>
          <p:cNvPr id="1273" name="Google Shape;1273;p35"/>
          <p:cNvCxnSpPr/>
          <p:nvPr/>
        </p:nvCxnSpPr>
        <p:spPr>
          <a:xfrm>
            <a:off x="6372225" y="2170113"/>
            <a:ext cx="0" cy="2089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4" name="Google Shape;1274;p35"/>
          <p:cNvSpPr txBox="1"/>
          <p:nvPr/>
        </p:nvSpPr>
        <p:spPr>
          <a:xfrm>
            <a:off x="5148263" y="2205038"/>
            <a:ext cx="7207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제목</a:t>
            </a:r>
            <a:endParaRPr/>
          </a:p>
        </p:txBody>
      </p:sp>
      <p:sp>
        <p:nvSpPr>
          <p:cNvPr id="1275" name="Google Shape;1275;p35"/>
          <p:cNvSpPr txBox="1"/>
          <p:nvPr/>
        </p:nvSpPr>
        <p:spPr>
          <a:xfrm>
            <a:off x="7164388" y="2205038"/>
            <a:ext cx="649287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답변현황</a:t>
            </a:r>
            <a:endParaRPr/>
          </a:p>
        </p:txBody>
      </p:sp>
      <p:cxnSp>
        <p:nvCxnSpPr>
          <p:cNvPr id="1276" name="Google Shape;1276;p35"/>
          <p:cNvCxnSpPr/>
          <p:nvPr/>
        </p:nvCxnSpPr>
        <p:spPr>
          <a:xfrm>
            <a:off x="7092950" y="2170113"/>
            <a:ext cx="0" cy="2089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7" name="Google Shape;1277;p35"/>
          <p:cNvSpPr txBox="1"/>
          <p:nvPr/>
        </p:nvSpPr>
        <p:spPr>
          <a:xfrm>
            <a:off x="6445250" y="2205038"/>
            <a:ext cx="512763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작성일</a:t>
            </a:r>
            <a:endParaRPr/>
          </a:p>
        </p:txBody>
      </p:sp>
      <p:sp>
        <p:nvSpPr>
          <p:cNvPr id="1278" name="Google Shape;1278;p35"/>
          <p:cNvSpPr/>
          <p:nvPr/>
        </p:nvSpPr>
        <p:spPr>
          <a:xfrm>
            <a:off x="7019925" y="4957763"/>
            <a:ext cx="919163" cy="415925"/>
          </a:xfrm>
          <a:prstGeom prst="roundRect">
            <a:avLst>
              <a:gd fmla="val 16667" name="adj"/>
            </a:avLst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1:1 문의하기</a:t>
            </a:r>
            <a:endParaRPr/>
          </a:p>
        </p:txBody>
      </p:sp>
      <p:cxnSp>
        <p:nvCxnSpPr>
          <p:cNvPr id="1279" name="Google Shape;1279;p35"/>
          <p:cNvCxnSpPr/>
          <p:nvPr/>
        </p:nvCxnSpPr>
        <p:spPr>
          <a:xfrm>
            <a:off x="3708400" y="2746375"/>
            <a:ext cx="410368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0" name="Google Shape;1280;p35"/>
          <p:cNvCxnSpPr/>
          <p:nvPr/>
        </p:nvCxnSpPr>
        <p:spPr>
          <a:xfrm>
            <a:off x="3708400" y="3068638"/>
            <a:ext cx="410368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1" name="Google Shape;1281;p35"/>
          <p:cNvCxnSpPr/>
          <p:nvPr/>
        </p:nvCxnSpPr>
        <p:spPr>
          <a:xfrm>
            <a:off x="3708400" y="3322638"/>
            <a:ext cx="410368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2" name="Google Shape;1282;p35"/>
          <p:cNvCxnSpPr/>
          <p:nvPr/>
        </p:nvCxnSpPr>
        <p:spPr>
          <a:xfrm>
            <a:off x="3708400" y="3609975"/>
            <a:ext cx="410368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3" name="Google Shape;1283;p35"/>
          <p:cNvCxnSpPr/>
          <p:nvPr/>
        </p:nvCxnSpPr>
        <p:spPr>
          <a:xfrm>
            <a:off x="3708400" y="3897313"/>
            <a:ext cx="410368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4" name="Google Shape;1284;p35"/>
          <p:cNvSpPr txBox="1"/>
          <p:nvPr/>
        </p:nvSpPr>
        <p:spPr>
          <a:xfrm>
            <a:off x="3897313" y="2509838"/>
            <a:ext cx="203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10</a:t>
            </a:r>
            <a:endParaRPr/>
          </a:p>
        </p:txBody>
      </p:sp>
      <p:sp>
        <p:nvSpPr>
          <p:cNvPr id="1285" name="Google Shape;1285;p35"/>
          <p:cNvSpPr txBox="1"/>
          <p:nvPr/>
        </p:nvSpPr>
        <p:spPr>
          <a:xfrm>
            <a:off x="3921125" y="2805113"/>
            <a:ext cx="138113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9</a:t>
            </a:r>
            <a:endParaRPr/>
          </a:p>
        </p:txBody>
      </p:sp>
      <p:sp>
        <p:nvSpPr>
          <p:cNvPr id="1286" name="Google Shape;1286;p35"/>
          <p:cNvSpPr txBox="1"/>
          <p:nvPr/>
        </p:nvSpPr>
        <p:spPr>
          <a:xfrm>
            <a:off x="3921125" y="3094038"/>
            <a:ext cx="138113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8</a:t>
            </a:r>
            <a:endParaRPr/>
          </a:p>
        </p:txBody>
      </p:sp>
      <p:sp>
        <p:nvSpPr>
          <p:cNvPr id="1287" name="Google Shape;1287;p35"/>
          <p:cNvSpPr txBox="1"/>
          <p:nvPr/>
        </p:nvSpPr>
        <p:spPr>
          <a:xfrm>
            <a:off x="7223125" y="2492375"/>
            <a:ext cx="3016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완료</a:t>
            </a:r>
            <a:endParaRPr/>
          </a:p>
        </p:txBody>
      </p:sp>
      <p:sp>
        <p:nvSpPr>
          <p:cNvPr id="1288" name="Google Shape;1288;p35"/>
          <p:cNvSpPr txBox="1"/>
          <p:nvPr/>
        </p:nvSpPr>
        <p:spPr>
          <a:xfrm>
            <a:off x="7146925" y="2781300"/>
            <a:ext cx="481013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1차답변</a:t>
            </a:r>
            <a:endParaRPr/>
          </a:p>
        </p:txBody>
      </p:sp>
      <p:cxnSp>
        <p:nvCxnSpPr>
          <p:cNvPr id="1289" name="Google Shape;1289;p35"/>
          <p:cNvCxnSpPr/>
          <p:nvPr/>
        </p:nvCxnSpPr>
        <p:spPr>
          <a:xfrm>
            <a:off x="7813675" y="2170113"/>
            <a:ext cx="0" cy="2089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0" name="Google Shape;1290;p35"/>
          <p:cNvSpPr/>
          <p:nvPr/>
        </p:nvSpPr>
        <p:spPr>
          <a:xfrm>
            <a:off x="7473950" y="4508500"/>
            <a:ext cx="939800" cy="227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1" name="Google Shape;1291;p35"/>
          <p:cNvSpPr/>
          <p:nvPr/>
        </p:nvSpPr>
        <p:spPr>
          <a:xfrm>
            <a:off x="4357688" y="4508500"/>
            <a:ext cx="3116262" cy="227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2" name="Google Shape;1292;p35"/>
          <p:cNvSpPr/>
          <p:nvPr/>
        </p:nvSpPr>
        <p:spPr>
          <a:xfrm>
            <a:off x="4500563" y="4402138"/>
            <a:ext cx="3116262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3" name="Google Shape;1293;p35"/>
          <p:cNvSpPr/>
          <p:nvPr/>
        </p:nvSpPr>
        <p:spPr>
          <a:xfrm>
            <a:off x="3851275" y="4437063"/>
            <a:ext cx="4608513" cy="30321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[처음][이전] 1 / 2 / 3 / 4 / 5 / 6 / 7 / 8 / 9 / 10 [다음] [마지막]</a:t>
            </a:r>
            <a:endParaRPr/>
          </a:p>
        </p:txBody>
      </p:sp>
      <p:sp>
        <p:nvSpPr>
          <p:cNvPr id="1294" name="Google Shape;1294;p35"/>
          <p:cNvSpPr txBox="1"/>
          <p:nvPr/>
        </p:nvSpPr>
        <p:spPr>
          <a:xfrm>
            <a:off x="4994275" y="2492375"/>
            <a:ext cx="1233488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유료인가요? 무료인가요?</a:t>
            </a:r>
            <a:endParaRPr/>
          </a:p>
        </p:txBody>
      </p:sp>
      <p:graphicFrame>
        <p:nvGraphicFramePr>
          <p:cNvPr id="1295" name="Google Shape;1295;p35"/>
          <p:cNvGraphicFramePr/>
          <p:nvPr/>
        </p:nvGraphicFramePr>
        <p:xfrm>
          <a:off x="3708400" y="5516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503250"/>
                <a:gridCol w="792150"/>
                <a:gridCol w="1327150"/>
                <a:gridCol w="1490675"/>
                <a:gridCol w="7096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번호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질문항목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제목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작성일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답변현황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214325"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유저님께서 질문하신 내용이 없습니다.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descr="양방향 사선" id="1296" name="Google Shape;1296;p35"/>
          <p:cNvSpPr txBox="1"/>
          <p:nvPr/>
        </p:nvSpPr>
        <p:spPr>
          <a:xfrm>
            <a:off x="4356100" y="6237288"/>
            <a:ext cx="3529013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# 처음 인덱스 페이지 - 질문한 내용이 없을 경우 나오는 메시지</a:t>
            </a:r>
            <a:endParaRPr/>
          </a:p>
        </p:txBody>
      </p:sp>
      <p:cxnSp>
        <p:nvCxnSpPr>
          <p:cNvPr id="1297" name="Google Shape;1297;p35"/>
          <p:cNvCxnSpPr/>
          <p:nvPr/>
        </p:nvCxnSpPr>
        <p:spPr>
          <a:xfrm>
            <a:off x="4859338" y="2203450"/>
            <a:ext cx="0" cy="2089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8" name="Google Shape;1298;p35"/>
          <p:cNvSpPr txBox="1"/>
          <p:nvPr/>
        </p:nvSpPr>
        <p:spPr>
          <a:xfrm>
            <a:off x="4140200" y="2205038"/>
            <a:ext cx="7207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질문항목</a:t>
            </a:r>
            <a:endParaRPr/>
          </a:p>
        </p:txBody>
      </p:sp>
      <p:sp>
        <p:nvSpPr>
          <p:cNvPr id="1299" name="Google Shape;1299;p35"/>
          <p:cNvSpPr txBox="1"/>
          <p:nvPr/>
        </p:nvSpPr>
        <p:spPr>
          <a:xfrm>
            <a:off x="6391275" y="2493963"/>
            <a:ext cx="628650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2006/07/01</a:t>
            </a:r>
            <a:endParaRPr/>
          </a:p>
        </p:txBody>
      </p:sp>
      <p:sp>
        <p:nvSpPr>
          <p:cNvPr id="1300" name="Google Shape;1300;p35"/>
          <p:cNvSpPr txBox="1"/>
          <p:nvPr/>
        </p:nvSpPr>
        <p:spPr>
          <a:xfrm>
            <a:off x="4140200" y="2479675"/>
            <a:ext cx="7207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설치및실행</a:t>
            </a:r>
            <a:endParaRPr/>
          </a:p>
        </p:txBody>
      </p:sp>
      <p:sp>
        <p:nvSpPr>
          <p:cNvPr id="1301" name="Google Shape;1301;p35"/>
          <p:cNvSpPr/>
          <p:nvPr/>
        </p:nvSpPr>
        <p:spPr>
          <a:xfrm>
            <a:off x="3635375" y="1052513"/>
            <a:ext cx="5184775" cy="576262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2" name="Google Shape;1302;p35"/>
          <p:cNvSpPr txBox="1"/>
          <p:nvPr/>
        </p:nvSpPr>
        <p:spPr>
          <a:xfrm>
            <a:off x="7196138" y="3055938"/>
            <a:ext cx="4159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접수중</a:t>
            </a:r>
            <a:endParaRPr/>
          </a:p>
        </p:txBody>
      </p:sp>
      <p:sp>
        <p:nvSpPr>
          <p:cNvPr id="1303" name="Google Shape;1303;p35"/>
          <p:cNvSpPr/>
          <p:nvPr/>
        </p:nvSpPr>
        <p:spPr>
          <a:xfrm>
            <a:off x="53975" y="2133600"/>
            <a:ext cx="2357438" cy="2071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1:1 문의 목록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1:1 문의 중 이전 상담 내용 보기 버튼을 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클릭하면 이동하는 페이지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자신의 상담 내역을 볼 수 있음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한페이지당 총 10 개 목록 보여줌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1:1 문의하기 버튼을 누르면 1:1 문의 페이지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 버튼을 클릭하면 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 &gt;  FAQ 페이지로 이동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본인 아이디 로그인시 삭제 가능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ko-KR" sz="9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답변현황 : 운영자 미 답변시 🡪 접수중</a:t>
            </a:r>
            <a:br>
              <a:rPr lang="ko-KR" sz="9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운영자 1차 답변시 🡪 1차 답변</a:t>
            </a:r>
            <a:br>
              <a:rPr lang="ko-KR" sz="9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운영자 답변 완료시 🡪 완료</a:t>
            </a:r>
            <a:endParaRPr sz="900">
              <a:solidFill>
                <a:srgbClr val="CC33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4" name="Google Shape;1304;p35"/>
          <p:cNvSpPr txBox="1"/>
          <p:nvPr/>
        </p:nvSpPr>
        <p:spPr>
          <a:xfrm>
            <a:off x="3924300" y="3935413"/>
            <a:ext cx="131763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/>
          </a:p>
        </p:txBody>
      </p:sp>
      <p:cxnSp>
        <p:nvCxnSpPr>
          <p:cNvPr id="1305" name="Google Shape;1305;p35"/>
          <p:cNvCxnSpPr/>
          <p:nvPr/>
        </p:nvCxnSpPr>
        <p:spPr>
          <a:xfrm>
            <a:off x="5940425" y="4868863"/>
            <a:ext cx="0" cy="504825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6" name="Google Shape;1306;p35"/>
          <p:cNvSpPr txBox="1"/>
          <p:nvPr/>
        </p:nvSpPr>
        <p:spPr>
          <a:xfrm>
            <a:off x="3814763" y="1708150"/>
            <a:ext cx="73025" cy="198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descr="양방향 사선" id="1307" name="Google Shape;1307;p35"/>
          <p:cNvSpPr txBox="1"/>
          <p:nvPr/>
        </p:nvSpPr>
        <p:spPr>
          <a:xfrm>
            <a:off x="3635375" y="1687513"/>
            <a:ext cx="2665413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[내가 문의한 답변보기]</a:t>
            </a:r>
            <a:endParaRPr/>
          </a:p>
        </p:txBody>
      </p:sp>
      <p:sp>
        <p:nvSpPr>
          <p:cNvPr id="1308" name="Google Shape;1308;p35"/>
          <p:cNvSpPr/>
          <p:nvPr/>
        </p:nvSpPr>
        <p:spPr>
          <a:xfrm>
            <a:off x="8001000" y="4941888"/>
            <a:ext cx="919163" cy="415925"/>
          </a:xfrm>
          <a:prstGeom prst="roundRect">
            <a:avLst>
              <a:gd fmla="val 16667" name="adj"/>
            </a:avLst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FAQ 바로가기</a:t>
            </a:r>
            <a:endParaRPr/>
          </a:p>
        </p:txBody>
      </p:sp>
      <p:sp>
        <p:nvSpPr>
          <p:cNvPr id="1309" name="Google Shape;1309;p35"/>
          <p:cNvSpPr txBox="1"/>
          <p:nvPr/>
        </p:nvSpPr>
        <p:spPr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처음 오셨어요? 반가워요.</a:t>
            </a:r>
            <a:endParaRPr/>
          </a:p>
        </p:txBody>
      </p:sp>
      <p:sp>
        <p:nvSpPr>
          <p:cNvPr id="1310" name="Google Shape;1310;p35"/>
          <p:cNvSpPr/>
          <p:nvPr/>
        </p:nvSpPr>
        <p:spPr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다운로드</a:t>
            </a:r>
            <a:endParaRPr/>
          </a:p>
        </p:txBody>
      </p:sp>
      <p:sp>
        <p:nvSpPr>
          <p:cNvPr id="1311" name="Google Shape;1311;p35"/>
          <p:cNvSpPr/>
          <p:nvPr/>
        </p:nvSpPr>
        <p:spPr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초보자 가이드</a:t>
            </a:r>
            <a:endParaRPr/>
          </a:p>
        </p:txBody>
      </p:sp>
      <p:sp>
        <p:nvSpPr>
          <p:cNvPr id="1312" name="Google Shape;1312;p35"/>
          <p:cNvSpPr/>
          <p:nvPr/>
        </p:nvSpPr>
        <p:spPr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자주하는 질문</a:t>
            </a:r>
            <a:endParaRPr/>
          </a:p>
        </p:txBody>
      </p:sp>
      <p:sp>
        <p:nvSpPr>
          <p:cNvPr id="1313" name="Google Shape;1313;p35"/>
          <p:cNvSpPr/>
          <p:nvPr/>
        </p:nvSpPr>
        <p:spPr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1:1 문의&amp;답변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36"/>
          <p:cNvSpPr txBox="1"/>
          <p:nvPr/>
        </p:nvSpPr>
        <p:spPr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/ 고객센터 &gt; 1:1문의</a:t>
            </a:r>
            <a:endParaRPr/>
          </a:p>
        </p:txBody>
      </p:sp>
      <p:sp>
        <p:nvSpPr>
          <p:cNvPr descr="양방향 사선" id="1319" name="Google Shape;1319;p36"/>
          <p:cNvSpPr txBox="1"/>
          <p:nvPr/>
        </p:nvSpPr>
        <p:spPr>
          <a:xfrm>
            <a:off x="3563938" y="476250"/>
            <a:ext cx="18002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1:1문의&amp;답변</a:t>
            </a:r>
            <a:endParaRPr/>
          </a:p>
        </p:txBody>
      </p:sp>
      <p:sp>
        <p:nvSpPr>
          <p:cNvPr descr="양방향 사선" id="1320" name="Google Shape;1320;p36"/>
          <p:cNvSpPr txBox="1"/>
          <p:nvPr/>
        </p:nvSpPr>
        <p:spPr>
          <a:xfrm>
            <a:off x="3614738" y="808038"/>
            <a:ext cx="5349875" cy="903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회원님의 문제를 신속하게 처리하여 드리겠습니다.</a:t>
            </a: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* 문의사항에 대한 답변을 들으실 수 있는 1:1 문의 게시판 입니다.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＊문의 내용에 따라 답변에 다소 시간이 소요될 수 있습니다.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＊문의를 하시기 전에 FAQ를 확인해 주시기 바랍니다.</a:t>
            </a:r>
            <a:endParaRPr/>
          </a:p>
        </p:txBody>
      </p:sp>
      <p:sp>
        <p:nvSpPr>
          <p:cNvPr descr="양방향 사선" id="1321" name="Google Shape;1321;p36"/>
          <p:cNvSpPr txBox="1"/>
          <p:nvPr/>
        </p:nvSpPr>
        <p:spPr>
          <a:xfrm>
            <a:off x="7092950" y="1773238"/>
            <a:ext cx="192087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339966"/>
                </a:solidFill>
                <a:latin typeface="Gulim"/>
                <a:ea typeface="Gulim"/>
                <a:cs typeface="Gulim"/>
                <a:sym typeface="Gulim"/>
              </a:rPr>
              <a:t>Home &gt;고객센터 &gt; 1:1문의&amp;답변</a:t>
            </a:r>
            <a:endParaRPr/>
          </a:p>
        </p:txBody>
      </p:sp>
      <p:sp>
        <p:nvSpPr>
          <p:cNvPr id="1322" name="Google Shape;1322;p36"/>
          <p:cNvSpPr/>
          <p:nvPr/>
        </p:nvSpPr>
        <p:spPr>
          <a:xfrm>
            <a:off x="3635375" y="765175"/>
            <a:ext cx="5184775" cy="935038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3" name="Google Shape;1323;p36"/>
          <p:cNvSpPr/>
          <p:nvPr/>
        </p:nvSpPr>
        <p:spPr>
          <a:xfrm>
            <a:off x="0" y="2205038"/>
            <a:ext cx="2411413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24" name="Google Shape;1324;p36"/>
          <p:cNvGraphicFramePr/>
          <p:nvPr/>
        </p:nvGraphicFramePr>
        <p:xfrm>
          <a:off x="2484438" y="69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1079500"/>
              </a:tblGrid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고객센터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FAQ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1:1문의&amp;답변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개인정보변경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25" name="Google Shape;1325;p36"/>
          <p:cNvSpPr/>
          <p:nvPr/>
        </p:nvSpPr>
        <p:spPr>
          <a:xfrm>
            <a:off x="3779838" y="1773238"/>
            <a:ext cx="720725" cy="2381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/>
          </a:p>
        </p:txBody>
      </p:sp>
      <p:sp>
        <p:nvSpPr>
          <p:cNvPr id="1326" name="Google Shape;1326;p36"/>
          <p:cNvSpPr/>
          <p:nvPr/>
        </p:nvSpPr>
        <p:spPr>
          <a:xfrm>
            <a:off x="3779838" y="2062163"/>
            <a:ext cx="720725" cy="2381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메일 주소</a:t>
            </a:r>
            <a:endParaRPr/>
          </a:p>
        </p:txBody>
      </p:sp>
      <p:sp>
        <p:nvSpPr>
          <p:cNvPr id="1327" name="Google Shape;1327;p36"/>
          <p:cNvSpPr/>
          <p:nvPr/>
        </p:nvSpPr>
        <p:spPr>
          <a:xfrm>
            <a:off x="3779838" y="2349500"/>
            <a:ext cx="720725" cy="2381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질문항목</a:t>
            </a:r>
            <a:endParaRPr/>
          </a:p>
        </p:txBody>
      </p:sp>
      <p:sp>
        <p:nvSpPr>
          <p:cNvPr id="1328" name="Google Shape;1328;p36"/>
          <p:cNvSpPr/>
          <p:nvPr/>
        </p:nvSpPr>
        <p:spPr>
          <a:xfrm>
            <a:off x="3779838" y="2638425"/>
            <a:ext cx="720725" cy="2381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/>
          </a:p>
        </p:txBody>
      </p:sp>
      <p:sp>
        <p:nvSpPr>
          <p:cNvPr id="1329" name="Google Shape;1329;p36"/>
          <p:cNvSpPr/>
          <p:nvPr/>
        </p:nvSpPr>
        <p:spPr>
          <a:xfrm>
            <a:off x="3779838" y="2925763"/>
            <a:ext cx="720725" cy="2381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 내용</a:t>
            </a:r>
            <a:endParaRPr/>
          </a:p>
        </p:txBody>
      </p:sp>
      <p:sp>
        <p:nvSpPr>
          <p:cNvPr id="1330" name="Google Shape;1330;p36"/>
          <p:cNvSpPr/>
          <p:nvPr/>
        </p:nvSpPr>
        <p:spPr>
          <a:xfrm>
            <a:off x="3779838" y="4005263"/>
            <a:ext cx="720725" cy="2381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endParaRPr/>
          </a:p>
        </p:txBody>
      </p:sp>
      <p:sp>
        <p:nvSpPr>
          <p:cNvPr id="1331" name="Google Shape;1331;p36"/>
          <p:cNvSpPr/>
          <p:nvPr/>
        </p:nvSpPr>
        <p:spPr>
          <a:xfrm>
            <a:off x="4643438" y="1773238"/>
            <a:ext cx="10080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Kitty</a:t>
            </a:r>
            <a:endParaRPr/>
          </a:p>
        </p:txBody>
      </p:sp>
      <p:sp>
        <p:nvSpPr>
          <p:cNvPr id="1332" name="Google Shape;1332;p36"/>
          <p:cNvSpPr/>
          <p:nvPr/>
        </p:nvSpPr>
        <p:spPr>
          <a:xfrm>
            <a:off x="4572000" y="2054225"/>
            <a:ext cx="1439863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Kitty@hotmail.com</a:t>
            </a:r>
            <a:endParaRPr/>
          </a:p>
        </p:txBody>
      </p:sp>
      <p:sp>
        <p:nvSpPr>
          <p:cNvPr id="1333" name="Google Shape;1333;p36"/>
          <p:cNvSpPr/>
          <p:nvPr/>
        </p:nvSpPr>
        <p:spPr>
          <a:xfrm>
            <a:off x="4716463" y="2349500"/>
            <a:ext cx="1439862" cy="2381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4" name="Google Shape;1334;p36"/>
          <p:cNvSpPr/>
          <p:nvPr/>
        </p:nvSpPr>
        <p:spPr>
          <a:xfrm>
            <a:off x="4716463" y="2636838"/>
            <a:ext cx="2879725" cy="2381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5" name="Google Shape;1335;p36"/>
          <p:cNvSpPr/>
          <p:nvPr/>
        </p:nvSpPr>
        <p:spPr>
          <a:xfrm>
            <a:off x="4716463" y="2924175"/>
            <a:ext cx="2879725" cy="10080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6" name="Google Shape;1336;p36"/>
          <p:cNvSpPr/>
          <p:nvPr/>
        </p:nvSpPr>
        <p:spPr>
          <a:xfrm>
            <a:off x="4716463" y="4005263"/>
            <a:ext cx="1871662" cy="2381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7" name="Google Shape;1337;p36"/>
          <p:cNvSpPr/>
          <p:nvPr/>
        </p:nvSpPr>
        <p:spPr>
          <a:xfrm>
            <a:off x="6661150" y="4005263"/>
            <a:ext cx="935038" cy="2381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찾아보기</a:t>
            </a:r>
            <a:endParaRPr/>
          </a:p>
        </p:txBody>
      </p:sp>
      <p:pic>
        <p:nvPicPr>
          <p:cNvPr descr="combo_box_btn" id="1338" name="Google Shape;133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0425" y="2349500"/>
            <a:ext cx="201613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9" name="Google Shape;1339;p36"/>
          <p:cNvSpPr/>
          <p:nvPr/>
        </p:nvSpPr>
        <p:spPr>
          <a:xfrm>
            <a:off x="5651500" y="6453188"/>
            <a:ext cx="792163" cy="2238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문의하기</a:t>
            </a:r>
            <a:endParaRPr/>
          </a:p>
        </p:txBody>
      </p:sp>
      <p:sp>
        <p:nvSpPr>
          <p:cNvPr id="1340" name="Google Shape;1340;p36"/>
          <p:cNvSpPr/>
          <p:nvPr/>
        </p:nvSpPr>
        <p:spPr>
          <a:xfrm>
            <a:off x="5219700" y="4940300"/>
            <a:ext cx="2232025" cy="21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1" name="Google Shape;1341;p36"/>
          <p:cNvSpPr/>
          <p:nvPr/>
        </p:nvSpPr>
        <p:spPr>
          <a:xfrm>
            <a:off x="5219700" y="5227638"/>
            <a:ext cx="2232025" cy="21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2" name="Google Shape;1342;p36"/>
          <p:cNvSpPr/>
          <p:nvPr/>
        </p:nvSpPr>
        <p:spPr>
          <a:xfrm>
            <a:off x="5219700" y="5516563"/>
            <a:ext cx="2232025" cy="21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3" name="Google Shape;1343;p36"/>
          <p:cNvSpPr/>
          <p:nvPr/>
        </p:nvSpPr>
        <p:spPr>
          <a:xfrm>
            <a:off x="5219700" y="5803900"/>
            <a:ext cx="2232025" cy="21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4" name="Google Shape;1344;p36"/>
          <p:cNvSpPr/>
          <p:nvPr/>
        </p:nvSpPr>
        <p:spPr>
          <a:xfrm>
            <a:off x="5219700" y="4652963"/>
            <a:ext cx="2232025" cy="21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5" name="Google Shape;1345;p36"/>
          <p:cNvSpPr/>
          <p:nvPr/>
        </p:nvSpPr>
        <p:spPr>
          <a:xfrm>
            <a:off x="5219700" y="6092825"/>
            <a:ext cx="2232025" cy="21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6" name="Google Shape;1346;p36"/>
          <p:cNvSpPr/>
          <p:nvPr/>
        </p:nvSpPr>
        <p:spPr>
          <a:xfrm>
            <a:off x="3779838" y="4725988"/>
            <a:ext cx="730250" cy="16557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사양 정보</a:t>
            </a:r>
            <a:endParaRPr/>
          </a:p>
        </p:txBody>
      </p:sp>
      <p:sp>
        <p:nvSpPr>
          <p:cNvPr id="1347" name="Google Shape;1347;p36"/>
          <p:cNvSpPr txBox="1"/>
          <p:nvPr/>
        </p:nvSpPr>
        <p:spPr>
          <a:xfrm>
            <a:off x="4572000" y="4652963"/>
            <a:ext cx="284163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CPU</a:t>
            </a:r>
            <a:endParaRPr/>
          </a:p>
        </p:txBody>
      </p:sp>
      <p:sp>
        <p:nvSpPr>
          <p:cNvPr id="1348" name="Google Shape;1348;p36"/>
          <p:cNvSpPr txBox="1"/>
          <p:nvPr/>
        </p:nvSpPr>
        <p:spPr>
          <a:xfrm>
            <a:off x="4500563" y="4941888"/>
            <a:ext cx="703262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Graphic Card</a:t>
            </a:r>
            <a:endParaRPr/>
          </a:p>
        </p:txBody>
      </p:sp>
      <p:sp>
        <p:nvSpPr>
          <p:cNvPr id="1349" name="Google Shape;1349;p36"/>
          <p:cNvSpPr txBox="1"/>
          <p:nvPr/>
        </p:nvSpPr>
        <p:spPr>
          <a:xfrm>
            <a:off x="4572000" y="5159375"/>
            <a:ext cx="215900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OS</a:t>
            </a:r>
            <a:endParaRPr/>
          </a:p>
        </p:txBody>
      </p:sp>
      <p:sp>
        <p:nvSpPr>
          <p:cNvPr id="1350" name="Google Shape;1350;p36"/>
          <p:cNvSpPr txBox="1"/>
          <p:nvPr/>
        </p:nvSpPr>
        <p:spPr>
          <a:xfrm>
            <a:off x="4572000" y="5445125"/>
            <a:ext cx="288925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RAM</a:t>
            </a:r>
            <a:endParaRPr/>
          </a:p>
        </p:txBody>
      </p:sp>
      <p:sp>
        <p:nvSpPr>
          <p:cNvPr id="1351" name="Google Shape;1351;p36"/>
          <p:cNvSpPr txBox="1"/>
          <p:nvPr/>
        </p:nvSpPr>
        <p:spPr>
          <a:xfrm>
            <a:off x="4572000" y="5735638"/>
            <a:ext cx="447675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Direct X</a:t>
            </a:r>
            <a:endParaRPr/>
          </a:p>
        </p:txBody>
      </p:sp>
      <p:sp>
        <p:nvSpPr>
          <p:cNvPr id="1352" name="Google Shape;1352;p36"/>
          <p:cNvSpPr txBox="1"/>
          <p:nvPr/>
        </p:nvSpPr>
        <p:spPr>
          <a:xfrm>
            <a:off x="4510088" y="6094413"/>
            <a:ext cx="638175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Sound Card</a:t>
            </a:r>
            <a:endParaRPr/>
          </a:p>
        </p:txBody>
      </p:sp>
      <p:sp>
        <p:nvSpPr>
          <p:cNvPr id="1353" name="Google Shape;1353;p36"/>
          <p:cNvSpPr txBox="1"/>
          <p:nvPr/>
        </p:nvSpPr>
        <p:spPr>
          <a:xfrm>
            <a:off x="52388" y="2924175"/>
            <a:ext cx="2125662" cy="2484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2. 질문 항목은</a:t>
            </a:r>
            <a:b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endParaRPr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921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t/>
            </a:r>
            <a:endParaRPr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921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t/>
            </a:r>
            <a:endParaRPr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921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t/>
            </a:r>
            <a:endParaRPr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921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t/>
            </a:r>
            <a:endParaRPr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921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t/>
            </a:r>
            <a:endParaRPr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921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t/>
            </a:r>
            <a:endParaRPr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3. 내 컴퓨터 사양 정보가 나옴, </a:t>
            </a:r>
            <a:b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endParaRPr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4. 컴퓨터 사양 정보 제공에 동의 체크가 기본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5. 보내기 버튼을 클릭하였을 경우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  스크립트 창 표시 후 1:1 문의 페이지 이동</a:t>
            </a:r>
            <a:endParaRPr/>
          </a:p>
        </p:txBody>
      </p:sp>
      <p:sp>
        <p:nvSpPr>
          <p:cNvPr id="1354" name="Google Shape;1354;p36"/>
          <p:cNvSpPr txBox="1"/>
          <p:nvPr/>
        </p:nvSpPr>
        <p:spPr>
          <a:xfrm>
            <a:off x="107950" y="2205038"/>
            <a:ext cx="181927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1. 1:1문의 하기 – 로그인 후 문의 가능</a:t>
            </a:r>
            <a:b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b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비 로그인 시 Alert 메시지 </a:t>
            </a:r>
            <a:b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“로그인 후 이용가능합니다.</a:t>
            </a:r>
            <a:endParaRPr/>
          </a:p>
        </p:txBody>
      </p:sp>
      <p:sp>
        <p:nvSpPr>
          <p:cNvPr id="1355" name="Google Shape;1355;p36"/>
          <p:cNvSpPr/>
          <p:nvPr/>
        </p:nvSpPr>
        <p:spPr>
          <a:xfrm>
            <a:off x="341313" y="3140075"/>
            <a:ext cx="1560512" cy="114458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설치 및 실행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문의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버그 신고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건의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</a:t>
            </a:r>
            <a:endParaRPr/>
          </a:p>
        </p:txBody>
      </p:sp>
      <p:sp>
        <p:nvSpPr>
          <p:cNvPr id="1356" name="Google Shape;1356;p36"/>
          <p:cNvSpPr/>
          <p:nvPr/>
        </p:nvSpPr>
        <p:spPr>
          <a:xfrm>
            <a:off x="341313" y="5516563"/>
            <a:ext cx="1560512" cy="2238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질문 접수가 완료되었습니다.</a:t>
            </a:r>
            <a:endParaRPr/>
          </a:p>
        </p:txBody>
      </p:sp>
      <p:cxnSp>
        <p:nvCxnSpPr>
          <p:cNvPr id="1357" name="Google Shape;1357;p36"/>
          <p:cNvCxnSpPr>
            <a:stCxn id="1333" idx="2"/>
          </p:cNvCxnSpPr>
          <p:nvPr/>
        </p:nvCxnSpPr>
        <p:spPr>
          <a:xfrm rot="5400000">
            <a:off x="3024994" y="1325525"/>
            <a:ext cx="1149300" cy="3673500"/>
          </a:xfrm>
          <a:prstGeom prst="bentConnector2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58" name="Google Shape;1358;p36"/>
          <p:cNvCxnSpPr>
            <a:stCxn id="1339" idx="1"/>
            <a:endCxn id="1356" idx="3"/>
          </p:cNvCxnSpPr>
          <p:nvPr/>
        </p:nvCxnSpPr>
        <p:spPr>
          <a:xfrm rot="10800000">
            <a:off x="1901800" y="5628507"/>
            <a:ext cx="3749700" cy="936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59" name="Google Shape;1359;p36"/>
          <p:cNvSpPr/>
          <p:nvPr/>
        </p:nvSpPr>
        <p:spPr>
          <a:xfrm>
            <a:off x="4714875" y="2060575"/>
            <a:ext cx="1512888" cy="2381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0" name="Google Shape;1360;p36"/>
          <p:cNvSpPr txBox="1"/>
          <p:nvPr/>
        </p:nvSpPr>
        <p:spPr>
          <a:xfrm>
            <a:off x="107950" y="5876925"/>
            <a:ext cx="20510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6. 이메일 답변 수신 허용자에게만</a:t>
            </a:r>
            <a:br>
              <a:rPr lang="ko-KR" sz="8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ko-KR" sz="8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    이메일 피드백 허용</a:t>
            </a:r>
            <a:endParaRPr/>
          </a:p>
        </p:txBody>
      </p:sp>
      <p:sp>
        <p:nvSpPr>
          <p:cNvPr id="1361" name="Google Shape;1361;p36"/>
          <p:cNvSpPr txBox="1"/>
          <p:nvPr/>
        </p:nvSpPr>
        <p:spPr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처음 오셨어요? 반가워요.</a:t>
            </a:r>
            <a:endParaRPr/>
          </a:p>
        </p:txBody>
      </p:sp>
      <p:sp>
        <p:nvSpPr>
          <p:cNvPr id="1362" name="Google Shape;1362;p36"/>
          <p:cNvSpPr/>
          <p:nvPr/>
        </p:nvSpPr>
        <p:spPr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다운로드</a:t>
            </a:r>
            <a:endParaRPr/>
          </a:p>
        </p:txBody>
      </p:sp>
      <p:sp>
        <p:nvSpPr>
          <p:cNvPr id="1363" name="Google Shape;1363;p36"/>
          <p:cNvSpPr/>
          <p:nvPr/>
        </p:nvSpPr>
        <p:spPr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초보자 가이드</a:t>
            </a:r>
            <a:endParaRPr/>
          </a:p>
        </p:txBody>
      </p:sp>
      <p:sp>
        <p:nvSpPr>
          <p:cNvPr id="1364" name="Google Shape;1364;p36"/>
          <p:cNvSpPr/>
          <p:nvPr/>
        </p:nvSpPr>
        <p:spPr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자주하는 질문</a:t>
            </a:r>
            <a:endParaRPr/>
          </a:p>
        </p:txBody>
      </p:sp>
      <p:sp>
        <p:nvSpPr>
          <p:cNvPr id="1365" name="Google Shape;1365;p36"/>
          <p:cNvSpPr/>
          <p:nvPr/>
        </p:nvSpPr>
        <p:spPr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1:1 문의&amp;답변</a:t>
            </a:r>
            <a:endParaRPr/>
          </a:p>
        </p:txBody>
      </p:sp>
      <p:sp>
        <p:nvSpPr>
          <p:cNvPr id="1366" name="Google Shape;1366;p36"/>
          <p:cNvSpPr txBox="1"/>
          <p:nvPr/>
        </p:nvSpPr>
        <p:spPr>
          <a:xfrm>
            <a:off x="6564313" y="2062163"/>
            <a:ext cx="1354137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lang="ko-KR" sz="8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메일로 문의 답변 수신 허용</a:t>
            </a:r>
            <a:endParaRPr/>
          </a:p>
        </p:txBody>
      </p:sp>
      <p:sp>
        <p:nvSpPr>
          <p:cNvPr id="1367" name="Google Shape;1367;p36"/>
          <p:cNvSpPr/>
          <p:nvPr/>
        </p:nvSpPr>
        <p:spPr>
          <a:xfrm>
            <a:off x="6300788" y="2060575"/>
            <a:ext cx="215900" cy="2079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/>
          </a:p>
        </p:txBody>
      </p:sp>
      <p:sp>
        <p:nvSpPr>
          <p:cNvPr id="1368" name="Google Shape;1368;p36"/>
          <p:cNvSpPr txBox="1"/>
          <p:nvPr/>
        </p:nvSpPr>
        <p:spPr>
          <a:xfrm>
            <a:off x="4751388" y="4286250"/>
            <a:ext cx="3363912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* JPG, GIF, JPEG, BMP, TXT파일에서 한 개의 파일 첨부만 가능합니다.</a:t>
            </a:r>
            <a:endParaRPr/>
          </a:p>
        </p:txBody>
      </p:sp>
      <p:sp>
        <p:nvSpPr>
          <p:cNvPr id="1369" name="Google Shape;1369;p36"/>
          <p:cNvSpPr txBox="1"/>
          <p:nvPr/>
        </p:nvSpPr>
        <p:spPr>
          <a:xfrm>
            <a:off x="2014538" y="5641975"/>
            <a:ext cx="693737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Alert 메시지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37"/>
          <p:cNvSpPr txBox="1"/>
          <p:nvPr/>
        </p:nvSpPr>
        <p:spPr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/ 고객센터 &gt; 1:1문의</a:t>
            </a:r>
            <a:endParaRPr/>
          </a:p>
        </p:txBody>
      </p:sp>
      <p:sp>
        <p:nvSpPr>
          <p:cNvPr descr="양방향 사선" id="1375" name="Google Shape;1375;p37"/>
          <p:cNvSpPr txBox="1"/>
          <p:nvPr/>
        </p:nvSpPr>
        <p:spPr>
          <a:xfrm>
            <a:off x="3563938" y="736600"/>
            <a:ext cx="18002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1:1문의&amp;답변</a:t>
            </a:r>
            <a:endParaRPr/>
          </a:p>
        </p:txBody>
      </p:sp>
      <p:sp>
        <p:nvSpPr>
          <p:cNvPr descr="양방향 사선" id="1376" name="Google Shape;1376;p37"/>
          <p:cNvSpPr txBox="1"/>
          <p:nvPr/>
        </p:nvSpPr>
        <p:spPr>
          <a:xfrm>
            <a:off x="7092950" y="1557338"/>
            <a:ext cx="192087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339966"/>
                </a:solidFill>
                <a:latin typeface="Gulim"/>
                <a:ea typeface="Gulim"/>
                <a:cs typeface="Gulim"/>
                <a:sym typeface="Gulim"/>
              </a:rPr>
              <a:t>Home &gt;고객센터 &gt; 1:1문의&amp;답변</a:t>
            </a:r>
            <a:endParaRPr/>
          </a:p>
        </p:txBody>
      </p:sp>
      <p:sp>
        <p:nvSpPr>
          <p:cNvPr id="1377" name="Google Shape;1377;p37"/>
          <p:cNvSpPr/>
          <p:nvPr/>
        </p:nvSpPr>
        <p:spPr>
          <a:xfrm>
            <a:off x="0" y="2133600"/>
            <a:ext cx="2411413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78" name="Google Shape;1378;p37"/>
          <p:cNvGraphicFramePr/>
          <p:nvPr/>
        </p:nvGraphicFramePr>
        <p:xfrm>
          <a:off x="2484438" y="69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1079500"/>
              </a:tblGrid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고객센터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FAQ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1:1문의&amp;답변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개인정보변경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79" name="Google Shape;1379;p37"/>
          <p:cNvSpPr/>
          <p:nvPr/>
        </p:nvSpPr>
        <p:spPr>
          <a:xfrm>
            <a:off x="3671888" y="1052513"/>
            <a:ext cx="4284662" cy="39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1:1문의&amp;답변을 통하여 운영자에게 물어보신 문의내용 답변을 확인하실 수 있는 공간입니다.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유저 여러분들을 위하여 최선을 다하는 16Pounds가 되겠습니다.</a:t>
            </a:r>
            <a:endParaRPr/>
          </a:p>
        </p:txBody>
      </p:sp>
      <p:graphicFrame>
        <p:nvGraphicFramePr>
          <p:cNvPr id="1380" name="Google Shape;1380;p37"/>
          <p:cNvGraphicFramePr/>
          <p:nvPr/>
        </p:nvGraphicFramePr>
        <p:xfrm>
          <a:off x="3708400" y="1916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1025525"/>
                <a:gridCol w="2784475"/>
              </a:tblGrid>
              <a:tr h="230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질문항목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설치및실행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작성일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2006/07/15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제목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게임이 정말 재미있네요 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90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문의내용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게임이 정말 재미있네요..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좋은 게임 만들어 주셔서 고마워요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첨부파일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1.jpg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93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&lt;1차 답변&gt;</a:t>
                      </a:r>
                      <a:b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</a:br>
                      <a:endParaRPr b="0" i="0" sz="10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빨리 신고해 주셔서 감사합니다.</a:t>
                      </a:r>
                      <a:b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</a:b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정말 유치하더라구요..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빨랑 삭제하겠습니다.</a:t>
                      </a:r>
                      <a:b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</a:br>
                      <a:r>
                        <a:rPr b="1" i="0" lang="ko-KR" sz="800" u="none" cap="none" strike="noStrike">
                          <a:solidFill>
                            <a:schemeClr val="accent2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16 Pounds</a:t>
                      </a:r>
                      <a:endParaRPr b="0" i="0" sz="800" u="none" cap="none" strike="noStrike">
                        <a:solidFill>
                          <a:schemeClr val="accent2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descr="양방향 사선" id="1381" name="Google Shape;1381;p37"/>
          <p:cNvSpPr/>
          <p:nvPr/>
        </p:nvSpPr>
        <p:spPr>
          <a:xfrm>
            <a:off x="4787900" y="3027363"/>
            <a:ext cx="2663825" cy="1193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2" name="Google Shape;1382;p37"/>
          <p:cNvSpPr/>
          <p:nvPr/>
        </p:nvSpPr>
        <p:spPr>
          <a:xfrm>
            <a:off x="6659563" y="6056313"/>
            <a:ext cx="744537" cy="252412"/>
          </a:xfrm>
          <a:prstGeom prst="roundRect">
            <a:avLst>
              <a:gd fmla="val 16667" name="adj"/>
            </a:avLst>
          </a:prstGeom>
          <a:solidFill>
            <a:srgbClr val="EAEAEA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/>
          </a:p>
        </p:txBody>
      </p:sp>
      <p:sp>
        <p:nvSpPr>
          <p:cNvPr id="1383" name="Google Shape;1383;p37"/>
          <p:cNvSpPr/>
          <p:nvPr/>
        </p:nvSpPr>
        <p:spPr>
          <a:xfrm>
            <a:off x="53975" y="2184400"/>
            <a:ext cx="2357438" cy="433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1:1 문의 세부페이지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 클릭시 1:1문의 목록 페이지 이동</a:t>
            </a:r>
            <a:endParaRPr/>
          </a:p>
        </p:txBody>
      </p:sp>
      <p:sp>
        <p:nvSpPr>
          <p:cNvPr id="1384" name="Google Shape;1384;p37"/>
          <p:cNvSpPr/>
          <p:nvPr/>
        </p:nvSpPr>
        <p:spPr>
          <a:xfrm>
            <a:off x="3490913" y="981075"/>
            <a:ext cx="5184775" cy="576263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5" name="Google Shape;1385;p37"/>
          <p:cNvSpPr txBox="1"/>
          <p:nvPr/>
        </p:nvSpPr>
        <p:spPr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처음 오셨어요? 반가워요.</a:t>
            </a:r>
            <a:endParaRPr/>
          </a:p>
        </p:txBody>
      </p:sp>
      <p:sp>
        <p:nvSpPr>
          <p:cNvPr id="1386" name="Google Shape;1386;p37"/>
          <p:cNvSpPr/>
          <p:nvPr/>
        </p:nvSpPr>
        <p:spPr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다운로드</a:t>
            </a:r>
            <a:endParaRPr/>
          </a:p>
        </p:txBody>
      </p:sp>
      <p:sp>
        <p:nvSpPr>
          <p:cNvPr id="1387" name="Google Shape;1387;p37"/>
          <p:cNvSpPr/>
          <p:nvPr/>
        </p:nvSpPr>
        <p:spPr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초보자 가이드</a:t>
            </a:r>
            <a:endParaRPr/>
          </a:p>
        </p:txBody>
      </p:sp>
      <p:sp>
        <p:nvSpPr>
          <p:cNvPr id="1388" name="Google Shape;1388;p37"/>
          <p:cNvSpPr/>
          <p:nvPr/>
        </p:nvSpPr>
        <p:spPr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자주하는 질문</a:t>
            </a:r>
            <a:endParaRPr/>
          </a:p>
        </p:txBody>
      </p:sp>
      <p:sp>
        <p:nvSpPr>
          <p:cNvPr id="1389" name="Google Shape;1389;p37"/>
          <p:cNvSpPr/>
          <p:nvPr/>
        </p:nvSpPr>
        <p:spPr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1:1 문의&amp;답변</a:t>
            </a:r>
            <a:endParaRPr/>
          </a:p>
        </p:txBody>
      </p:sp>
      <p:sp>
        <p:nvSpPr>
          <p:cNvPr id="1390" name="Google Shape;1390;p37"/>
          <p:cNvSpPr/>
          <p:nvPr/>
        </p:nvSpPr>
        <p:spPr>
          <a:xfrm>
            <a:off x="5076825" y="6056313"/>
            <a:ext cx="744538" cy="252412"/>
          </a:xfrm>
          <a:prstGeom prst="roundRect">
            <a:avLst>
              <a:gd fmla="val 16667" name="adj"/>
            </a:avLst>
          </a:prstGeom>
          <a:solidFill>
            <a:srgbClr val="EAEAEA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/>
          </a:p>
        </p:txBody>
      </p:sp>
      <p:sp>
        <p:nvSpPr>
          <p:cNvPr id="1391" name="Google Shape;1391;p37"/>
          <p:cNvSpPr/>
          <p:nvPr/>
        </p:nvSpPr>
        <p:spPr>
          <a:xfrm>
            <a:off x="5867400" y="6056313"/>
            <a:ext cx="744538" cy="252412"/>
          </a:xfrm>
          <a:prstGeom prst="roundRect">
            <a:avLst>
              <a:gd fmla="val 16667" name="adj"/>
            </a:avLst>
          </a:prstGeom>
          <a:solidFill>
            <a:srgbClr val="EAEAEA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/>
          </a:p>
        </p:txBody>
      </p:sp>
      <p:cxnSp>
        <p:nvCxnSpPr>
          <p:cNvPr id="1392" name="Google Shape;1392;p37"/>
          <p:cNvCxnSpPr/>
          <p:nvPr/>
        </p:nvCxnSpPr>
        <p:spPr>
          <a:xfrm rot="10800000">
            <a:off x="2195513" y="4941888"/>
            <a:ext cx="1655762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3" name="Google Shape;1393;p37"/>
          <p:cNvSpPr txBox="1"/>
          <p:nvPr/>
        </p:nvSpPr>
        <p:spPr>
          <a:xfrm>
            <a:off x="179388" y="4724400"/>
            <a:ext cx="2054225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1차 답변, 완료 답변 등, </a:t>
            </a:r>
            <a:b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답변 누적시</a:t>
            </a:r>
            <a:b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가장 최근것이 위로 올라오도록 배열함</a:t>
            </a:r>
            <a:endParaRPr/>
          </a:p>
        </p:txBody>
      </p:sp>
      <p:sp>
        <p:nvSpPr>
          <p:cNvPr id="1394" name="Google Shape;1394;p37"/>
          <p:cNvSpPr txBox="1"/>
          <p:nvPr/>
        </p:nvSpPr>
        <p:spPr>
          <a:xfrm>
            <a:off x="7562850" y="3500438"/>
            <a:ext cx="1330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확대시  VIEW </a:t>
            </a:r>
            <a:br>
              <a:rPr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원본 크기 이미지 보여줌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38"/>
          <p:cNvSpPr txBox="1"/>
          <p:nvPr/>
        </p:nvSpPr>
        <p:spPr>
          <a:xfrm>
            <a:off x="395288" y="1196975"/>
            <a:ext cx="23050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/ 고객센터 &gt; 개인정보변경</a:t>
            </a:r>
            <a:endParaRPr sz="900">
              <a:solidFill>
                <a:srgbClr val="FF3300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1400" name="Google Shape;1400;p38"/>
          <p:cNvGraphicFramePr/>
          <p:nvPr/>
        </p:nvGraphicFramePr>
        <p:xfrm>
          <a:off x="2484438" y="69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1079500"/>
              </a:tblGrid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고객센터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FAQ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1:1문의&amp;답변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개인정보변경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descr="양방향 사선" id="1401" name="Google Shape;1401;p38"/>
          <p:cNvSpPr txBox="1"/>
          <p:nvPr/>
        </p:nvSpPr>
        <p:spPr>
          <a:xfrm>
            <a:off x="3563938" y="736600"/>
            <a:ext cx="18002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개인정보변경 </a:t>
            </a:r>
            <a:endParaRPr/>
          </a:p>
        </p:txBody>
      </p:sp>
      <p:sp>
        <p:nvSpPr>
          <p:cNvPr descr="양방향 사선" id="1402" name="Google Shape;1402;p38"/>
          <p:cNvSpPr txBox="1"/>
          <p:nvPr/>
        </p:nvSpPr>
        <p:spPr>
          <a:xfrm>
            <a:off x="7062788" y="1557338"/>
            <a:ext cx="19018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339966"/>
                </a:solidFill>
                <a:latin typeface="Gulim"/>
                <a:ea typeface="Gulim"/>
                <a:cs typeface="Gulim"/>
                <a:sym typeface="Gulim"/>
              </a:rPr>
              <a:t>Home &gt;고객센터 &gt; 개인정보변경</a:t>
            </a:r>
            <a:endParaRPr/>
          </a:p>
        </p:txBody>
      </p:sp>
      <p:sp>
        <p:nvSpPr>
          <p:cNvPr id="1403" name="Google Shape;1403;p38"/>
          <p:cNvSpPr/>
          <p:nvPr/>
        </p:nvSpPr>
        <p:spPr>
          <a:xfrm>
            <a:off x="3671888" y="1144588"/>
            <a:ext cx="73025" cy="21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4" name="Google Shape;1404;p38"/>
          <p:cNvSpPr/>
          <p:nvPr/>
        </p:nvSpPr>
        <p:spPr>
          <a:xfrm>
            <a:off x="3635375" y="981075"/>
            <a:ext cx="5184775" cy="576263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양방향 사선" id="1405" name="Google Shape;1405;p38"/>
          <p:cNvSpPr txBox="1"/>
          <p:nvPr/>
        </p:nvSpPr>
        <p:spPr>
          <a:xfrm>
            <a:off x="3708400" y="1052513"/>
            <a:ext cx="43767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16Pounds를 즐기시기 위한 모든 기본적인 내용들은 이곳에서 수정하시면 됩니다.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유저여러분들을 위하여 최선을 다하는 16Pounds가 되겠습니다. </a:t>
            </a:r>
            <a:endParaRPr/>
          </a:p>
        </p:txBody>
      </p:sp>
      <p:sp>
        <p:nvSpPr>
          <p:cNvPr id="1406" name="Google Shape;1406;p38"/>
          <p:cNvSpPr/>
          <p:nvPr/>
        </p:nvSpPr>
        <p:spPr>
          <a:xfrm>
            <a:off x="5507038" y="6165850"/>
            <a:ext cx="1081087" cy="2381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수정하기</a:t>
            </a:r>
            <a:endParaRPr/>
          </a:p>
        </p:txBody>
      </p:sp>
      <p:sp>
        <p:nvSpPr>
          <p:cNvPr id="1407" name="Google Shape;1407;p38"/>
          <p:cNvSpPr/>
          <p:nvPr/>
        </p:nvSpPr>
        <p:spPr>
          <a:xfrm>
            <a:off x="323850" y="3716338"/>
            <a:ext cx="1512888" cy="3952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완료 되었습니다.</a:t>
            </a:r>
            <a:endParaRPr/>
          </a:p>
        </p:txBody>
      </p:sp>
      <p:sp>
        <p:nvSpPr>
          <p:cNvPr id="1408" name="Google Shape;1408;p38"/>
          <p:cNvSpPr txBox="1"/>
          <p:nvPr/>
        </p:nvSpPr>
        <p:spPr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처음 오셨어요? 반가워요.</a:t>
            </a:r>
            <a:endParaRPr/>
          </a:p>
        </p:txBody>
      </p:sp>
      <p:sp>
        <p:nvSpPr>
          <p:cNvPr id="1409" name="Google Shape;1409;p38"/>
          <p:cNvSpPr/>
          <p:nvPr/>
        </p:nvSpPr>
        <p:spPr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다운로드</a:t>
            </a:r>
            <a:endParaRPr/>
          </a:p>
        </p:txBody>
      </p:sp>
      <p:sp>
        <p:nvSpPr>
          <p:cNvPr id="1410" name="Google Shape;1410;p38"/>
          <p:cNvSpPr/>
          <p:nvPr/>
        </p:nvSpPr>
        <p:spPr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초보자 가이드</a:t>
            </a:r>
            <a:endParaRPr/>
          </a:p>
        </p:txBody>
      </p:sp>
      <p:sp>
        <p:nvSpPr>
          <p:cNvPr id="1411" name="Google Shape;1411;p38"/>
          <p:cNvSpPr/>
          <p:nvPr/>
        </p:nvSpPr>
        <p:spPr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자주하는 질문</a:t>
            </a:r>
            <a:endParaRPr/>
          </a:p>
        </p:txBody>
      </p:sp>
      <p:sp>
        <p:nvSpPr>
          <p:cNvPr id="1412" name="Google Shape;1412;p38"/>
          <p:cNvSpPr/>
          <p:nvPr/>
        </p:nvSpPr>
        <p:spPr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1:1 문의&amp;답변</a:t>
            </a:r>
            <a:endParaRPr/>
          </a:p>
        </p:txBody>
      </p:sp>
      <p:graphicFrame>
        <p:nvGraphicFramePr>
          <p:cNvPr id="1413" name="Google Shape;1413;p38"/>
          <p:cNvGraphicFramePr/>
          <p:nvPr/>
        </p:nvGraphicFramePr>
        <p:xfrm>
          <a:off x="3822700" y="177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993775"/>
                <a:gridCol w="3327400"/>
              </a:tblGrid>
              <a:tr h="45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CC33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*</a:t>
                      </a: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ID</a:t>
                      </a:r>
                      <a:endParaRPr/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CC33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*</a:t>
                      </a: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비밀번호</a:t>
                      </a:r>
                      <a:endParaRPr/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CC33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*</a:t>
                      </a: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비밀번호 확인</a:t>
                      </a:r>
                      <a:endParaRPr/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CC33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* </a:t>
                      </a: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닉네임</a:t>
                      </a:r>
                      <a:endParaRPr/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CC33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*</a:t>
                      </a: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이름</a:t>
                      </a:r>
                      <a:endParaRPr/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CC33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* </a:t>
                      </a: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주민등록번호</a:t>
                      </a:r>
                      <a:endParaRPr/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CC33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*</a:t>
                      </a: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이메일</a:t>
                      </a:r>
                      <a:endParaRPr/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07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CC33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         </a:t>
                      </a: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휴대폰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CC33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         </a:t>
                      </a: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전화번호</a:t>
                      </a:r>
                      <a:endParaRPr/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우편번호</a:t>
                      </a:r>
                      <a:endParaRPr/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주소</a:t>
                      </a:r>
                      <a:endParaRPr/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상세주소</a:t>
                      </a:r>
                      <a:endParaRPr/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14" name="Google Shape;1414;p38"/>
          <p:cNvSpPr/>
          <p:nvPr/>
        </p:nvSpPr>
        <p:spPr>
          <a:xfrm>
            <a:off x="4964113" y="2303463"/>
            <a:ext cx="803275" cy="1397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****</a:t>
            </a:r>
            <a:endParaRPr/>
          </a:p>
        </p:txBody>
      </p:sp>
      <p:sp>
        <p:nvSpPr>
          <p:cNvPr id="1415" name="Google Shape;1415;p38"/>
          <p:cNvSpPr txBox="1"/>
          <p:nvPr/>
        </p:nvSpPr>
        <p:spPr>
          <a:xfrm>
            <a:off x="4975225" y="2428875"/>
            <a:ext cx="2717800" cy="39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패스워드는 6문자 이상 16문자 이하로 기입하여 주십시오.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(숫자로만 이루어진 패스워드 사용 불가)</a:t>
            </a:r>
            <a:endParaRPr/>
          </a:p>
        </p:txBody>
      </p:sp>
      <p:sp>
        <p:nvSpPr>
          <p:cNvPr id="1416" name="Google Shape;1416;p38"/>
          <p:cNvSpPr/>
          <p:nvPr/>
        </p:nvSpPr>
        <p:spPr>
          <a:xfrm>
            <a:off x="4975225" y="2879725"/>
            <a:ext cx="803275" cy="1397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****</a:t>
            </a:r>
            <a:endParaRPr/>
          </a:p>
        </p:txBody>
      </p:sp>
      <p:sp>
        <p:nvSpPr>
          <p:cNvPr id="1417" name="Google Shape;1417;p38"/>
          <p:cNvSpPr txBox="1"/>
          <p:nvPr/>
        </p:nvSpPr>
        <p:spPr>
          <a:xfrm>
            <a:off x="5867400" y="2854325"/>
            <a:ext cx="2087563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다시한번 입력하여 주십시요.</a:t>
            </a:r>
            <a:endParaRPr/>
          </a:p>
        </p:txBody>
      </p:sp>
      <p:sp>
        <p:nvSpPr>
          <p:cNvPr id="1418" name="Google Shape;1418;p38"/>
          <p:cNvSpPr txBox="1"/>
          <p:nvPr/>
        </p:nvSpPr>
        <p:spPr>
          <a:xfrm>
            <a:off x="4903788" y="3309938"/>
            <a:ext cx="2087562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419" name="Google Shape;1419;p38"/>
          <p:cNvSpPr txBox="1"/>
          <p:nvPr/>
        </p:nvSpPr>
        <p:spPr>
          <a:xfrm>
            <a:off x="5802313" y="3819525"/>
            <a:ext cx="128587" cy="198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</a:t>
            </a:r>
            <a:endParaRPr/>
          </a:p>
        </p:txBody>
      </p:sp>
      <p:sp>
        <p:nvSpPr>
          <p:cNvPr id="1420" name="Google Shape;1420;p38"/>
          <p:cNvSpPr/>
          <p:nvPr/>
        </p:nvSpPr>
        <p:spPr>
          <a:xfrm>
            <a:off x="4975225" y="4176713"/>
            <a:ext cx="803275" cy="1397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SSS@ND.COM</a:t>
            </a:r>
            <a:endParaRPr/>
          </a:p>
        </p:txBody>
      </p:sp>
      <p:sp>
        <p:nvSpPr>
          <p:cNvPr id="1421" name="Google Shape;1421;p38"/>
          <p:cNvSpPr txBox="1"/>
          <p:nvPr/>
        </p:nvSpPr>
        <p:spPr>
          <a:xfrm>
            <a:off x="6126163" y="4102100"/>
            <a:ext cx="511175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메일 수신</a:t>
            </a:r>
            <a:endParaRPr/>
          </a:p>
        </p:txBody>
      </p:sp>
      <p:sp>
        <p:nvSpPr>
          <p:cNvPr id="1422" name="Google Shape;1422;p38"/>
          <p:cNvSpPr/>
          <p:nvPr/>
        </p:nvSpPr>
        <p:spPr>
          <a:xfrm>
            <a:off x="5910263" y="4171950"/>
            <a:ext cx="155575" cy="1397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/>
          </a:p>
        </p:txBody>
      </p:sp>
      <p:sp>
        <p:nvSpPr>
          <p:cNvPr id="1423" name="Google Shape;1423;p38"/>
          <p:cNvSpPr/>
          <p:nvPr/>
        </p:nvSpPr>
        <p:spPr>
          <a:xfrm>
            <a:off x="4860925" y="4581525"/>
            <a:ext cx="287338" cy="1397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4" name="Google Shape;1424;p38"/>
          <p:cNvSpPr/>
          <p:nvPr/>
        </p:nvSpPr>
        <p:spPr>
          <a:xfrm>
            <a:off x="5365750" y="4581525"/>
            <a:ext cx="287338" cy="1397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000</a:t>
            </a:r>
            <a:endParaRPr/>
          </a:p>
        </p:txBody>
      </p:sp>
      <p:sp>
        <p:nvSpPr>
          <p:cNvPr id="1425" name="Google Shape;1425;p38"/>
          <p:cNvSpPr/>
          <p:nvPr/>
        </p:nvSpPr>
        <p:spPr>
          <a:xfrm>
            <a:off x="5795963" y="4581525"/>
            <a:ext cx="287337" cy="1397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000</a:t>
            </a:r>
            <a:endParaRPr/>
          </a:p>
        </p:txBody>
      </p:sp>
      <p:sp>
        <p:nvSpPr>
          <p:cNvPr id="1426" name="Google Shape;1426;p38"/>
          <p:cNvSpPr txBox="1"/>
          <p:nvPr/>
        </p:nvSpPr>
        <p:spPr>
          <a:xfrm>
            <a:off x="5221288" y="4525963"/>
            <a:ext cx="128587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</a:t>
            </a:r>
            <a:endParaRPr/>
          </a:p>
        </p:txBody>
      </p:sp>
      <p:sp>
        <p:nvSpPr>
          <p:cNvPr id="1427" name="Google Shape;1427;p38"/>
          <p:cNvSpPr txBox="1"/>
          <p:nvPr/>
        </p:nvSpPr>
        <p:spPr>
          <a:xfrm>
            <a:off x="5667375" y="4525963"/>
            <a:ext cx="128588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</a:t>
            </a:r>
            <a:endParaRPr/>
          </a:p>
        </p:txBody>
      </p:sp>
      <p:sp>
        <p:nvSpPr>
          <p:cNvPr id="1428" name="Google Shape;1428;p38"/>
          <p:cNvSpPr/>
          <p:nvPr/>
        </p:nvSpPr>
        <p:spPr>
          <a:xfrm>
            <a:off x="4954588" y="5211763"/>
            <a:ext cx="287337" cy="1397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111</a:t>
            </a:r>
            <a:endParaRPr/>
          </a:p>
        </p:txBody>
      </p:sp>
      <p:sp>
        <p:nvSpPr>
          <p:cNvPr id="1429" name="Google Shape;1429;p38"/>
          <p:cNvSpPr/>
          <p:nvPr/>
        </p:nvSpPr>
        <p:spPr>
          <a:xfrm>
            <a:off x="5459413" y="5211763"/>
            <a:ext cx="287337" cy="1397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111</a:t>
            </a:r>
            <a:endParaRPr/>
          </a:p>
        </p:txBody>
      </p:sp>
      <p:sp>
        <p:nvSpPr>
          <p:cNvPr id="1430" name="Google Shape;1430;p38"/>
          <p:cNvSpPr txBox="1"/>
          <p:nvPr/>
        </p:nvSpPr>
        <p:spPr>
          <a:xfrm>
            <a:off x="5314950" y="5156200"/>
            <a:ext cx="128588" cy="198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</a:t>
            </a:r>
            <a:endParaRPr/>
          </a:p>
        </p:txBody>
      </p:sp>
      <p:sp>
        <p:nvSpPr>
          <p:cNvPr id="1431" name="Google Shape;1431;p38"/>
          <p:cNvSpPr/>
          <p:nvPr/>
        </p:nvSpPr>
        <p:spPr>
          <a:xfrm>
            <a:off x="5889625" y="5156200"/>
            <a:ext cx="411163" cy="215900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주소확인</a:t>
            </a:r>
            <a:endParaRPr/>
          </a:p>
        </p:txBody>
      </p:sp>
      <p:sp>
        <p:nvSpPr>
          <p:cNvPr id="1432" name="Google Shape;1432;p38"/>
          <p:cNvSpPr/>
          <p:nvPr/>
        </p:nvSpPr>
        <p:spPr>
          <a:xfrm>
            <a:off x="4975225" y="5516563"/>
            <a:ext cx="2735263" cy="144462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 강남구 </a:t>
            </a:r>
            <a:endParaRPr/>
          </a:p>
        </p:txBody>
      </p:sp>
      <p:sp>
        <p:nvSpPr>
          <p:cNvPr id="1433" name="Google Shape;1433;p38"/>
          <p:cNvSpPr/>
          <p:nvPr/>
        </p:nvSpPr>
        <p:spPr>
          <a:xfrm>
            <a:off x="4975225" y="5805488"/>
            <a:ext cx="2735263" cy="144462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1번지</a:t>
            </a:r>
            <a:endParaRPr/>
          </a:p>
        </p:txBody>
      </p:sp>
      <p:sp>
        <p:nvSpPr>
          <p:cNvPr id="1434" name="Google Shape;1434;p38"/>
          <p:cNvSpPr/>
          <p:nvPr/>
        </p:nvSpPr>
        <p:spPr>
          <a:xfrm>
            <a:off x="5033963" y="4629150"/>
            <a:ext cx="71437" cy="73025"/>
          </a:xfrm>
          <a:prstGeom prst="flowChartMerge">
            <a:avLst/>
          </a:prstGeom>
          <a:solidFill>
            <a:srgbClr val="808080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5" name="Google Shape;1435;p38"/>
          <p:cNvSpPr/>
          <p:nvPr/>
        </p:nvSpPr>
        <p:spPr>
          <a:xfrm>
            <a:off x="4860925" y="4797425"/>
            <a:ext cx="287338" cy="1397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6" name="Google Shape;1436;p38"/>
          <p:cNvSpPr/>
          <p:nvPr/>
        </p:nvSpPr>
        <p:spPr>
          <a:xfrm>
            <a:off x="5365750" y="4797425"/>
            <a:ext cx="287338" cy="1397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000</a:t>
            </a:r>
            <a:endParaRPr/>
          </a:p>
        </p:txBody>
      </p:sp>
      <p:sp>
        <p:nvSpPr>
          <p:cNvPr id="1437" name="Google Shape;1437;p38"/>
          <p:cNvSpPr/>
          <p:nvPr/>
        </p:nvSpPr>
        <p:spPr>
          <a:xfrm>
            <a:off x="5795963" y="4797425"/>
            <a:ext cx="287337" cy="1397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000</a:t>
            </a:r>
            <a:endParaRPr/>
          </a:p>
        </p:txBody>
      </p:sp>
      <p:sp>
        <p:nvSpPr>
          <p:cNvPr id="1438" name="Google Shape;1438;p38"/>
          <p:cNvSpPr txBox="1"/>
          <p:nvPr/>
        </p:nvSpPr>
        <p:spPr>
          <a:xfrm>
            <a:off x="5221288" y="4741863"/>
            <a:ext cx="128587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</a:t>
            </a:r>
            <a:endParaRPr/>
          </a:p>
        </p:txBody>
      </p:sp>
      <p:sp>
        <p:nvSpPr>
          <p:cNvPr id="1439" name="Google Shape;1439;p38"/>
          <p:cNvSpPr txBox="1"/>
          <p:nvPr/>
        </p:nvSpPr>
        <p:spPr>
          <a:xfrm>
            <a:off x="5667375" y="4741863"/>
            <a:ext cx="128588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</a:t>
            </a:r>
            <a:endParaRPr/>
          </a:p>
        </p:txBody>
      </p:sp>
      <p:sp>
        <p:nvSpPr>
          <p:cNvPr id="1440" name="Google Shape;1440;p38"/>
          <p:cNvSpPr/>
          <p:nvPr/>
        </p:nvSpPr>
        <p:spPr>
          <a:xfrm>
            <a:off x="5033963" y="4845050"/>
            <a:ext cx="71437" cy="73025"/>
          </a:xfrm>
          <a:prstGeom prst="flowChartMerge">
            <a:avLst/>
          </a:prstGeom>
          <a:solidFill>
            <a:srgbClr val="808080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1" name="Google Shape;1441;p38"/>
          <p:cNvSpPr txBox="1"/>
          <p:nvPr/>
        </p:nvSpPr>
        <p:spPr>
          <a:xfrm>
            <a:off x="6264275" y="4659313"/>
            <a:ext cx="73025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442" name="Google Shape;1442;p38"/>
          <p:cNvSpPr txBox="1"/>
          <p:nvPr/>
        </p:nvSpPr>
        <p:spPr>
          <a:xfrm>
            <a:off x="4067175" y="4364038"/>
            <a:ext cx="3743325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* 연락처 (휴대폰 또는 전화번호 둘중에 하나는 반드시 입력하여 주십시요.)</a:t>
            </a:r>
            <a:endParaRPr/>
          </a:p>
        </p:txBody>
      </p:sp>
      <p:sp>
        <p:nvSpPr>
          <p:cNvPr id="1443" name="Google Shape;1443;p38"/>
          <p:cNvSpPr txBox="1"/>
          <p:nvPr/>
        </p:nvSpPr>
        <p:spPr>
          <a:xfrm>
            <a:off x="5016500" y="3214688"/>
            <a:ext cx="273050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키티</a:t>
            </a:r>
            <a:endParaRPr/>
          </a:p>
        </p:txBody>
      </p:sp>
      <p:sp>
        <p:nvSpPr>
          <p:cNvPr id="1444" name="Google Shape;1444;p38"/>
          <p:cNvSpPr txBox="1"/>
          <p:nvPr/>
        </p:nvSpPr>
        <p:spPr>
          <a:xfrm>
            <a:off x="4932363" y="1846263"/>
            <a:ext cx="377825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JASSS</a:t>
            </a:r>
            <a:endParaRPr/>
          </a:p>
        </p:txBody>
      </p:sp>
      <p:sp>
        <p:nvSpPr>
          <p:cNvPr id="1445" name="Google Shape;1445;p38"/>
          <p:cNvSpPr txBox="1"/>
          <p:nvPr/>
        </p:nvSpPr>
        <p:spPr>
          <a:xfrm>
            <a:off x="4991100" y="3575050"/>
            <a:ext cx="373063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윤나나</a:t>
            </a:r>
            <a:endParaRPr/>
          </a:p>
        </p:txBody>
      </p:sp>
      <p:sp>
        <p:nvSpPr>
          <p:cNvPr id="1446" name="Google Shape;1446;p38"/>
          <p:cNvSpPr txBox="1"/>
          <p:nvPr/>
        </p:nvSpPr>
        <p:spPr>
          <a:xfrm>
            <a:off x="4967288" y="3860800"/>
            <a:ext cx="415925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123455</a:t>
            </a:r>
            <a:endParaRPr/>
          </a:p>
        </p:txBody>
      </p:sp>
      <p:sp>
        <p:nvSpPr>
          <p:cNvPr id="1447" name="Google Shape;1447;p38"/>
          <p:cNvSpPr txBox="1"/>
          <p:nvPr/>
        </p:nvSpPr>
        <p:spPr>
          <a:xfrm>
            <a:off x="5940425" y="3862388"/>
            <a:ext cx="473075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2222222</a:t>
            </a:r>
            <a:endParaRPr/>
          </a:p>
        </p:txBody>
      </p:sp>
      <p:sp>
        <p:nvSpPr>
          <p:cNvPr id="1448" name="Google Shape;1448;p38"/>
          <p:cNvSpPr/>
          <p:nvPr/>
        </p:nvSpPr>
        <p:spPr>
          <a:xfrm>
            <a:off x="179388" y="2133600"/>
            <a:ext cx="2160587" cy="979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아이디, 닉네임, 이름, 주민등록번호 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비활성화(수정불가)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비밀번호, 이메일, 휴대폰, 전화번호, 우편번호, 주소,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상세주소 (수정가능)</a:t>
            </a:r>
            <a:endParaRPr/>
          </a:p>
        </p:txBody>
      </p:sp>
      <p:sp>
        <p:nvSpPr>
          <p:cNvPr id="1449" name="Google Shape;1449;p38"/>
          <p:cNvSpPr txBox="1"/>
          <p:nvPr/>
        </p:nvSpPr>
        <p:spPr>
          <a:xfrm>
            <a:off x="323850" y="3429000"/>
            <a:ext cx="116363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수정하기 버튼 클릭시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"/>
          <p:cNvSpPr txBox="1"/>
          <p:nvPr/>
        </p:nvSpPr>
        <p:spPr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/ 클로즈베타신청</a:t>
            </a:r>
            <a:endParaRPr/>
          </a:p>
        </p:txBody>
      </p:sp>
      <p:sp>
        <p:nvSpPr>
          <p:cNvPr id="288" name="Google Shape;288;p4"/>
          <p:cNvSpPr/>
          <p:nvPr/>
        </p:nvSpPr>
        <p:spPr>
          <a:xfrm>
            <a:off x="2484438" y="908050"/>
            <a:ext cx="1079500" cy="360363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클로즈베타 테스터</a:t>
            </a:r>
            <a:b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모집 (회원가입)</a:t>
            </a:r>
            <a:endParaRPr/>
          </a:p>
        </p:txBody>
      </p:sp>
      <p:sp>
        <p:nvSpPr>
          <p:cNvPr descr="양방향 사선" id="289" name="Google Shape;289;p4"/>
          <p:cNvSpPr txBox="1"/>
          <p:nvPr/>
        </p:nvSpPr>
        <p:spPr>
          <a:xfrm>
            <a:off x="3563938" y="476250"/>
            <a:ext cx="27432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클로즈베타 테스터 모집 (회원가입) 신청 안내</a:t>
            </a:r>
            <a:endParaRPr/>
          </a:p>
        </p:txBody>
      </p:sp>
      <p:sp>
        <p:nvSpPr>
          <p:cNvPr descr="양방향 사선" id="290" name="Google Shape;290;p4"/>
          <p:cNvSpPr txBox="1"/>
          <p:nvPr/>
        </p:nvSpPr>
        <p:spPr>
          <a:xfrm>
            <a:off x="3581400" y="781050"/>
            <a:ext cx="391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16Pounds에 오신것을 환영합니다.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클로즈베타 테스터가 되시면 16Pounds 게임을 먼저 즐기실 수 있습니다.</a:t>
            </a:r>
            <a:endParaRPr/>
          </a:p>
        </p:txBody>
      </p:sp>
      <p:sp>
        <p:nvSpPr>
          <p:cNvPr descr="양방향 사선" id="291" name="Google Shape;291;p4"/>
          <p:cNvSpPr txBox="1"/>
          <p:nvPr/>
        </p:nvSpPr>
        <p:spPr>
          <a:xfrm>
            <a:off x="6516688" y="1196975"/>
            <a:ext cx="2373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339966"/>
                </a:solidFill>
                <a:latin typeface="Gulim"/>
                <a:ea typeface="Gulim"/>
                <a:cs typeface="Gulim"/>
                <a:sym typeface="Gulim"/>
              </a:rPr>
              <a:t>Home &gt; 클로즈베타테스터 모집(회원가입)</a:t>
            </a:r>
            <a:endParaRPr/>
          </a:p>
        </p:txBody>
      </p:sp>
      <p:sp>
        <p:nvSpPr>
          <p:cNvPr id="292" name="Google Shape;292;p4"/>
          <p:cNvSpPr/>
          <p:nvPr/>
        </p:nvSpPr>
        <p:spPr>
          <a:xfrm>
            <a:off x="3635375" y="765175"/>
            <a:ext cx="4967288" cy="4318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p4"/>
          <p:cNvSpPr txBox="1"/>
          <p:nvPr/>
        </p:nvSpPr>
        <p:spPr>
          <a:xfrm>
            <a:off x="3708400" y="1341438"/>
            <a:ext cx="5113338" cy="4529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안녕하세요.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16Pounds의 클로즈 베타 테스트가 </a:t>
            </a:r>
            <a:r>
              <a:rPr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2006년 0월 00</a:t>
            </a: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일부터 진행됩니다.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■ 모집 기간 : </a:t>
            </a:r>
            <a:r>
              <a:rPr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2006년 0월 00일 ~ 0월 00일 ( 00일간 )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C3300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■ 베타 테스트 일정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  - 기간 : </a:t>
            </a:r>
            <a:r>
              <a:rPr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2006년 0월 00일 ~ 0월 00일 ( 0일간 )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  - 시간 : </a:t>
            </a:r>
            <a:r>
              <a:rPr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오전 0시 ~ 오전 0시 ( 00시간 진행 )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C3300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■ 인원 : </a:t>
            </a:r>
            <a:r>
              <a:rPr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000명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■ 클로즈 베타 테스트는 버그 수정등 다양한 테스트를 목적으로 서비스 되기 때문에 아래와 같은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 상황이 발생할 수 있습니다.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    (1) 아이템, 경험치 등의 게임 내 적용된 수치가 변경될 수 있습니다.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    (2) 서버 안정화와 패치 및 업데이트를 위하여 서버 점검이 있을 수 있습니다.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    (3) 테스트 데이터는 클로즈 베타 이후 초기화 됩니다.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    (4) 클로즈 베타 테스터 신청 시 회원 정보는 클로즈 베타 종료 후 일괄 삭제되오니</a:t>
            </a:r>
            <a:br>
              <a:rPr lang="ko-KR" sz="900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</a:br>
            <a:r>
              <a:rPr lang="ko-KR" sz="900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        안심하여 주시기 바랍니다.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클로즈 베타 테스트 기간 동안 테스트 여러분들의 의견은 더욱 완성도 높은 16Pounds를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만들어 가는데 중요한 자료가 됩니다.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 테스터 여러분의 적극적인 참여와 많은 성원 부탁 드립니다.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 감사합니다.</a:t>
            </a:r>
            <a:endParaRPr sz="9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94" name="Google Shape;294;p4"/>
          <p:cNvSpPr/>
          <p:nvPr/>
        </p:nvSpPr>
        <p:spPr>
          <a:xfrm>
            <a:off x="5148263" y="5949950"/>
            <a:ext cx="2519362" cy="487363"/>
          </a:xfrm>
          <a:prstGeom prst="rect">
            <a:avLst/>
          </a:prstGeom>
          <a:solidFill>
            <a:srgbClr val="CCCCFF"/>
          </a:solidFill>
          <a:ln cap="flat" cmpd="sng" w="9525">
            <a:solidFill>
              <a:srgbClr val="CC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클로즈 베타 테스터 (회원가입) 신청하기</a:t>
            </a:r>
            <a:endParaRPr/>
          </a:p>
        </p:txBody>
      </p:sp>
      <p:sp>
        <p:nvSpPr>
          <p:cNvPr id="295" name="Google Shape;295;p4"/>
          <p:cNvSpPr/>
          <p:nvPr/>
        </p:nvSpPr>
        <p:spPr>
          <a:xfrm>
            <a:off x="73025" y="2133600"/>
            <a:ext cx="2411413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클로즈베타 테스터 신청하기 버튼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해당 버튼을 클릭하면 개인정보정책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및 이용약관 페이지로 이동</a:t>
            </a:r>
            <a:endParaRPr/>
          </a:p>
        </p:txBody>
      </p:sp>
      <p:sp>
        <p:nvSpPr>
          <p:cNvPr id="296" name="Google Shape;296;p4"/>
          <p:cNvSpPr/>
          <p:nvPr/>
        </p:nvSpPr>
        <p:spPr>
          <a:xfrm>
            <a:off x="4859338" y="5876925"/>
            <a:ext cx="3025775" cy="647700"/>
          </a:xfrm>
          <a:prstGeom prst="rect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"/>
          <p:cNvSpPr txBox="1"/>
          <p:nvPr/>
        </p:nvSpPr>
        <p:spPr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/ 클로즈베타신청 약관페이지</a:t>
            </a:r>
            <a:endParaRPr/>
          </a:p>
        </p:txBody>
      </p:sp>
      <p:sp>
        <p:nvSpPr>
          <p:cNvPr id="302" name="Google Shape;302;p5"/>
          <p:cNvSpPr/>
          <p:nvPr/>
        </p:nvSpPr>
        <p:spPr>
          <a:xfrm>
            <a:off x="2484438" y="908050"/>
            <a:ext cx="1079500" cy="360363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클로즈베타 테스터</a:t>
            </a:r>
            <a:b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모집 (회원가입)</a:t>
            </a:r>
            <a:endParaRPr/>
          </a:p>
        </p:txBody>
      </p:sp>
      <p:sp>
        <p:nvSpPr>
          <p:cNvPr descr="양방향 사선" id="303" name="Google Shape;303;p5"/>
          <p:cNvSpPr txBox="1"/>
          <p:nvPr/>
        </p:nvSpPr>
        <p:spPr>
          <a:xfrm>
            <a:off x="3563938" y="476250"/>
            <a:ext cx="27432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클로즈베타 테스터 모집 (회원가입) 신청 안내</a:t>
            </a:r>
            <a:endParaRPr/>
          </a:p>
        </p:txBody>
      </p:sp>
      <p:sp>
        <p:nvSpPr>
          <p:cNvPr descr="양방향 사선" id="304" name="Google Shape;304;p5"/>
          <p:cNvSpPr txBox="1"/>
          <p:nvPr/>
        </p:nvSpPr>
        <p:spPr>
          <a:xfrm>
            <a:off x="3581400" y="781050"/>
            <a:ext cx="391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16Pounds에 오신것을 환영합니다.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클로즈베타 테스터가 되시면 16Pounds 게임을 먼저 즐기실 수 있습니다.</a:t>
            </a:r>
            <a:endParaRPr/>
          </a:p>
        </p:txBody>
      </p:sp>
      <p:sp>
        <p:nvSpPr>
          <p:cNvPr descr="양방향 사선" id="305" name="Google Shape;305;p5"/>
          <p:cNvSpPr txBox="1"/>
          <p:nvPr/>
        </p:nvSpPr>
        <p:spPr>
          <a:xfrm>
            <a:off x="6516688" y="1196975"/>
            <a:ext cx="2373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339966"/>
                </a:solidFill>
                <a:latin typeface="Gulim"/>
                <a:ea typeface="Gulim"/>
                <a:cs typeface="Gulim"/>
                <a:sym typeface="Gulim"/>
              </a:rPr>
              <a:t>Home &gt; 클로즈베타테스터 모집(회원가입)</a:t>
            </a:r>
            <a:endParaRPr/>
          </a:p>
        </p:txBody>
      </p:sp>
      <p:sp>
        <p:nvSpPr>
          <p:cNvPr id="306" name="Google Shape;306;p5"/>
          <p:cNvSpPr/>
          <p:nvPr/>
        </p:nvSpPr>
        <p:spPr>
          <a:xfrm>
            <a:off x="3635375" y="765175"/>
            <a:ext cx="4967288" cy="4318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7" name="Google Shape;307;p5"/>
          <p:cNvSpPr txBox="1"/>
          <p:nvPr/>
        </p:nvSpPr>
        <p:spPr>
          <a:xfrm>
            <a:off x="3708400" y="1412875"/>
            <a:ext cx="5113338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안녕하세요.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16Pounds의 클로즈 베타 테스트가 </a:t>
            </a:r>
            <a:r>
              <a:rPr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2006년 0월 00</a:t>
            </a: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일부터 진행됩니다.</a:t>
            </a:r>
            <a:endParaRPr/>
          </a:p>
        </p:txBody>
      </p:sp>
      <p:sp>
        <p:nvSpPr>
          <p:cNvPr id="308" name="Google Shape;308;p5"/>
          <p:cNvSpPr/>
          <p:nvPr/>
        </p:nvSpPr>
        <p:spPr>
          <a:xfrm>
            <a:off x="34925" y="2133600"/>
            <a:ext cx="2592388" cy="1389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클로즈베타 테스터 신청하기 버튼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동의 체크후 클로즈베타 신청 페이지로 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이동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에러 Alert 메시지 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이용약관 및 개인정보보호정책에 동의하셔야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클로즈베타 테스터 신청(회원가입)이 가능합니다.</a:t>
            </a:r>
            <a:endParaRPr/>
          </a:p>
        </p:txBody>
      </p:sp>
      <p:sp>
        <p:nvSpPr>
          <p:cNvPr id="309" name="Google Shape;309;p5"/>
          <p:cNvSpPr txBox="1"/>
          <p:nvPr/>
        </p:nvSpPr>
        <p:spPr>
          <a:xfrm>
            <a:off x="3814763" y="1916113"/>
            <a:ext cx="6397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 이용약관</a:t>
            </a:r>
            <a:endParaRPr/>
          </a:p>
        </p:txBody>
      </p:sp>
      <p:sp>
        <p:nvSpPr>
          <p:cNvPr id="310" name="Google Shape;310;p5"/>
          <p:cNvSpPr txBox="1"/>
          <p:nvPr/>
        </p:nvSpPr>
        <p:spPr>
          <a:xfrm>
            <a:off x="3924300" y="3806825"/>
            <a:ext cx="1096963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 개인정보보호정책</a:t>
            </a:r>
            <a:endParaRPr/>
          </a:p>
        </p:txBody>
      </p:sp>
      <p:sp>
        <p:nvSpPr>
          <p:cNvPr id="311" name="Google Shape;311;p5"/>
          <p:cNvSpPr/>
          <p:nvPr/>
        </p:nvSpPr>
        <p:spPr>
          <a:xfrm>
            <a:off x="3851275" y="2222500"/>
            <a:ext cx="4608513" cy="1584325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p5"/>
          <p:cNvSpPr/>
          <p:nvPr/>
        </p:nvSpPr>
        <p:spPr>
          <a:xfrm>
            <a:off x="3851275" y="4095750"/>
            <a:ext cx="4608513" cy="1584325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p5"/>
          <p:cNvSpPr txBox="1"/>
          <p:nvPr/>
        </p:nvSpPr>
        <p:spPr>
          <a:xfrm>
            <a:off x="4535488" y="5734050"/>
            <a:ext cx="29305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본인은 위 이용약관 및 개인정보보호정책에 동의합니다.</a:t>
            </a:r>
            <a:endParaRPr/>
          </a:p>
        </p:txBody>
      </p:sp>
      <p:sp>
        <p:nvSpPr>
          <p:cNvPr id="314" name="Google Shape;314;p5"/>
          <p:cNvSpPr/>
          <p:nvPr/>
        </p:nvSpPr>
        <p:spPr>
          <a:xfrm>
            <a:off x="4284663" y="5734050"/>
            <a:ext cx="2159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/>
          </a:p>
        </p:txBody>
      </p:sp>
      <p:cxnSp>
        <p:nvCxnSpPr>
          <p:cNvPr id="315" name="Google Shape;315;p5"/>
          <p:cNvCxnSpPr/>
          <p:nvPr/>
        </p:nvCxnSpPr>
        <p:spPr>
          <a:xfrm>
            <a:off x="8243888" y="2274888"/>
            <a:ext cx="0" cy="1441450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5"/>
          <p:cNvCxnSpPr/>
          <p:nvPr/>
        </p:nvCxnSpPr>
        <p:spPr>
          <a:xfrm>
            <a:off x="8243888" y="4148138"/>
            <a:ext cx="0" cy="1441450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" name="Google Shape;317;p5"/>
          <p:cNvSpPr/>
          <p:nvPr/>
        </p:nvSpPr>
        <p:spPr>
          <a:xfrm>
            <a:off x="8316913" y="2347913"/>
            <a:ext cx="71437" cy="71437"/>
          </a:xfrm>
          <a:prstGeom prst="triangle">
            <a:avLst>
              <a:gd fmla="val 50000" name="adj"/>
            </a:avLst>
          </a:prstGeom>
          <a:solidFill>
            <a:srgbClr val="777777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" name="Google Shape;318;p5"/>
          <p:cNvSpPr/>
          <p:nvPr/>
        </p:nvSpPr>
        <p:spPr>
          <a:xfrm rot="10800000">
            <a:off x="8316913" y="3643313"/>
            <a:ext cx="71437" cy="71437"/>
          </a:xfrm>
          <a:prstGeom prst="triangle">
            <a:avLst>
              <a:gd fmla="val 50000" name="adj"/>
            </a:avLst>
          </a:prstGeom>
          <a:solidFill>
            <a:srgbClr val="777777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p5"/>
          <p:cNvSpPr/>
          <p:nvPr/>
        </p:nvSpPr>
        <p:spPr>
          <a:xfrm>
            <a:off x="8316913" y="4219575"/>
            <a:ext cx="71437" cy="71438"/>
          </a:xfrm>
          <a:prstGeom prst="triangle">
            <a:avLst>
              <a:gd fmla="val 50000" name="adj"/>
            </a:avLst>
          </a:prstGeom>
          <a:solidFill>
            <a:srgbClr val="777777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p5"/>
          <p:cNvSpPr/>
          <p:nvPr/>
        </p:nvSpPr>
        <p:spPr>
          <a:xfrm rot="10800000">
            <a:off x="8316913" y="5514975"/>
            <a:ext cx="71437" cy="71438"/>
          </a:xfrm>
          <a:prstGeom prst="triangle">
            <a:avLst>
              <a:gd fmla="val 50000" name="adj"/>
            </a:avLst>
          </a:prstGeom>
          <a:solidFill>
            <a:srgbClr val="777777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1" name="Google Shape;321;p5"/>
          <p:cNvSpPr/>
          <p:nvPr/>
        </p:nvSpPr>
        <p:spPr>
          <a:xfrm>
            <a:off x="5076825" y="6094413"/>
            <a:ext cx="2519363" cy="487362"/>
          </a:xfrm>
          <a:prstGeom prst="rect">
            <a:avLst/>
          </a:prstGeom>
          <a:solidFill>
            <a:srgbClr val="CCCCFF"/>
          </a:solidFill>
          <a:ln cap="flat" cmpd="sng" w="9525">
            <a:solidFill>
              <a:srgbClr val="CC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클로즈 베타 테스터 (회원가입) 신청하기</a:t>
            </a:r>
            <a:endParaRPr/>
          </a:p>
        </p:txBody>
      </p:sp>
      <p:sp>
        <p:nvSpPr>
          <p:cNvPr id="322" name="Google Shape;322;p5"/>
          <p:cNvSpPr/>
          <p:nvPr/>
        </p:nvSpPr>
        <p:spPr>
          <a:xfrm>
            <a:off x="4787900" y="6021388"/>
            <a:ext cx="3025775" cy="647700"/>
          </a:xfrm>
          <a:prstGeom prst="rect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"/>
          <p:cNvSpPr txBox="1"/>
          <p:nvPr/>
        </p:nvSpPr>
        <p:spPr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/ 클로즈베타신청 정보입력</a:t>
            </a:r>
            <a:endParaRPr/>
          </a:p>
        </p:txBody>
      </p:sp>
      <p:sp>
        <p:nvSpPr>
          <p:cNvPr id="328" name="Google Shape;328;p6"/>
          <p:cNvSpPr/>
          <p:nvPr/>
        </p:nvSpPr>
        <p:spPr>
          <a:xfrm>
            <a:off x="2484438" y="908050"/>
            <a:ext cx="1079500" cy="360363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클로즈베타 테스터</a:t>
            </a:r>
            <a:b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모집 (회원가입)</a:t>
            </a:r>
            <a:endParaRPr/>
          </a:p>
        </p:txBody>
      </p:sp>
      <p:sp>
        <p:nvSpPr>
          <p:cNvPr descr="양방향 사선" id="329" name="Google Shape;329;p6"/>
          <p:cNvSpPr txBox="1"/>
          <p:nvPr/>
        </p:nvSpPr>
        <p:spPr>
          <a:xfrm>
            <a:off x="3563938" y="476250"/>
            <a:ext cx="27432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클로즈베타 테스터 모집 (회원가입) 신청 안내</a:t>
            </a:r>
            <a:endParaRPr/>
          </a:p>
        </p:txBody>
      </p:sp>
      <p:sp>
        <p:nvSpPr>
          <p:cNvPr descr="양방향 사선" id="330" name="Google Shape;330;p6"/>
          <p:cNvSpPr txBox="1"/>
          <p:nvPr/>
        </p:nvSpPr>
        <p:spPr>
          <a:xfrm>
            <a:off x="3581400" y="781050"/>
            <a:ext cx="391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16Pounds에 오신것을 환영합니다.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클로즈베타 테스터가 되시면 16Pounds 게임을 먼저 즐기실 수 있습니다.</a:t>
            </a:r>
            <a:endParaRPr/>
          </a:p>
        </p:txBody>
      </p:sp>
      <p:sp>
        <p:nvSpPr>
          <p:cNvPr descr="양방향 사선" id="331" name="Google Shape;331;p6"/>
          <p:cNvSpPr txBox="1"/>
          <p:nvPr/>
        </p:nvSpPr>
        <p:spPr>
          <a:xfrm>
            <a:off x="6516688" y="1196975"/>
            <a:ext cx="2373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339966"/>
                </a:solidFill>
                <a:latin typeface="Gulim"/>
                <a:ea typeface="Gulim"/>
                <a:cs typeface="Gulim"/>
                <a:sym typeface="Gulim"/>
              </a:rPr>
              <a:t>Home &gt; 클로즈베타테스터 모집(회원가입)</a:t>
            </a:r>
            <a:endParaRPr/>
          </a:p>
        </p:txBody>
      </p:sp>
      <p:sp>
        <p:nvSpPr>
          <p:cNvPr id="332" name="Google Shape;332;p6"/>
          <p:cNvSpPr/>
          <p:nvPr/>
        </p:nvSpPr>
        <p:spPr>
          <a:xfrm>
            <a:off x="3635375" y="765175"/>
            <a:ext cx="4967288" cy="4318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3" name="Google Shape;333;p6"/>
          <p:cNvGraphicFramePr/>
          <p:nvPr/>
        </p:nvGraphicFramePr>
        <p:xfrm>
          <a:off x="3606800" y="1700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993775"/>
                <a:gridCol w="3327400"/>
              </a:tblGrid>
              <a:tr h="45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CC33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*</a:t>
                      </a: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ID</a:t>
                      </a:r>
                      <a:endParaRPr/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CC33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*</a:t>
                      </a: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비밀번호</a:t>
                      </a:r>
                      <a:endParaRPr/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CC33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*</a:t>
                      </a: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비밀번호 확인</a:t>
                      </a:r>
                      <a:endParaRPr/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CC33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* </a:t>
                      </a: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닉네임</a:t>
                      </a:r>
                      <a:endParaRPr/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CC33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*</a:t>
                      </a: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이름</a:t>
                      </a:r>
                      <a:endParaRPr/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CC33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* </a:t>
                      </a: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주민등록번호</a:t>
                      </a:r>
                      <a:endParaRPr/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CC33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*</a:t>
                      </a: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이메일</a:t>
                      </a:r>
                      <a:endParaRPr/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07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CC33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         </a:t>
                      </a: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휴대폰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CC33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         </a:t>
                      </a: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전화번호</a:t>
                      </a:r>
                      <a:endParaRPr/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우편번호</a:t>
                      </a:r>
                      <a:endParaRPr/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주소</a:t>
                      </a:r>
                      <a:endParaRPr/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상세주소</a:t>
                      </a:r>
                      <a:endParaRPr/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4" name="Google Shape;334;p6"/>
          <p:cNvSpPr txBox="1"/>
          <p:nvPr/>
        </p:nvSpPr>
        <p:spPr>
          <a:xfrm>
            <a:off x="3563938" y="1268413"/>
            <a:ext cx="18732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[ 클로즈 베타 테스터 정보입력 ]</a:t>
            </a:r>
            <a:endParaRPr/>
          </a:p>
        </p:txBody>
      </p:sp>
      <p:sp>
        <p:nvSpPr>
          <p:cNvPr id="335" name="Google Shape;335;p6"/>
          <p:cNvSpPr/>
          <p:nvPr/>
        </p:nvSpPr>
        <p:spPr>
          <a:xfrm>
            <a:off x="4779963" y="1795463"/>
            <a:ext cx="803275" cy="144462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p6"/>
          <p:cNvSpPr txBox="1"/>
          <p:nvPr/>
        </p:nvSpPr>
        <p:spPr>
          <a:xfrm>
            <a:off x="4794250" y="1933575"/>
            <a:ext cx="2730500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4~12자의 영문 대 소문자와 숫자만을 사용할 수 있습니다.</a:t>
            </a:r>
            <a:endParaRPr/>
          </a:p>
        </p:txBody>
      </p:sp>
      <p:sp>
        <p:nvSpPr>
          <p:cNvPr id="337" name="Google Shape;337;p6"/>
          <p:cNvSpPr/>
          <p:nvPr/>
        </p:nvSpPr>
        <p:spPr>
          <a:xfrm>
            <a:off x="4748213" y="2232025"/>
            <a:ext cx="803275" cy="1397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8" name="Google Shape;338;p6"/>
          <p:cNvSpPr txBox="1"/>
          <p:nvPr/>
        </p:nvSpPr>
        <p:spPr>
          <a:xfrm>
            <a:off x="4759325" y="2357438"/>
            <a:ext cx="2717800" cy="39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패스워드는 6문자 이상 16문자 이하로 기입하여 주십시오.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(숫자로만 이루어진 패스워드 사용 불가)</a:t>
            </a:r>
            <a:endParaRPr/>
          </a:p>
        </p:txBody>
      </p:sp>
      <p:sp>
        <p:nvSpPr>
          <p:cNvPr id="339" name="Google Shape;339;p6"/>
          <p:cNvSpPr/>
          <p:nvPr/>
        </p:nvSpPr>
        <p:spPr>
          <a:xfrm>
            <a:off x="4759325" y="2808288"/>
            <a:ext cx="803275" cy="1397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0" name="Google Shape;340;p6"/>
          <p:cNvSpPr txBox="1"/>
          <p:nvPr/>
        </p:nvSpPr>
        <p:spPr>
          <a:xfrm>
            <a:off x="5695950" y="2733675"/>
            <a:ext cx="2087563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다시한번 입력하여 주십시요.</a:t>
            </a:r>
            <a:endParaRPr/>
          </a:p>
        </p:txBody>
      </p:sp>
      <p:sp>
        <p:nvSpPr>
          <p:cNvPr id="341" name="Google Shape;341;p6"/>
          <p:cNvSpPr/>
          <p:nvPr/>
        </p:nvSpPr>
        <p:spPr>
          <a:xfrm>
            <a:off x="4759325" y="3097213"/>
            <a:ext cx="803275" cy="1397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2" name="Google Shape;342;p6"/>
          <p:cNvSpPr txBox="1"/>
          <p:nvPr/>
        </p:nvSpPr>
        <p:spPr>
          <a:xfrm>
            <a:off x="4687888" y="3238500"/>
            <a:ext cx="2087562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43" name="Google Shape;343;p6"/>
          <p:cNvSpPr txBox="1"/>
          <p:nvPr/>
        </p:nvSpPr>
        <p:spPr>
          <a:xfrm>
            <a:off x="4759325" y="3236913"/>
            <a:ext cx="3024188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공백 및 특수문자를 제외한 한글 6자 또는 영문 12자 이내로 작성.</a:t>
            </a:r>
            <a:r>
              <a:rPr lang="ko-KR" sz="7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endParaRPr/>
          </a:p>
        </p:txBody>
      </p:sp>
      <p:sp>
        <p:nvSpPr>
          <p:cNvPr id="344" name="Google Shape;344;p6"/>
          <p:cNvSpPr/>
          <p:nvPr/>
        </p:nvSpPr>
        <p:spPr>
          <a:xfrm>
            <a:off x="5694363" y="3092450"/>
            <a:ext cx="411162" cy="144463"/>
          </a:xfrm>
          <a:prstGeom prst="rect">
            <a:avLst/>
          </a:prstGeom>
          <a:solidFill>
            <a:srgbClr val="CCEC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중복확인</a:t>
            </a:r>
            <a:endParaRPr/>
          </a:p>
        </p:txBody>
      </p:sp>
      <p:sp>
        <p:nvSpPr>
          <p:cNvPr id="345" name="Google Shape;345;p6"/>
          <p:cNvSpPr/>
          <p:nvPr/>
        </p:nvSpPr>
        <p:spPr>
          <a:xfrm>
            <a:off x="5643563" y="1800225"/>
            <a:ext cx="411162" cy="119063"/>
          </a:xfrm>
          <a:prstGeom prst="rect">
            <a:avLst/>
          </a:prstGeom>
          <a:solidFill>
            <a:srgbClr val="CCEC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중복확인</a:t>
            </a:r>
            <a:endParaRPr/>
          </a:p>
        </p:txBody>
      </p:sp>
      <p:sp>
        <p:nvSpPr>
          <p:cNvPr id="346" name="Google Shape;346;p6"/>
          <p:cNvSpPr/>
          <p:nvPr/>
        </p:nvSpPr>
        <p:spPr>
          <a:xfrm>
            <a:off x="4759325" y="3529013"/>
            <a:ext cx="803275" cy="1397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7" name="Google Shape;347;p6"/>
          <p:cNvSpPr/>
          <p:nvPr/>
        </p:nvSpPr>
        <p:spPr>
          <a:xfrm>
            <a:off x="4759325" y="3813175"/>
            <a:ext cx="803275" cy="1397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p6"/>
          <p:cNvSpPr/>
          <p:nvPr/>
        </p:nvSpPr>
        <p:spPr>
          <a:xfrm>
            <a:off x="5767388" y="3813175"/>
            <a:ext cx="803275" cy="1397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9" name="Google Shape;349;p6"/>
          <p:cNvSpPr txBox="1"/>
          <p:nvPr/>
        </p:nvSpPr>
        <p:spPr>
          <a:xfrm>
            <a:off x="5586413" y="3748088"/>
            <a:ext cx="128587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</a:t>
            </a:r>
            <a:endParaRPr/>
          </a:p>
        </p:txBody>
      </p:sp>
      <p:sp>
        <p:nvSpPr>
          <p:cNvPr id="350" name="Google Shape;350;p6"/>
          <p:cNvSpPr/>
          <p:nvPr/>
        </p:nvSpPr>
        <p:spPr>
          <a:xfrm>
            <a:off x="4759325" y="4105275"/>
            <a:ext cx="803275" cy="1397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" name="Google Shape;351;p6"/>
          <p:cNvSpPr txBox="1"/>
          <p:nvPr/>
        </p:nvSpPr>
        <p:spPr>
          <a:xfrm>
            <a:off x="5910263" y="4030663"/>
            <a:ext cx="511175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메일 수신</a:t>
            </a:r>
            <a:endParaRPr/>
          </a:p>
        </p:txBody>
      </p:sp>
      <p:sp>
        <p:nvSpPr>
          <p:cNvPr id="352" name="Google Shape;352;p6"/>
          <p:cNvSpPr/>
          <p:nvPr/>
        </p:nvSpPr>
        <p:spPr>
          <a:xfrm>
            <a:off x="5694363" y="4100513"/>
            <a:ext cx="155575" cy="1397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/>
          </a:p>
        </p:txBody>
      </p:sp>
      <p:sp>
        <p:nvSpPr>
          <p:cNvPr id="353" name="Google Shape;353;p6"/>
          <p:cNvSpPr/>
          <p:nvPr/>
        </p:nvSpPr>
        <p:spPr>
          <a:xfrm>
            <a:off x="4645025" y="4510088"/>
            <a:ext cx="287338" cy="1397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p6"/>
          <p:cNvSpPr/>
          <p:nvPr/>
        </p:nvSpPr>
        <p:spPr>
          <a:xfrm>
            <a:off x="5149850" y="4510088"/>
            <a:ext cx="287338" cy="1397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5" name="Google Shape;355;p6"/>
          <p:cNvSpPr/>
          <p:nvPr/>
        </p:nvSpPr>
        <p:spPr>
          <a:xfrm>
            <a:off x="5580063" y="4510088"/>
            <a:ext cx="287337" cy="1397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6" name="Google Shape;356;p6"/>
          <p:cNvSpPr txBox="1"/>
          <p:nvPr/>
        </p:nvSpPr>
        <p:spPr>
          <a:xfrm>
            <a:off x="5005388" y="4454525"/>
            <a:ext cx="128587" cy="198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</a:t>
            </a:r>
            <a:endParaRPr/>
          </a:p>
        </p:txBody>
      </p:sp>
      <p:sp>
        <p:nvSpPr>
          <p:cNvPr id="357" name="Google Shape;357;p6"/>
          <p:cNvSpPr txBox="1"/>
          <p:nvPr/>
        </p:nvSpPr>
        <p:spPr>
          <a:xfrm>
            <a:off x="5451475" y="4454525"/>
            <a:ext cx="128588" cy="198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</a:t>
            </a:r>
            <a:endParaRPr/>
          </a:p>
        </p:txBody>
      </p:sp>
      <p:sp>
        <p:nvSpPr>
          <p:cNvPr id="358" name="Google Shape;358;p6"/>
          <p:cNvSpPr/>
          <p:nvPr/>
        </p:nvSpPr>
        <p:spPr>
          <a:xfrm>
            <a:off x="4738688" y="5140325"/>
            <a:ext cx="287337" cy="1397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p6"/>
          <p:cNvSpPr/>
          <p:nvPr/>
        </p:nvSpPr>
        <p:spPr>
          <a:xfrm>
            <a:off x="5243513" y="5140325"/>
            <a:ext cx="287337" cy="1397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0" name="Google Shape;360;p6"/>
          <p:cNvSpPr txBox="1"/>
          <p:nvPr/>
        </p:nvSpPr>
        <p:spPr>
          <a:xfrm>
            <a:off x="5099050" y="5084763"/>
            <a:ext cx="128588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</a:t>
            </a:r>
            <a:endParaRPr/>
          </a:p>
        </p:txBody>
      </p:sp>
      <p:sp>
        <p:nvSpPr>
          <p:cNvPr id="361" name="Google Shape;361;p6"/>
          <p:cNvSpPr/>
          <p:nvPr/>
        </p:nvSpPr>
        <p:spPr>
          <a:xfrm>
            <a:off x="5673725" y="5084763"/>
            <a:ext cx="411163" cy="215900"/>
          </a:xfrm>
          <a:prstGeom prst="rect">
            <a:avLst/>
          </a:prstGeom>
          <a:solidFill>
            <a:srgbClr val="CCEC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주소확인</a:t>
            </a:r>
            <a:endParaRPr/>
          </a:p>
        </p:txBody>
      </p:sp>
      <p:sp>
        <p:nvSpPr>
          <p:cNvPr id="362" name="Google Shape;362;p6"/>
          <p:cNvSpPr/>
          <p:nvPr/>
        </p:nvSpPr>
        <p:spPr>
          <a:xfrm>
            <a:off x="4759325" y="5445125"/>
            <a:ext cx="2735263" cy="144463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3" name="Google Shape;363;p6"/>
          <p:cNvSpPr/>
          <p:nvPr/>
        </p:nvSpPr>
        <p:spPr>
          <a:xfrm>
            <a:off x="4759325" y="5734050"/>
            <a:ext cx="2735263" cy="144463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" name="Google Shape;364;p6"/>
          <p:cNvSpPr/>
          <p:nvPr/>
        </p:nvSpPr>
        <p:spPr>
          <a:xfrm>
            <a:off x="4427538" y="6021388"/>
            <a:ext cx="34131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클로즈베타 테스터 신청 정보는 클로즈베타 테스트 관련 이외에는 </a:t>
            </a:r>
            <a:b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될 수 없으며 클로즈베타 테스트 후에 모든 정보는 </a:t>
            </a: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일괄 삭제</a:t>
            </a: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됩니다.</a:t>
            </a:r>
            <a:endParaRPr/>
          </a:p>
        </p:txBody>
      </p:sp>
      <p:sp>
        <p:nvSpPr>
          <p:cNvPr id="365" name="Google Shape;365;p6"/>
          <p:cNvSpPr/>
          <p:nvPr/>
        </p:nvSpPr>
        <p:spPr>
          <a:xfrm>
            <a:off x="4787900" y="6381750"/>
            <a:ext cx="2519363" cy="271463"/>
          </a:xfrm>
          <a:prstGeom prst="rect">
            <a:avLst/>
          </a:prstGeom>
          <a:solidFill>
            <a:srgbClr val="CCCCFF"/>
          </a:solidFill>
          <a:ln cap="flat" cmpd="sng" w="9525">
            <a:solidFill>
              <a:srgbClr val="CC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클로즈 베타 테스터 (회원가입) 신청완료</a:t>
            </a:r>
            <a:endParaRPr/>
          </a:p>
        </p:txBody>
      </p:sp>
      <p:sp>
        <p:nvSpPr>
          <p:cNvPr id="366" name="Google Shape;366;p6"/>
          <p:cNvSpPr/>
          <p:nvPr/>
        </p:nvSpPr>
        <p:spPr>
          <a:xfrm>
            <a:off x="179388" y="2349500"/>
            <a:ext cx="2160587" cy="86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7" name="Google Shape;367;p6"/>
          <p:cNvSpPr txBox="1"/>
          <p:nvPr/>
        </p:nvSpPr>
        <p:spPr>
          <a:xfrm>
            <a:off x="239713" y="2420938"/>
            <a:ext cx="584200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16 Pounds</a:t>
            </a:r>
            <a:endParaRPr/>
          </a:p>
        </p:txBody>
      </p:sp>
      <p:sp>
        <p:nvSpPr>
          <p:cNvPr id="368" name="Google Shape;368;p6"/>
          <p:cNvSpPr txBox="1"/>
          <p:nvPr/>
        </p:nvSpPr>
        <p:spPr>
          <a:xfrm>
            <a:off x="361950" y="2636838"/>
            <a:ext cx="1809750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3300"/>
                </a:solidFill>
                <a:latin typeface="MS PGothic"/>
                <a:ea typeface="MS PGothic"/>
                <a:cs typeface="MS PGothic"/>
                <a:sym typeface="MS PGothic"/>
              </a:rPr>
              <a:t>Kitty는 사용 할 수 없는 아이디 입니다.</a:t>
            </a:r>
            <a:endParaRPr/>
          </a:p>
        </p:txBody>
      </p:sp>
      <p:sp>
        <p:nvSpPr>
          <p:cNvPr id="369" name="Google Shape;369;p6"/>
          <p:cNvSpPr/>
          <p:nvPr/>
        </p:nvSpPr>
        <p:spPr>
          <a:xfrm>
            <a:off x="539750" y="2852738"/>
            <a:ext cx="1081088" cy="1444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0" name="Google Shape;370;p6"/>
          <p:cNvSpPr/>
          <p:nvPr/>
        </p:nvSpPr>
        <p:spPr>
          <a:xfrm>
            <a:off x="1692275" y="2852738"/>
            <a:ext cx="411163" cy="119062"/>
          </a:xfrm>
          <a:prstGeom prst="rect">
            <a:avLst/>
          </a:prstGeom>
          <a:solidFill>
            <a:srgbClr val="CCEC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/>
          </a:p>
        </p:txBody>
      </p:sp>
      <p:sp>
        <p:nvSpPr>
          <p:cNvPr id="371" name="Google Shape;371;p6"/>
          <p:cNvSpPr/>
          <p:nvPr/>
        </p:nvSpPr>
        <p:spPr>
          <a:xfrm>
            <a:off x="1331913" y="3068638"/>
            <a:ext cx="411162" cy="119062"/>
          </a:xfrm>
          <a:prstGeom prst="rect">
            <a:avLst/>
          </a:prstGeom>
          <a:solidFill>
            <a:srgbClr val="CCEC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창닫기</a:t>
            </a:r>
            <a:endParaRPr/>
          </a:p>
        </p:txBody>
      </p:sp>
      <p:sp>
        <p:nvSpPr>
          <p:cNvPr id="372" name="Google Shape;372;p6"/>
          <p:cNvSpPr/>
          <p:nvPr/>
        </p:nvSpPr>
        <p:spPr>
          <a:xfrm>
            <a:off x="179388" y="3286125"/>
            <a:ext cx="2160587" cy="7921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p6"/>
          <p:cNvSpPr txBox="1"/>
          <p:nvPr/>
        </p:nvSpPr>
        <p:spPr>
          <a:xfrm>
            <a:off x="238125" y="3286125"/>
            <a:ext cx="584200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16 Pounds</a:t>
            </a:r>
            <a:endParaRPr/>
          </a:p>
        </p:txBody>
      </p:sp>
      <p:sp>
        <p:nvSpPr>
          <p:cNvPr id="374" name="Google Shape;374;p6"/>
          <p:cNvSpPr txBox="1"/>
          <p:nvPr/>
        </p:nvSpPr>
        <p:spPr>
          <a:xfrm>
            <a:off x="334963" y="3502025"/>
            <a:ext cx="1858962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accent2"/>
                </a:solidFill>
                <a:latin typeface="MS PGothic"/>
                <a:ea typeface="MS PGothic"/>
                <a:cs typeface="MS PGothic"/>
                <a:sym typeface="MS PGothic"/>
              </a:rPr>
              <a:t>kITTY 는 사용 할 수 있는 아이디입니다.</a:t>
            </a:r>
            <a:endParaRPr sz="800">
              <a:solidFill>
                <a:schemeClr val="dk1"/>
              </a:solidFill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375" name="Google Shape;375;p6"/>
          <p:cNvSpPr/>
          <p:nvPr/>
        </p:nvSpPr>
        <p:spPr>
          <a:xfrm>
            <a:off x="539750" y="3717925"/>
            <a:ext cx="1081088" cy="1444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6" name="Google Shape;376;p6"/>
          <p:cNvSpPr/>
          <p:nvPr/>
        </p:nvSpPr>
        <p:spPr>
          <a:xfrm>
            <a:off x="1692275" y="3717925"/>
            <a:ext cx="411163" cy="119063"/>
          </a:xfrm>
          <a:prstGeom prst="rect">
            <a:avLst/>
          </a:prstGeom>
          <a:solidFill>
            <a:srgbClr val="CCEC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/>
          </a:p>
        </p:txBody>
      </p:sp>
      <p:sp>
        <p:nvSpPr>
          <p:cNvPr id="377" name="Google Shape;377;p6"/>
          <p:cNvSpPr/>
          <p:nvPr/>
        </p:nvSpPr>
        <p:spPr>
          <a:xfrm>
            <a:off x="828675" y="3933825"/>
            <a:ext cx="411163" cy="119063"/>
          </a:xfrm>
          <a:prstGeom prst="rect">
            <a:avLst/>
          </a:prstGeom>
          <a:solidFill>
            <a:srgbClr val="CCEC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</a:t>
            </a:r>
            <a:endParaRPr/>
          </a:p>
        </p:txBody>
      </p:sp>
      <p:sp>
        <p:nvSpPr>
          <p:cNvPr id="378" name="Google Shape;378;p6"/>
          <p:cNvSpPr/>
          <p:nvPr/>
        </p:nvSpPr>
        <p:spPr>
          <a:xfrm>
            <a:off x="1331913" y="3933825"/>
            <a:ext cx="411162" cy="119063"/>
          </a:xfrm>
          <a:prstGeom prst="rect">
            <a:avLst/>
          </a:prstGeom>
          <a:solidFill>
            <a:srgbClr val="CCEC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/>
          </a:p>
        </p:txBody>
      </p:sp>
      <p:sp>
        <p:nvSpPr>
          <p:cNvPr id="379" name="Google Shape;379;p6"/>
          <p:cNvSpPr txBox="1"/>
          <p:nvPr/>
        </p:nvSpPr>
        <p:spPr>
          <a:xfrm>
            <a:off x="3635375" y="1485900"/>
            <a:ext cx="3243263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* 표시는 클로즈베타 테스터 (회원가입) 신청시 꼭 필요한 항목입니다.</a:t>
            </a:r>
            <a:endParaRPr/>
          </a:p>
        </p:txBody>
      </p:sp>
      <p:sp>
        <p:nvSpPr>
          <p:cNvPr id="380" name="Google Shape;380;p6"/>
          <p:cNvSpPr/>
          <p:nvPr/>
        </p:nvSpPr>
        <p:spPr>
          <a:xfrm>
            <a:off x="4818063" y="4557713"/>
            <a:ext cx="71437" cy="73025"/>
          </a:xfrm>
          <a:prstGeom prst="flowChartMerge">
            <a:avLst/>
          </a:prstGeom>
          <a:solidFill>
            <a:srgbClr val="808080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1" name="Google Shape;381;p6"/>
          <p:cNvSpPr txBox="1"/>
          <p:nvPr/>
        </p:nvSpPr>
        <p:spPr>
          <a:xfrm>
            <a:off x="107950" y="4149725"/>
            <a:ext cx="2266950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2. 휴대폰 : 010,011,016,017,019,019 국번선택</a:t>
            </a:r>
            <a:endParaRPr/>
          </a:p>
        </p:txBody>
      </p:sp>
      <p:sp>
        <p:nvSpPr>
          <p:cNvPr id="382" name="Google Shape;382;p6"/>
          <p:cNvSpPr txBox="1"/>
          <p:nvPr/>
        </p:nvSpPr>
        <p:spPr>
          <a:xfrm>
            <a:off x="107950" y="2135188"/>
            <a:ext cx="976313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1. 아이디 중복 체크</a:t>
            </a:r>
            <a:endParaRPr/>
          </a:p>
        </p:txBody>
      </p:sp>
      <p:sp>
        <p:nvSpPr>
          <p:cNvPr id="383" name="Google Shape;383;p6"/>
          <p:cNvSpPr/>
          <p:nvPr/>
        </p:nvSpPr>
        <p:spPr>
          <a:xfrm>
            <a:off x="36513" y="4652963"/>
            <a:ext cx="2374900" cy="7191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4" name="Google Shape;384;p6"/>
          <p:cNvSpPr txBox="1"/>
          <p:nvPr/>
        </p:nvSpPr>
        <p:spPr>
          <a:xfrm>
            <a:off x="34925" y="4652963"/>
            <a:ext cx="792163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16 Pounds</a:t>
            </a:r>
            <a:endParaRPr/>
          </a:p>
        </p:txBody>
      </p:sp>
      <p:sp>
        <p:nvSpPr>
          <p:cNvPr id="385" name="Google Shape;385;p6"/>
          <p:cNvSpPr txBox="1"/>
          <p:nvPr/>
        </p:nvSpPr>
        <p:spPr>
          <a:xfrm>
            <a:off x="107950" y="4795838"/>
            <a:ext cx="511175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주소 찾기</a:t>
            </a:r>
            <a:endParaRPr/>
          </a:p>
        </p:txBody>
      </p:sp>
      <p:sp>
        <p:nvSpPr>
          <p:cNvPr id="386" name="Google Shape;386;p6"/>
          <p:cNvSpPr txBox="1"/>
          <p:nvPr/>
        </p:nvSpPr>
        <p:spPr>
          <a:xfrm>
            <a:off x="107950" y="4940300"/>
            <a:ext cx="2246313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찾고자 하는 주소의 동(면/읍/리)를 입력하세요. </a:t>
            </a:r>
            <a:endParaRPr/>
          </a:p>
        </p:txBody>
      </p:sp>
      <p:sp>
        <p:nvSpPr>
          <p:cNvPr id="387" name="Google Shape;387;p6"/>
          <p:cNvSpPr/>
          <p:nvPr/>
        </p:nvSpPr>
        <p:spPr>
          <a:xfrm>
            <a:off x="252413" y="5156200"/>
            <a:ext cx="1439862" cy="1444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8" name="Google Shape;388;p6"/>
          <p:cNvSpPr/>
          <p:nvPr/>
        </p:nvSpPr>
        <p:spPr>
          <a:xfrm>
            <a:off x="1763713" y="5157788"/>
            <a:ext cx="484187" cy="142875"/>
          </a:xfrm>
          <a:prstGeom prst="rect">
            <a:avLst/>
          </a:prstGeom>
          <a:solidFill>
            <a:srgbClr val="CCEC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 찾기</a:t>
            </a:r>
            <a:endParaRPr/>
          </a:p>
        </p:txBody>
      </p:sp>
      <p:sp>
        <p:nvSpPr>
          <p:cNvPr id="389" name="Google Shape;389;p6"/>
          <p:cNvSpPr txBox="1"/>
          <p:nvPr/>
        </p:nvSpPr>
        <p:spPr>
          <a:xfrm>
            <a:off x="107950" y="5465763"/>
            <a:ext cx="2466975" cy="1116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4. 기본 항목은 반드시 체크되어야 회원가입 </a:t>
            </a:r>
            <a:b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 완료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5. 에러 Alert 창</a:t>
            </a:r>
            <a:b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b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1) 주민등록번호가 올바르지 않습니다.</a:t>
            </a:r>
            <a:b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2) 아이디/비밀번호/닉네임/이름/주민등록번호</a:t>
            </a:r>
            <a:b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이메일/휴대폰/연락처를 입력하여 주십시요</a:t>
            </a:r>
            <a:endParaRPr/>
          </a:p>
        </p:txBody>
      </p:sp>
      <p:sp>
        <p:nvSpPr>
          <p:cNvPr id="390" name="Google Shape;390;p6"/>
          <p:cNvSpPr txBox="1"/>
          <p:nvPr/>
        </p:nvSpPr>
        <p:spPr>
          <a:xfrm>
            <a:off x="107950" y="4365625"/>
            <a:ext cx="841375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3. 우편번호 체크</a:t>
            </a:r>
            <a:endParaRPr/>
          </a:p>
        </p:txBody>
      </p:sp>
      <p:sp>
        <p:nvSpPr>
          <p:cNvPr id="391" name="Google Shape;391;p6"/>
          <p:cNvSpPr/>
          <p:nvPr/>
        </p:nvSpPr>
        <p:spPr>
          <a:xfrm>
            <a:off x="4645025" y="4725988"/>
            <a:ext cx="287338" cy="1397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2" name="Google Shape;392;p6"/>
          <p:cNvSpPr/>
          <p:nvPr/>
        </p:nvSpPr>
        <p:spPr>
          <a:xfrm>
            <a:off x="5149850" y="4725988"/>
            <a:ext cx="287338" cy="1397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3" name="Google Shape;393;p6"/>
          <p:cNvSpPr/>
          <p:nvPr/>
        </p:nvSpPr>
        <p:spPr>
          <a:xfrm>
            <a:off x="5580063" y="4725988"/>
            <a:ext cx="287337" cy="1397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4" name="Google Shape;394;p6"/>
          <p:cNvSpPr txBox="1"/>
          <p:nvPr/>
        </p:nvSpPr>
        <p:spPr>
          <a:xfrm>
            <a:off x="5005388" y="4670425"/>
            <a:ext cx="128587" cy="198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</a:t>
            </a:r>
            <a:endParaRPr/>
          </a:p>
        </p:txBody>
      </p:sp>
      <p:sp>
        <p:nvSpPr>
          <p:cNvPr id="395" name="Google Shape;395;p6"/>
          <p:cNvSpPr txBox="1"/>
          <p:nvPr/>
        </p:nvSpPr>
        <p:spPr>
          <a:xfrm>
            <a:off x="5451475" y="4670425"/>
            <a:ext cx="128588" cy="198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</a:t>
            </a:r>
            <a:endParaRPr/>
          </a:p>
        </p:txBody>
      </p:sp>
      <p:sp>
        <p:nvSpPr>
          <p:cNvPr id="396" name="Google Shape;396;p6"/>
          <p:cNvSpPr/>
          <p:nvPr/>
        </p:nvSpPr>
        <p:spPr>
          <a:xfrm>
            <a:off x="4818063" y="4773613"/>
            <a:ext cx="71437" cy="73025"/>
          </a:xfrm>
          <a:prstGeom prst="flowChartMerge">
            <a:avLst/>
          </a:prstGeom>
          <a:solidFill>
            <a:srgbClr val="808080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7" name="Google Shape;397;p6"/>
          <p:cNvSpPr txBox="1"/>
          <p:nvPr/>
        </p:nvSpPr>
        <p:spPr>
          <a:xfrm>
            <a:off x="6048375" y="4587875"/>
            <a:ext cx="73025" cy="198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98" name="Google Shape;398;p6"/>
          <p:cNvSpPr txBox="1"/>
          <p:nvPr/>
        </p:nvSpPr>
        <p:spPr>
          <a:xfrm>
            <a:off x="3851275" y="4292600"/>
            <a:ext cx="3743325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* 연락처 (휴대폰 또는 전화번호 둘중에 하나는 반드시 입력하여 주십시요.)</a:t>
            </a:r>
            <a:endParaRPr/>
          </a:p>
        </p:txBody>
      </p:sp>
      <p:sp>
        <p:nvSpPr>
          <p:cNvPr id="399" name="Google Shape;399;p6"/>
          <p:cNvSpPr txBox="1"/>
          <p:nvPr/>
        </p:nvSpPr>
        <p:spPr>
          <a:xfrm>
            <a:off x="2447925" y="5137150"/>
            <a:ext cx="11874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CC3300"/>
                </a:solidFill>
                <a:latin typeface="Gulim"/>
                <a:ea typeface="Gulim"/>
                <a:cs typeface="Gulim"/>
                <a:sym typeface="Gulim"/>
              </a:rPr>
              <a:t># 한국 풀타임과 동일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"/>
          <p:cNvSpPr/>
          <p:nvPr/>
        </p:nvSpPr>
        <p:spPr>
          <a:xfrm>
            <a:off x="2484438" y="908050"/>
            <a:ext cx="1079500" cy="360363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클로즈베타 테스터</a:t>
            </a:r>
            <a:b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모집 (회원가입)</a:t>
            </a:r>
            <a:endParaRPr/>
          </a:p>
        </p:txBody>
      </p:sp>
      <p:sp>
        <p:nvSpPr>
          <p:cNvPr descr="양방향 사선" id="405" name="Google Shape;405;p7"/>
          <p:cNvSpPr txBox="1"/>
          <p:nvPr/>
        </p:nvSpPr>
        <p:spPr>
          <a:xfrm>
            <a:off x="3563938" y="476250"/>
            <a:ext cx="27432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클로즈베타 테스터 모집 (회원가입) 신청 안내</a:t>
            </a:r>
            <a:endParaRPr/>
          </a:p>
        </p:txBody>
      </p:sp>
      <p:sp>
        <p:nvSpPr>
          <p:cNvPr descr="양방향 사선" id="406" name="Google Shape;406;p7"/>
          <p:cNvSpPr txBox="1"/>
          <p:nvPr/>
        </p:nvSpPr>
        <p:spPr>
          <a:xfrm>
            <a:off x="3581400" y="781050"/>
            <a:ext cx="391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16Pounds에 오신것을 환영합니다.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클로즈베타 테스터가 되시면 16Pounds 게임을 먼저 즐기실 수 있습니다.</a:t>
            </a:r>
            <a:endParaRPr/>
          </a:p>
        </p:txBody>
      </p:sp>
      <p:sp>
        <p:nvSpPr>
          <p:cNvPr descr="양방향 사선" id="407" name="Google Shape;407;p7"/>
          <p:cNvSpPr txBox="1"/>
          <p:nvPr/>
        </p:nvSpPr>
        <p:spPr>
          <a:xfrm>
            <a:off x="6516688" y="1196975"/>
            <a:ext cx="2373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339966"/>
                </a:solidFill>
                <a:latin typeface="Gulim"/>
                <a:ea typeface="Gulim"/>
                <a:cs typeface="Gulim"/>
                <a:sym typeface="Gulim"/>
              </a:rPr>
              <a:t>Home &gt; 클로즈베타테스터 모집(회원가입)</a:t>
            </a:r>
            <a:endParaRPr/>
          </a:p>
        </p:txBody>
      </p:sp>
      <p:sp>
        <p:nvSpPr>
          <p:cNvPr id="408" name="Google Shape;408;p7"/>
          <p:cNvSpPr/>
          <p:nvPr/>
        </p:nvSpPr>
        <p:spPr>
          <a:xfrm>
            <a:off x="3635375" y="765175"/>
            <a:ext cx="4967288" cy="4318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9" name="Google Shape;409;p7"/>
          <p:cNvSpPr/>
          <p:nvPr/>
        </p:nvSpPr>
        <p:spPr>
          <a:xfrm>
            <a:off x="4500563" y="2046288"/>
            <a:ext cx="4032250" cy="2822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클로즈 베타 신청 완료 안내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Kitty 님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클로즈 베타 테스트를 신청해 주셔서 대단히 감사합니다.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회원님의 귀중한 의견은 앞으로 </a:t>
            </a:r>
            <a:r>
              <a:rPr lang="ko-KR" sz="9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16Pounds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만들어 나가는데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중요한 자료가 됩니다.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앞으로 </a:t>
            </a:r>
            <a:r>
              <a:rPr lang="ko-KR" sz="9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16Pounds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 많은 관심과 성원 부탁드립니다.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클로즈 베타 제한 인원은 </a:t>
            </a:r>
            <a:r>
              <a:rPr lang="ko-KR" sz="9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0000명으로 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상황에 따라 당첨이 되지 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않을 수 있음을 양해 부탁 드립니다.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감사합니다.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0" name="Google Shape;410;p7"/>
          <p:cNvSpPr/>
          <p:nvPr/>
        </p:nvSpPr>
        <p:spPr>
          <a:xfrm>
            <a:off x="4500563" y="1916113"/>
            <a:ext cx="1800225" cy="3603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1" name="Google Shape;411;p7"/>
          <p:cNvSpPr txBox="1"/>
          <p:nvPr/>
        </p:nvSpPr>
        <p:spPr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/ 클로즈베타신청 완료페이지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8"/>
          <p:cNvSpPr/>
          <p:nvPr/>
        </p:nvSpPr>
        <p:spPr>
          <a:xfrm>
            <a:off x="3636963" y="536575"/>
            <a:ext cx="23034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16 Pounds클로즈 베타 신청 완료 안내</a:t>
            </a:r>
            <a:endParaRPr/>
          </a:p>
        </p:txBody>
      </p:sp>
      <p:sp>
        <p:nvSpPr>
          <p:cNvPr id="417" name="Google Shape;417;p8"/>
          <p:cNvSpPr/>
          <p:nvPr/>
        </p:nvSpPr>
        <p:spPr>
          <a:xfrm>
            <a:off x="3563938" y="476250"/>
            <a:ext cx="2232025" cy="3603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" name="Google Shape;418;p8"/>
          <p:cNvSpPr txBox="1"/>
          <p:nvPr/>
        </p:nvSpPr>
        <p:spPr>
          <a:xfrm>
            <a:off x="468313" y="1196975"/>
            <a:ext cx="2016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/이메일- 클로즈베타신청 완료메시지 </a:t>
            </a:r>
            <a:endParaRPr/>
          </a:p>
        </p:txBody>
      </p:sp>
      <p:sp>
        <p:nvSpPr>
          <p:cNvPr id="419" name="Google Shape;419;p8"/>
          <p:cNvSpPr/>
          <p:nvPr/>
        </p:nvSpPr>
        <p:spPr>
          <a:xfrm>
            <a:off x="3600450" y="908050"/>
            <a:ext cx="5148263" cy="4202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*** 님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16Pounds 클로즈베타 테스트를 신청해 주셔서 대단히 감사합니다.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8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8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16Pounds의 클로즈베타 테스트가 2006년 00월 00일부터 진행됩니다.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C33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베타 테스트 일정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ko-KR" sz="8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기간 : 2006년 0월 00일 ~ 0월 00일 ( 0일간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시간 : 매일  0시 ~  0시 ( 0시간 진행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C33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</a:t>
            </a:r>
            <a:r>
              <a:rPr lang="ko-KR" sz="8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인원 : 0000명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클로즈베타 테스트는 버그 수정등 다양한 테스트를 목적으로 서비스 되기 때문에 아래와 같은 상황이 </a:t>
            </a:r>
            <a:b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발생할 수 있습니다.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(1) 아이템, 경험치 등의 게임 내 적용된 수치가 변경될 수 있습니다.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(2) 서버 안정화와 패치 및 업데이트를 위하여 서버 점검이 있을 수 있습니다.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(3) 테스트 데이터는 클로즈 베타 이후 초기화 됩니다.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(4) 클로즈베타 테스터 신청 시 회원 정보는 클로즈베타 종료 후 일괄 삭제되오니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안심하여 주시기 바랍니다.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클로즈베타 테스트 기간 동안 테스트 여러분들의 의견은 더욱 완성도 높은</a:t>
            </a:r>
            <a:r>
              <a:rPr lang="ko-KR" sz="8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16Pounds</a:t>
            </a: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만들어 가는데 중요한 </a:t>
            </a:r>
            <a:b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자료가 됩니다. </a:t>
            </a:r>
            <a:b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테스터 여러분의 적극적인 참여와 많은 성원 부탁 드립니다. 감사합니다.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클로즈베타 제한 </a:t>
            </a:r>
            <a:r>
              <a:rPr lang="ko-KR" sz="8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인원은 0000명으로</a:t>
            </a: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상황에 따라 당첨이 되지 않을 수 있음을 양해 부탁 드립니다.</a:t>
            </a:r>
            <a:endParaRPr/>
          </a:p>
        </p:txBody>
      </p:sp>
      <p:sp>
        <p:nvSpPr>
          <p:cNvPr id="420" name="Google Shape;420;p8"/>
          <p:cNvSpPr/>
          <p:nvPr/>
        </p:nvSpPr>
        <p:spPr>
          <a:xfrm>
            <a:off x="3636963" y="5445125"/>
            <a:ext cx="5256212" cy="39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본메일은 정보통신망법률등 관련규정에 의거하여 2006년 6월 27일기준 수신동의여부를확인한 결과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동의하셨기에 발송되었습니다. 이 메일을 더 이상 받지 않으시려면 </a:t>
            </a:r>
            <a:r>
              <a:rPr b="1" lang="ko-KR" sz="8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여기</a:t>
            </a: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클릭해주세요. </a:t>
            </a:r>
            <a:endParaRPr/>
          </a:p>
        </p:txBody>
      </p:sp>
      <p:cxnSp>
        <p:nvCxnSpPr>
          <p:cNvPr id="421" name="Google Shape;421;p8"/>
          <p:cNvCxnSpPr/>
          <p:nvPr/>
        </p:nvCxnSpPr>
        <p:spPr>
          <a:xfrm>
            <a:off x="3563938" y="5373688"/>
            <a:ext cx="5184775" cy="0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8"/>
          <p:cNvCxnSpPr/>
          <p:nvPr/>
        </p:nvCxnSpPr>
        <p:spPr>
          <a:xfrm rot="10800000">
            <a:off x="1835125" y="5478488"/>
            <a:ext cx="5007000" cy="327000"/>
          </a:xfrm>
          <a:prstGeom prst="bentConnector4">
            <a:avLst>
              <a:gd fmla="val 0" name="adj1"/>
              <a:gd fmla="val 0" name="adj2"/>
            </a:avLst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23" name="Google Shape;423;p8"/>
          <p:cNvSpPr txBox="1"/>
          <p:nvPr/>
        </p:nvSpPr>
        <p:spPr>
          <a:xfrm>
            <a:off x="468313" y="5300663"/>
            <a:ext cx="1358900" cy="39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여기 클릭시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개인정보변경 페이지로 이동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9"/>
          <p:cNvSpPr txBox="1"/>
          <p:nvPr/>
        </p:nvSpPr>
        <p:spPr>
          <a:xfrm>
            <a:off x="395288" y="1196975"/>
            <a:ext cx="23050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고객센터 &gt; 개인정보변경</a:t>
            </a:r>
            <a:endParaRPr sz="900">
              <a:solidFill>
                <a:srgbClr val="FF33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29" name="Google Shape;429;p9"/>
          <p:cNvGraphicFramePr/>
          <p:nvPr/>
        </p:nvGraphicFramePr>
        <p:xfrm>
          <a:off x="2484438" y="69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1079500"/>
              </a:tblGrid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고객센터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FAQ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1:1문의&amp;답변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개인정보변경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descr="양방향 사선" id="430" name="Google Shape;430;p9"/>
          <p:cNvSpPr txBox="1"/>
          <p:nvPr/>
        </p:nvSpPr>
        <p:spPr>
          <a:xfrm>
            <a:off x="3563938" y="736600"/>
            <a:ext cx="18002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개인정보변경 </a:t>
            </a:r>
            <a:endParaRPr/>
          </a:p>
        </p:txBody>
      </p:sp>
      <p:sp>
        <p:nvSpPr>
          <p:cNvPr descr="양방향 사선" id="431" name="Google Shape;431;p9"/>
          <p:cNvSpPr txBox="1"/>
          <p:nvPr/>
        </p:nvSpPr>
        <p:spPr>
          <a:xfrm>
            <a:off x="7062788" y="1557338"/>
            <a:ext cx="19018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339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 &gt;고객센터 &gt; 개인정보변경</a:t>
            </a:r>
            <a:endParaRPr/>
          </a:p>
        </p:txBody>
      </p:sp>
      <p:sp>
        <p:nvSpPr>
          <p:cNvPr id="432" name="Google Shape;432;p9"/>
          <p:cNvSpPr/>
          <p:nvPr/>
        </p:nvSpPr>
        <p:spPr>
          <a:xfrm>
            <a:off x="3671888" y="1144588"/>
            <a:ext cx="73025" cy="21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p9"/>
          <p:cNvSpPr/>
          <p:nvPr/>
        </p:nvSpPr>
        <p:spPr>
          <a:xfrm>
            <a:off x="3635375" y="981075"/>
            <a:ext cx="5184775" cy="576263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양방향 사선" id="434" name="Google Shape;434;p9"/>
          <p:cNvSpPr txBox="1"/>
          <p:nvPr/>
        </p:nvSpPr>
        <p:spPr>
          <a:xfrm>
            <a:off x="3708400" y="1052513"/>
            <a:ext cx="43767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16Pounds를 즐기시기 위한 모든 기본적인 내용들은 이곳에서 수정하시면 됩니다.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유저여러분들을 위하여 최선을 다하는 16Pounds가 되겠습니다. </a:t>
            </a:r>
            <a:endParaRPr/>
          </a:p>
        </p:txBody>
      </p:sp>
      <p:sp>
        <p:nvSpPr>
          <p:cNvPr id="435" name="Google Shape;435;p9"/>
          <p:cNvSpPr/>
          <p:nvPr/>
        </p:nvSpPr>
        <p:spPr>
          <a:xfrm>
            <a:off x="5507038" y="6165850"/>
            <a:ext cx="1081087" cy="2381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수정하기</a:t>
            </a:r>
            <a:endParaRPr/>
          </a:p>
        </p:txBody>
      </p:sp>
      <p:sp>
        <p:nvSpPr>
          <p:cNvPr id="436" name="Google Shape;436;p9"/>
          <p:cNvSpPr/>
          <p:nvPr/>
        </p:nvSpPr>
        <p:spPr>
          <a:xfrm>
            <a:off x="323850" y="3716338"/>
            <a:ext cx="1512888" cy="3952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완료 되었습니다.</a:t>
            </a:r>
            <a:endParaRPr/>
          </a:p>
        </p:txBody>
      </p:sp>
      <p:sp>
        <p:nvSpPr>
          <p:cNvPr id="437" name="Google Shape;437;p9"/>
          <p:cNvSpPr txBox="1"/>
          <p:nvPr/>
        </p:nvSpPr>
        <p:spPr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처음 오셨어요? 반가워요.</a:t>
            </a:r>
            <a:endParaRPr/>
          </a:p>
        </p:txBody>
      </p:sp>
      <p:sp>
        <p:nvSpPr>
          <p:cNvPr id="438" name="Google Shape;438;p9"/>
          <p:cNvSpPr/>
          <p:nvPr/>
        </p:nvSpPr>
        <p:spPr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다운로드</a:t>
            </a:r>
            <a:endParaRPr/>
          </a:p>
        </p:txBody>
      </p:sp>
      <p:sp>
        <p:nvSpPr>
          <p:cNvPr id="439" name="Google Shape;439;p9"/>
          <p:cNvSpPr/>
          <p:nvPr/>
        </p:nvSpPr>
        <p:spPr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초보자 가이드</a:t>
            </a:r>
            <a:endParaRPr/>
          </a:p>
        </p:txBody>
      </p:sp>
      <p:sp>
        <p:nvSpPr>
          <p:cNvPr id="440" name="Google Shape;440;p9"/>
          <p:cNvSpPr/>
          <p:nvPr/>
        </p:nvSpPr>
        <p:spPr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자주하는 질문</a:t>
            </a:r>
            <a:endParaRPr/>
          </a:p>
        </p:txBody>
      </p:sp>
      <p:sp>
        <p:nvSpPr>
          <p:cNvPr id="441" name="Google Shape;441;p9"/>
          <p:cNvSpPr/>
          <p:nvPr/>
        </p:nvSpPr>
        <p:spPr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1:1 문의&amp;답변</a:t>
            </a:r>
            <a:endParaRPr/>
          </a:p>
        </p:txBody>
      </p:sp>
      <p:graphicFrame>
        <p:nvGraphicFramePr>
          <p:cNvPr id="442" name="Google Shape;442;p9"/>
          <p:cNvGraphicFramePr/>
          <p:nvPr/>
        </p:nvGraphicFramePr>
        <p:xfrm>
          <a:off x="3822700" y="177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{C1502C4F-97E8-4B09-8385-DBE714177D9A}</a:tableStyleId>
              </a:tblPr>
              <a:tblGrid>
                <a:gridCol w="993775"/>
                <a:gridCol w="3327400"/>
              </a:tblGrid>
              <a:tr h="45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CC33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*</a:t>
                      </a: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ID</a:t>
                      </a:r>
                      <a:endParaRPr/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CC33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*</a:t>
                      </a: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비밀번호</a:t>
                      </a:r>
                      <a:endParaRPr/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CC33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*</a:t>
                      </a: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비밀번호 확인</a:t>
                      </a:r>
                      <a:endParaRPr/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CC33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* </a:t>
                      </a: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닉네임</a:t>
                      </a:r>
                      <a:endParaRPr/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CC33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*</a:t>
                      </a: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이름</a:t>
                      </a:r>
                      <a:endParaRPr/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CC33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* </a:t>
                      </a: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주민등록번호</a:t>
                      </a:r>
                      <a:endParaRPr/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CC33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*</a:t>
                      </a: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이메일</a:t>
                      </a:r>
                      <a:endParaRPr/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07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CC33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         </a:t>
                      </a: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휴대폰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CC33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         </a:t>
                      </a: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전화번호</a:t>
                      </a:r>
                      <a:endParaRPr/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우편번호</a:t>
                      </a:r>
                      <a:endParaRPr/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주소</a:t>
                      </a:r>
                      <a:endParaRPr/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상세주소</a:t>
                      </a:r>
                      <a:endParaRPr/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800" marB="46800" marR="36000" marL="360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3" name="Google Shape;443;p9"/>
          <p:cNvSpPr/>
          <p:nvPr/>
        </p:nvSpPr>
        <p:spPr>
          <a:xfrm>
            <a:off x="4964113" y="2303463"/>
            <a:ext cx="803275" cy="1397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****</a:t>
            </a:r>
            <a:endParaRPr/>
          </a:p>
        </p:txBody>
      </p:sp>
      <p:sp>
        <p:nvSpPr>
          <p:cNvPr id="444" name="Google Shape;444;p9"/>
          <p:cNvSpPr txBox="1"/>
          <p:nvPr/>
        </p:nvSpPr>
        <p:spPr>
          <a:xfrm>
            <a:off x="4975225" y="2428875"/>
            <a:ext cx="2717800" cy="39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패스워드는 6문자 이상 16문자 이하로 기입하여 주십시오.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(숫자로만 이루어진 패스워드 사용 불가)</a:t>
            </a:r>
            <a:endParaRPr/>
          </a:p>
        </p:txBody>
      </p:sp>
      <p:sp>
        <p:nvSpPr>
          <p:cNvPr id="445" name="Google Shape;445;p9"/>
          <p:cNvSpPr/>
          <p:nvPr/>
        </p:nvSpPr>
        <p:spPr>
          <a:xfrm>
            <a:off x="4975225" y="2879725"/>
            <a:ext cx="803275" cy="1397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****</a:t>
            </a:r>
            <a:endParaRPr/>
          </a:p>
        </p:txBody>
      </p:sp>
      <p:sp>
        <p:nvSpPr>
          <p:cNvPr id="446" name="Google Shape;446;p9"/>
          <p:cNvSpPr txBox="1"/>
          <p:nvPr/>
        </p:nvSpPr>
        <p:spPr>
          <a:xfrm>
            <a:off x="5867400" y="2854325"/>
            <a:ext cx="2087563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다시한번 입력하여 주십시요.</a:t>
            </a:r>
            <a:endParaRPr/>
          </a:p>
        </p:txBody>
      </p:sp>
      <p:sp>
        <p:nvSpPr>
          <p:cNvPr id="447" name="Google Shape;447;p9"/>
          <p:cNvSpPr txBox="1"/>
          <p:nvPr/>
        </p:nvSpPr>
        <p:spPr>
          <a:xfrm>
            <a:off x="4903788" y="3309938"/>
            <a:ext cx="2087562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8" name="Google Shape;448;p9"/>
          <p:cNvSpPr txBox="1"/>
          <p:nvPr/>
        </p:nvSpPr>
        <p:spPr>
          <a:xfrm>
            <a:off x="5802313" y="3819525"/>
            <a:ext cx="128587" cy="198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endParaRPr/>
          </a:p>
        </p:txBody>
      </p:sp>
      <p:sp>
        <p:nvSpPr>
          <p:cNvPr id="449" name="Google Shape;449;p9"/>
          <p:cNvSpPr/>
          <p:nvPr/>
        </p:nvSpPr>
        <p:spPr>
          <a:xfrm>
            <a:off x="4975225" y="4176713"/>
            <a:ext cx="803275" cy="1397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SSS@ND.COM</a:t>
            </a:r>
            <a:endParaRPr/>
          </a:p>
        </p:txBody>
      </p:sp>
      <p:sp>
        <p:nvSpPr>
          <p:cNvPr id="450" name="Google Shape;450;p9"/>
          <p:cNvSpPr txBox="1"/>
          <p:nvPr/>
        </p:nvSpPr>
        <p:spPr>
          <a:xfrm>
            <a:off x="6126163" y="4102100"/>
            <a:ext cx="511175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메일 수신</a:t>
            </a:r>
            <a:endParaRPr/>
          </a:p>
        </p:txBody>
      </p:sp>
      <p:sp>
        <p:nvSpPr>
          <p:cNvPr id="451" name="Google Shape;451;p9"/>
          <p:cNvSpPr/>
          <p:nvPr/>
        </p:nvSpPr>
        <p:spPr>
          <a:xfrm>
            <a:off x="5910263" y="4171950"/>
            <a:ext cx="155575" cy="1397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/>
          </a:p>
        </p:txBody>
      </p:sp>
      <p:sp>
        <p:nvSpPr>
          <p:cNvPr id="452" name="Google Shape;452;p9"/>
          <p:cNvSpPr/>
          <p:nvPr/>
        </p:nvSpPr>
        <p:spPr>
          <a:xfrm>
            <a:off x="4860925" y="4581525"/>
            <a:ext cx="287338" cy="1397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p9"/>
          <p:cNvSpPr/>
          <p:nvPr/>
        </p:nvSpPr>
        <p:spPr>
          <a:xfrm>
            <a:off x="5365750" y="4581525"/>
            <a:ext cx="287338" cy="1397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000</a:t>
            </a:r>
            <a:endParaRPr/>
          </a:p>
        </p:txBody>
      </p:sp>
      <p:sp>
        <p:nvSpPr>
          <p:cNvPr id="454" name="Google Shape;454;p9"/>
          <p:cNvSpPr/>
          <p:nvPr/>
        </p:nvSpPr>
        <p:spPr>
          <a:xfrm>
            <a:off x="5795963" y="4581525"/>
            <a:ext cx="287337" cy="1397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000</a:t>
            </a:r>
            <a:endParaRPr/>
          </a:p>
        </p:txBody>
      </p:sp>
      <p:sp>
        <p:nvSpPr>
          <p:cNvPr id="455" name="Google Shape;455;p9"/>
          <p:cNvSpPr txBox="1"/>
          <p:nvPr/>
        </p:nvSpPr>
        <p:spPr>
          <a:xfrm>
            <a:off x="5221288" y="4525963"/>
            <a:ext cx="128587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endParaRPr/>
          </a:p>
        </p:txBody>
      </p:sp>
      <p:sp>
        <p:nvSpPr>
          <p:cNvPr id="456" name="Google Shape;456;p9"/>
          <p:cNvSpPr txBox="1"/>
          <p:nvPr/>
        </p:nvSpPr>
        <p:spPr>
          <a:xfrm>
            <a:off x="5667375" y="4525963"/>
            <a:ext cx="128588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>
            <a:off x="4954588" y="5211763"/>
            <a:ext cx="287337" cy="1397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111</a:t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>
            <a:off x="5459413" y="5211763"/>
            <a:ext cx="287337" cy="1397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111</a:t>
            </a:r>
            <a:endParaRPr/>
          </a:p>
        </p:txBody>
      </p:sp>
      <p:sp>
        <p:nvSpPr>
          <p:cNvPr id="459" name="Google Shape;459;p9"/>
          <p:cNvSpPr txBox="1"/>
          <p:nvPr/>
        </p:nvSpPr>
        <p:spPr>
          <a:xfrm>
            <a:off x="5314950" y="5156200"/>
            <a:ext cx="128588" cy="198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>
            <a:off x="5889625" y="5156200"/>
            <a:ext cx="411163" cy="215900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주소확인</a:t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>
            <a:off x="4975225" y="5516563"/>
            <a:ext cx="2735263" cy="144462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 강남구 </a:t>
            </a:r>
            <a:endParaRPr/>
          </a:p>
        </p:txBody>
      </p:sp>
      <p:sp>
        <p:nvSpPr>
          <p:cNvPr id="462" name="Google Shape;462;p9"/>
          <p:cNvSpPr/>
          <p:nvPr/>
        </p:nvSpPr>
        <p:spPr>
          <a:xfrm>
            <a:off x="4975225" y="5805488"/>
            <a:ext cx="2735263" cy="144462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1번지</a:t>
            </a:r>
            <a:endParaRPr/>
          </a:p>
        </p:txBody>
      </p:sp>
      <p:sp>
        <p:nvSpPr>
          <p:cNvPr id="463" name="Google Shape;463;p9"/>
          <p:cNvSpPr/>
          <p:nvPr/>
        </p:nvSpPr>
        <p:spPr>
          <a:xfrm>
            <a:off x="5033963" y="4629150"/>
            <a:ext cx="71437" cy="73025"/>
          </a:xfrm>
          <a:prstGeom prst="flowChartMerge">
            <a:avLst/>
          </a:prstGeom>
          <a:solidFill>
            <a:srgbClr val="808080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" name="Google Shape;464;p9"/>
          <p:cNvSpPr/>
          <p:nvPr/>
        </p:nvSpPr>
        <p:spPr>
          <a:xfrm>
            <a:off x="4860925" y="4797425"/>
            <a:ext cx="287338" cy="1397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5" name="Google Shape;465;p9"/>
          <p:cNvSpPr/>
          <p:nvPr/>
        </p:nvSpPr>
        <p:spPr>
          <a:xfrm>
            <a:off x="5365750" y="4797425"/>
            <a:ext cx="287338" cy="1397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000</a:t>
            </a:r>
            <a:endParaRPr/>
          </a:p>
        </p:txBody>
      </p:sp>
      <p:sp>
        <p:nvSpPr>
          <p:cNvPr id="466" name="Google Shape;466;p9"/>
          <p:cNvSpPr/>
          <p:nvPr/>
        </p:nvSpPr>
        <p:spPr>
          <a:xfrm>
            <a:off x="5795963" y="4797425"/>
            <a:ext cx="287337" cy="1397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000</a:t>
            </a:r>
            <a:endParaRPr/>
          </a:p>
        </p:txBody>
      </p:sp>
      <p:sp>
        <p:nvSpPr>
          <p:cNvPr id="467" name="Google Shape;467;p9"/>
          <p:cNvSpPr txBox="1"/>
          <p:nvPr/>
        </p:nvSpPr>
        <p:spPr>
          <a:xfrm>
            <a:off x="5221288" y="4741863"/>
            <a:ext cx="128587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endParaRPr/>
          </a:p>
        </p:txBody>
      </p:sp>
      <p:sp>
        <p:nvSpPr>
          <p:cNvPr id="468" name="Google Shape;468;p9"/>
          <p:cNvSpPr txBox="1"/>
          <p:nvPr/>
        </p:nvSpPr>
        <p:spPr>
          <a:xfrm>
            <a:off x="5667375" y="4741863"/>
            <a:ext cx="128588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endParaRPr/>
          </a:p>
        </p:txBody>
      </p:sp>
      <p:sp>
        <p:nvSpPr>
          <p:cNvPr id="469" name="Google Shape;469;p9"/>
          <p:cNvSpPr/>
          <p:nvPr/>
        </p:nvSpPr>
        <p:spPr>
          <a:xfrm>
            <a:off x="5033963" y="4845050"/>
            <a:ext cx="71437" cy="73025"/>
          </a:xfrm>
          <a:prstGeom prst="flowChartMerge">
            <a:avLst/>
          </a:prstGeom>
          <a:solidFill>
            <a:srgbClr val="808080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0" name="Google Shape;470;p9"/>
          <p:cNvSpPr txBox="1"/>
          <p:nvPr/>
        </p:nvSpPr>
        <p:spPr>
          <a:xfrm>
            <a:off x="6264275" y="4659313"/>
            <a:ext cx="73025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1" name="Google Shape;471;p9"/>
          <p:cNvSpPr txBox="1"/>
          <p:nvPr/>
        </p:nvSpPr>
        <p:spPr>
          <a:xfrm>
            <a:off x="4067175" y="4364038"/>
            <a:ext cx="3743325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CC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연락처 (휴대폰 또는 전화번호 둘중에 하나는 반드시 입력하여 주십시요.)</a:t>
            </a:r>
            <a:endParaRPr/>
          </a:p>
        </p:txBody>
      </p:sp>
      <p:sp>
        <p:nvSpPr>
          <p:cNvPr id="472" name="Google Shape;472;p9"/>
          <p:cNvSpPr txBox="1"/>
          <p:nvPr/>
        </p:nvSpPr>
        <p:spPr>
          <a:xfrm>
            <a:off x="5016500" y="3214688"/>
            <a:ext cx="273050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키티</a:t>
            </a:r>
            <a:endParaRPr/>
          </a:p>
        </p:txBody>
      </p:sp>
      <p:sp>
        <p:nvSpPr>
          <p:cNvPr id="473" name="Google Shape;473;p9"/>
          <p:cNvSpPr txBox="1"/>
          <p:nvPr/>
        </p:nvSpPr>
        <p:spPr>
          <a:xfrm>
            <a:off x="4932363" y="1846263"/>
            <a:ext cx="377825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JASSS</a:t>
            </a:r>
            <a:endParaRPr/>
          </a:p>
        </p:txBody>
      </p:sp>
      <p:sp>
        <p:nvSpPr>
          <p:cNvPr id="474" name="Google Shape;474;p9"/>
          <p:cNvSpPr txBox="1"/>
          <p:nvPr/>
        </p:nvSpPr>
        <p:spPr>
          <a:xfrm>
            <a:off x="4991100" y="3575050"/>
            <a:ext cx="373063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윤나나</a:t>
            </a:r>
            <a:endParaRPr/>
          </a:p>
        </p:txBody>
      </p:sp>
      <p:sp>
        <p:nvSpPr>
          <p:cNvPr id="475" name="Google Shape;475;p9"/>
          <p:cNvSpPr txBox="1"/>
          <p:nvPr/>
        </p:nvSpPr>
        <p:spPr>
          <a:xfrm>
            <a:off x="4967288" y="3860800"/>
            <a:ext cx="415925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123455</a:t>
            </a:r>
            <a:endParaRPr/>
          </a:p>
        </p:txBody>
      </p:sp>
      <p:sp>
        <p:nvSpPr>
          <p:cNvPr id="476" name="Google Shape;476;p9"/>
          <p:cNvSpPr txBox="1"/>
          <p:nvPr/>
        </p:nvSpPr>
        <p:spPr>
          <a:xfrm>
            <a:off x="5940425" y="3862388"/>
            <a:ext cx="473075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2222222</a:t>
            </a:r>
            <a:endParaRPr/>
          </a:p>
        </p:txBody>
      </p:sp>
      <p:sp>
        <p:nvSpPr>
          <p:cNvPr id="477" name="Google Shape;477;p9"/>
          <p:cNvSpPr/>
          <p:nvPr/>
        </p:nvSpPr>
        <p:spPr>
          <a:xfrm>
            <a:off x="179388" y="2133600"/>
            <a:ext cx="2160587" cy="979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아이디, 닉네임, 이름, 주민등록번호 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비활성화(수정불가)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비밀번호, 이메일, 휴대폰, 전화번호, 우편번호, 주소,</a:t>
            </a:r>
            <a:b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상세주소 (수정가능)</a:t>
            </a:r>
            <a:endParaRPr/>
          </a:p>
        </p:txBody>
      </p:sp>
      <p:sp>
        <p:nvSpPr>
          <p:cNvPr id="478" name="Google Shape;478;p9"/>
          <p:cNvSpPr txBox="1"/>
          <p:nvPr/>
        </p:nvSpPr>
        <p:spPr>
          <a:xfrm>
            <a:off x="323850" y="3429000"/>
            <a:ext cx="116363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수정하기 버튼 클릭시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2014-07-29T09:07:16Z</dcterms:created>
  <dc:creator>빌 게이츠</dc:creator>
</cp:coreProperties>
</file>