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5" r:id="rId13"/>
    <p:sldId id="299" r:id="rId14"/>
    <p:sldId id="303" r:id="rId15"/>
    <p:sldId id="300" r:id="rId16"/>
    <p:sldId id="301" r:id="rId17"/>
    <p:sldId id="304" r:id="rId18"/>
    <p:sldId id="302" r:id="rId19"/>
    <p:sldId id="306" r:id="rId20"/>
    <p:sldId id="307" r:id="rId21"/>
    <p:sldId id="308" r:id="rId22"/>
    <p:sldId id="309" r:id="rId23"/>
    <p:sldId id="310" r:id="rId24"/>
    <p:sldId id="314" r:id="rId25"/>
    <p:sldId id="311" r:id="rId26"/>
    <p:sldId id="312" r:id="rId27"/>
    <p:sldId id="313" r:id="rId28"/>
    <p:sldId id="315" r:id="rId29"/>
    <p:sldId id="316" r:id="rId30"/>
    <p:sldId id="317" r:id="rId31"/>
    <p:sldId id="318" r:id="rId32"/>
    <p:sldId id="320" r:id="rId33"/>
    <p:sldId id="321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/ygQTQbcUrd7P9GsJlr0BVmK/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28B6AE-BDBB-482B-ABC4-57F43FC1D3FC}">
  <a:tblStyle styleId="{2228B6AE-BDBB-482B-ABC4-57F43FC1D3F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369F4C-2B1C-4916-A260-70C0B2B5DBB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35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24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51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17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65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639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655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64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939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62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44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78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297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704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418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032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936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061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950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47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825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13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986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048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04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5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34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86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60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10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body" idx="1"/>
          </p:nvPr>
        </p:nvSpPr>
        <p:spPr>
          <a:xfrm>
            <a:off x="1480039" y="3982915"/>
            <a:ext cx="9334500" cy="273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include </a:t>
            </a:r>
            <a:r>
              <a:rPr lang="ko-KR" altLang="en-US" sz="2000" dirty="0"/>
              <a:t>파일 </a:t>
            </a:r>
            <a:r>
              <a:rPr lang="ko-KR" altLang="en-US" sz="2000" dirty="0" smtClean="0"/>
              <a:t>같이      사이트 이름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일석이조</a:t>
            </a: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ko-KR" altLang="en-US" sz="2000" dirty="0" err="1"/>
              <a:t>메인화면</a:t>
            </a: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1 : </a:t>
            </a:r>
            <a:r>
              <a:rPr lang="ko-KR" altLang="en-US" sz="2000" dirty="0"/>
              <a:t>자유게시판</a:t>
            </a:r>
            <a:r>
              <a:rPr lang="en-US" altLang="ko-KR" sz="2000" dirty="0"/>
              <a:t>, </a:t>
            </a:r>
            <a:r>
              <a:rPr lang="ko-KR" altLang="en-US" sz="2000" dirty="0"/>
              <a:t>자료실 </a:t>
            </a:r>
            <a:r>
              <a:rPr lang="en-US" altLang="ko-KR" sz="2000" dirty="0" smtClean="0"/>
              <a:t>		/ </a:t>
            </a:r>
            <a:r>
              <a:rPr lang="ko-KR" altLang="en-US" sz="2000" dirty="0"/>
              <a:t>한나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2 : </a:t>
            </a:r>
            <a:r>
              <a:rPr lang="ko-KR" altLang="en-US" sz="2000" dirty="0"/>
              <a:t>공지사항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QnA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	/ </a:t>
            </a:r>
            <a:r>
              <a:rPr lang="ko-KR" altLang="en-US" sz="2000" dirty="0"/>
              <a:t>호진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3 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회원관리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/ </a:t>
            </a:r>
            <a:r>
              <a:rPr lang="ko-KR" altLang="en-US" sz="2000" dirty="0" err="1"/>
              <a:t>솔미</a:t>
            </a: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4 : </a:t>
            </a:r>
            <a:r>
              <a:rPr lang="ko-KR" altLang="en-US" sz="2000" dirty="0"/>
              <a:t>게시판 요청 게시판 및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	/ </a:t>
            </a:r>
            <a:r>
              <a:rPr lang="ko-KR" altLang="en-US" sz="2000" dirty="0" smtClean="0"/>
              <a:t>준영</a:t>
            </a:r>
            <a:endParaRPr lang="en-US" altLang="ko-KR" sz="2000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endParaRPr lang="en-US" altLang="ko-KR" sz="2000" dirty="0" smtClean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000" dirty="0" err="1" smtClean="0"/>
              <a:t>Etc</a:t>
            </a:r>
            <a:r>
              <a:rPr lang="en-US" sz="2000" dirty="0" smtClean="0"/>
              <a:t> : </a:t>
            </a:r>
            <a:r>
              <a:rPr lang="ko-KR" altLang="en-US" sz="2000" strike="sngStrike" dirty="0" smtClean="0">
                <a:solidFill>
                  <a:schemeClr val="bg1">
                    <a:lumMod val="75000"/>
                  </a:schemeClr>
                </a:solidFill>
              </a:rPr>
              <a:t>통합검색</a:t>
            </a:r>
            <a:endParaRPr sz="2000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67155" y="263672"/>
            <a:ext cx="9653953" cy="1160585"/>
            <a:chOff x="272562" y="553916"/>
            <a:chExt cx="10937630" cy="1855177"/>
          </a:xfrm>
        </p:grpSpPr>
        <p:sp>
          <p:nvSpPr>
            <p:cNvPr id="2" name="위쪽 리본 1"/>
            <p:cNvSpPr/>
            <p:nvPr/>
          </p:nvSpPr>
          <p:spPr>
            <a:xfrm>
              <a:off x="272562" y="553916"/>
              <a:ext cx="10937630" cy="1855177"/>
            </a:xfrm>
            <a:prstGeom prst="ribbon2">
              <a:avLst>
                <a:gd name="adj1" fmla="val 16667"/>
                <a:gd name="adj2" fmla="val 75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Google Shape;85;p1"/>
            <p:cNvSpPr/>
            <p:nvPr/>
          </p:nvSpPr>
          <p:spPr>
            <a:xfrm>
              <a:off x="2264020" y="1411116"/>
              <a:ext cx="6954714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prstTxWarp prst="textArchUp">
                <a:avLst>
                  <a:gd name="adj" fmla="val 9987319"/>
                </a:avLst>
              </a:prstTxWarp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  <a:cs typeface="Malgun Gothic"/>
                  <a:sym typeface="Malgun Gothic"/>
                </a:rPr>
                <a:t>어</a:t>
              </a:r>
              <a:r>
                <a:rPr lang="en-US" altLang="ko-KR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!</a:t>
              </a: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"/>
                  <a:sym typeface="Malgun Gothic"/>
                </a:rPr>
                <a:t>2</a:t>
              </a: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가 </a:t>
              </a:r>
              <a:r>
                <a:rPr lang="ko-KR" altLang="en-US" sz="5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Malgun Gothic"/>
                  <a:sym typeface="Malgun Gothic"/>
                </a:rPr>
                <a:t>없</a:t>
              </a:r>
              <a:r>
                <a:rPr lang="ko-KR" altLang="en-US" sz="5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궁서체" panose="02030609000101010101" pitchFamily="17" charset="-127"/>
                  <a:ea typeface="궁서체" panose="02030609000101010101" pitchFamily="17" charset="-127"/>
                  <a:cs typeface="Malgun Gothic"/>
                  <a:sym typeface="Malgun Gothic"/>
                </a:rPr>
                <a:t>조</a:t>
              </a:r>
              <a:endParaRPr sz="54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1465" y="1674982"/>
            <a:ext cx="3965331" cy="171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회원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13" y="3736022"/>
            <a:ext cx="1896861" cy="756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449496632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수정 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change_pw.jsp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버튼 시 확인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비밀변호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변경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member_pw_proc.jsp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현재비밀번호가 회원 비밀번호와 일치하는지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비밀번호를 다시 확인해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6;p5"/>
          <p:cNvSpPr/>
          <p:nvPr/>
        </p:nvSpPr>
        <p:spPr>
          <a:xfrm>
            <a:off x="3421513" y="1182591"/>
            <a:ext cx="7747624" cy="53608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43" name="Google Shape;167;p5"/>
          <p:cNvSpPr/>
          <p:nvPr/>
        </p:nvSpPr>
        <p:spPr>
          <a:xfrm>
            <a:off x="6005880" y="5371843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68;p5"/>
          <p:cNvSpPr/>
          <p:nvPr/>
        </p:nvSpPr>
        <p:spPr>
          <a:xfrm>
            <a:off x="8105538" y="5367165"/>
            <a:ext cx="840972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0;p5"/>
          <p:cNvSpPr/>
          <p:nvPr/>
        </p:nvSpPr>
        <p:spPr>
          <a:xfrm>
            <a:off x="4378662" y="326626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2;p5"/>
          <p:cNvSpPr/>
          <p:nvPr/>
        </p:nvSpPr>
        <p:spPr>
          <a:xfrm>
            <a:off x="4378662" y="384370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p5"/>
          <p:cNvSpPr/>
          <p:nvPr/>
        </p:nvSpPr>
        <p:spPr>
          <a:xfrm>
            <a:off x="6022505" y="3370931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;p5"/>
          <p:cNvSpPr/>
          <p:nvPr/>
        </p:nvSpPr>
        <p:spPr>
          <a:xfrm>
            <a:off x="6035666" y="3910562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5;p5"/>
          <p:cNvSpPr txBox="1"/>
          <p:nvPr/>
        </p:nvSpPr>
        <p:spPr>
          <a:xfrm>
            <a:off x="6005880" y="4232951"/>
            <a:ext cx="37739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필수 조건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- 8~20자입니다.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6;p5"/>
          <p:cNvSpPr/>
          <p:nvPr/>
        </p:nvSpPr>
        <p:spPr>
          <a:xfrm>
            <a:off x="5730866" y="4630955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비밀번호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비밀번호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0;p5"/>
          <p:cNvSpPr/>
          <p:nvPr/>
        </p:nvSpPr>
        <p:spPr>
          <a:xfrm>
            <a:off x="4362037" y="2258259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p5"/>
          <p:cNvSpPr/>
          <p:nvPr/>
        </p:nvSpPr>
        <p:spPr>
          <a:xfrm>
            <a:off x="6005880" y="2362925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96;p10"/>
          <p:cNvSpPr/>
          <p:nvPr/>
        </p:nvSpPr>
        <p:spPr>
          <a:xfrm>
            <a:off x="5364853" y="5690399"/>
            <a:ext cx="1401150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96;p10"/>
          <p:cNvSpPr/>
          <p:nvPr/>
        </p:nvSpPr>
        <p:spPr>
          <a:xfrm>
            <a:off x="7809211" y="5694699"/>
            <a:ext cx="655958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29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378323489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1064457979"/>
              </p:ext>
            </p:extLst>
          </p:nvPr>
        </p:nvGraphicFramePr>
        <p:xfrm>
          <a:off x="3401979" y="1619968"/>
          <a:ext cx="8302263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72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63492"/>
              </p:ext>
            </p:extLst>
          </p:nvPr>
        </p:nvGraphicFramePr>
        <p:xfrm>
          <a:off x="3418681" y="1978809"/>
          <a:ext cx="8285561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07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5223469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154743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201242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r>
                        <a:rPr lang="en-US" altLang="ko-KR" sz="1200" dirty="0" smtClean="0"/>
                        <a:t>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930143" y="713960"/>
            <a:ext cx="654863" cy="7152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09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125336940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83702" y="2152059"/>
            <a:ext cx="7882437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516923" y="2783434"/>
            <a:ext cx="8083487" cy="3240135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516923" y="1736032"/>
            <a:ext cx="975624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881791" y="1736032"/>
            <a:ext cx="1743201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18681" y="2119488"/>
            <a:ext cx="8302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418681" y="2655435"/>
            <a:ext cx="8302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67;p9"/>
          <p:cNvSpPr/>
          <p:nvPr/>
        </p:nvSpPr>
        <p:spPr>
          <a:xfrm>
            <a:off x="10830976" y="6191144"/>
            <a:ext cx="686948" cy="2989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18681" y="6111772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742459790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누르면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글자수 보기 제한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(20)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초과시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회원이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비회원 닉네임과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아이피코드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입력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댓글수는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옆에 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댓글이 없을 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209172530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36241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52</a:t>
                      </a:r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/>
                        <a:t>[3]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51</a:t>
                      </a:r>
                      <a:r>
                        <a:rPr lang="ko-KR" altLang="en-US" sz="1200" dirty="0" err="1" smtClean="0"/>
                        <a:t>입니다입니다입니다입니다입니다</a:t>
                      </a:r>
                      <a:r>
                        <a:rPr lang="en-US" altLang="ko-KR" sz="1200" dirty="0"/>
                        <a:t>…[2]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43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0;p10"/>
          <p:cNvSpPr/>
          <p:nvPr/>
        </p:nvSpPr>
        <p:spPr>
          <a:xfrm>
            <a:off x="10387209" y="5969075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F864D0EB-FF46-4DDF-873A-5B3FE0D37B4D}"/>
              </a:ext>
            </a:extLst>
          </p:cNvPr>
          <p:cNvSpPr/>
          <p:nvPr/>
        </p:nvSpPr>
        <p:spPr>
          <a:xfrm>
            <a:off x="7911581" y="564583"/>
            <a:ext cx="719273" cy="9237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9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5381584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받는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가능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71127" y="3335638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92780" y="2156586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자유게시글입니다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01753" y="3335638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459079" y="2581288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443654" y="1763600"/>
            <a:ext cx="1442259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288431" y="1763600"/>
            <a:ext cx="2286001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28;p15"/>
          <p:cNvSpPr/>
          <p:nvPr/>
        </p:nvSpPr>
        <p:spPr>
          <a:xfrm>
            <a:off x="3773351" y="4012689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9;p15"/>
          <p:cNvSpPr/>
          <p:nvPr/>
        </p:nvSpPr>
        <p:spPr>
          <a:xfrm>
            <a:off x="3973207" y="4136569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30;p15"/>
          <p:cNvSpPr/>
          <p:nvPr/>
        </p:nvSpPr>
        <p:spPr>
          <a:xfrm>
            <a:off x="3973207" y="4651343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31;p15"/>
          <p:cNvSpPr/>
          <p:nvPr/>
        </p:nvSpPr>
        <p:spPr>
          <a:xfrm>
            <a:off x="5551674" y="4142989"/>
            <a:ext cx="4740347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댓글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73351" y="3392497"/>
            <a:ext cx="151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</a:p>
        </p:txBody>
      </p:sp>
      <p:sp>
        <p:nvSpPr>
          <p:cNvPr id="84" name="Google Shape;428;p15"/>
          <p:cNvSpPr/>
          <p:nvPr/>
        </p:nvSpPr>
        <p:spPr>
          <a:xfrm>
            <a:off x="3773351" y="5229617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9;p15"/>
          <p:cNvSpPr/>
          <p:nvPr/>
        </p:nvSpPr>
        <p:spPr>
          <a:xfrm>
            <a:off x="3973207" y="5353497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431;p15"/>
          <p:cNvSpPr/>
          <p:nvPr/>
        </p:nvSpPr>
        <p:spPr>
          <a:xfrm>
            <a:off x="5551675" y="5359917"/>
            <a:ext cx="4740346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추가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432;p15"/>
          <p:cNvSpPr/>
          <p:nvPr/>
        </p:nvSpPr>
        <p:spPr>
          <a:xfrm>
            <a:off x="10471127" y="5359917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96;p10"/>
          <p:cNvSpPr/>
          <p:nvPr/>
        </p:nvSpPr>
        <p:spPr>
          <a:xfrm>
            <a:off x="2031023" y="5435999"/>
            <a:ext cx="23221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보여줌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29;p15"/>
          <p:cNvSpPr/>
          <p:nvPr/>
        </p:nvSpPr>
        <p:spPr>
          <a:xfrm>
            <a:off x="3973207" y="5878892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432;p15"/>
          <p:cNvSpPr/>
          <p:nvPr/>
        </p:nvSpPr>
        <p:spPr>
          <a:xfrm>
            <a:off x="10471127" y="4129435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408905" y="2086971"/>
            <a:ext cx="83120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410330" y="2527676"/>
            <a:ext cx="8302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50179" y="1803353"/>
            <a:ext cx="818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조회 </a:t>
            </a:r>
            <a:r>
              <a:rPr lang="en-US" altLang="ko-KR" sz="1050" dirty="0" smtClean="0"/>
              <a:t>: 13</a:t>
            </a:r>
            <a:endParaRPr lang="ko-KR" altLang="en-US" sz="1050" dirty="0"/>
          </a:p>
        </p:txBody>
      </p:sp>
      <p:sp>
        <p:nvSpPr>
          <p:cNvPr id="40" name="Google Shape;290;p10"/>
          <p:cNvSpPr/>
          <p:nvPr/>
        </p:nvSpPr>
        <p:spPr>
          <a:xfrm>
            <a:off x="9840501" y="3329602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418681" y="3207614"/>
            <a:ext cx="8302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37260342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및 수정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등록/ 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5" y="1925534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0" y="1935079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446941"/>
            <a:ext cx="7892935" cy="3579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0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38002462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닉네임에 기본값으로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953624" y="6109428"/>
            <a:ext cx="798887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6" y="2434676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1" y="2444221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927948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717973" y="1947616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25;p11"/>
          <p:cNvSpPr/>
          <p:nvPr/>
        </p:nvSpPr>
        <p:spPr>
          <a:xfrm>
            <a:off x="5359737" y="1957161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79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18718775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187402"/>
            <a:ext cx="2997297" cy="4788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폼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누를 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78;p13"/>
          <p:cNvSpPr/>
          <p:nvPr/>
        </p:nvSpPr>
        <p:spPr>
          <a:xfrm>
            <a:off x="3418681" y="1658624"/>
            <a:ext cx="8302263" cy="4929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388;p13"/>
          <p:cNvSpPr/>
          <p:nvPr/>
        </p:nvSpPr>
        <p:spPr>
          <a:xfrm>
            <a:off x="4960690" y="2355354"/>
            <a:ext cx="5386650" cy="27364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89;p13"/>
          <p:cNvSpPr/>
          <p:nvPr/>
        </p:nvSpPr>
        <p:spPr>
          <a:xfrm>
            <a:off x="6417497" y="2879994"/>
            <a:ext cx="2288079" cy="4245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입력하세요.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90;p13"/>
          <p:cNvSpPr/>
          <p:nvPr/>
        </p:nvSpPr>
        <p:spPr>
          <a:xfrm>
            <a:off x="6119277" y="3517179"/>
            <a:ext cx="28814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91;p13"/>
          <p:cNvSpPr/>
          <p:nvPr/>
        </p:nvSpPr>
        <p:spPr>
          <a:xfrm>
            <a:off x="6119277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92;p13"/>
          <p:cNvSpPr/>
          <p:nvPr/>
        </p:nvSpPr>
        <p:spPr>
          <a:xfrm>
            <a:off x="7682075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73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977181296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수정을 해도 작성일은 글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등록날짜로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되어있음 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6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637138" y="2214994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27093" y="2224539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637137" y="2708266"/>
            <a:ext cx="7892935" cy="3261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489013" y="1719397"/>
            <a:ext cx="1190083" cy="34567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64;p12"/>
          <p:cNvSpPr/>
          <p:nvPr/>
        </p:nvSpPr>
        <p:spPr>
          <a:xfrm>
            <a:off x="9785838" y="1704546"/>
            <a:ext cx="1899517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71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81812365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719910249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65900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561462" y="1258112"/>
            <a:ext cx="1099160" cy="704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52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381105718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HOME화면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 사이즈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1100px&gt;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홈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전용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qna_list.jsp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달의 인기 게시판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- 1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내의 모든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조회수 합계 순으로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위까지 게시판 정보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게시판으로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작성된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생성된 게시판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생성된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게시판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게시판으로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통합검색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게시판글에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대한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검색가능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등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50896"/>
              </p:ext>
            </p:extLst>
          </p:nvPr>
        </p:nvGraphicFramePr>
        <p:xfrm>
          <a:off x="3421513" y="1600204"/>
          <a:ext cx="5910348" cy="2993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702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0946263"/>
                    </a:ext>
                  </a:extLst>
                </a:gridCol>
                <a:gridCol w="4320246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</a:tblGrid>
              <a:tr h="402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순위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 달의 인기 게시판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 오브 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뉴진스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젤다의</a:t>
                      </a:r>
                      <a:r>
                        <a:rPr lang="ko-KR" altLang="en-US" sz="1200" dirty="0"/>
                        <a:t> 전설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38838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오버워치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43470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야구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8691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16pounds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25535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축구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719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싸이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55124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동물의 숲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88090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16pounds2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84330"/>
              </p:ext>
            </p:extLst>
          </p:nvPr>
        </p:nvGraphicFramePr>
        <p:xfrm>
          <a:off x="3421513" y="4746889"/>
          <a:ext cx="5910349" cy="134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541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329711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29569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95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공지사항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24</a:t>
                      </a:r>
                      <a:r>
                        <a:rPr lang="ko-KR" altLang="en-US" sz="1200" dirty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23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2022-01-12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33933"/>
              </p:ext>
            </p:extLst>
          </p:nvPr>
        </p:nvGraphicFramePr>
        <p:xfrm>
          <a:off x="9567521" y="2488226"/>
          <a:ext cx="2029533" cy="248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04">
                  <a:extLst>
                    <a:ext uri="{9D8B030D-6E8A-4147-A177-3AD203B41FA5}">
                      <a16:colId xmlns:a16="http://schemas.microsoft.com/office/drawing/2014/main" val="2940946263"/>
                    </a:ext>
                  </a:extLst>
                </a:gridCol>
                <a:gridCol w="1654329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</a:tblGrid>
              <a:tr h="342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생성된 게시판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리그 오브 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뉴진스</a:t>
                      </a:r>
                      <a:endParaRPr lang="en-US" altLang="ko-KR" sz="8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젤다의</a:t>
                      </a:r>
                      <a:r>
                        <a:rPr lang="ko-KR" altLang="en-US" sz="800" dirty="0"/>
                        <a:t> 전설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38838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오버워치</a:t>
                      </a: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43470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야구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8691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16pounds</a:t>
                      </a:r>
                      <a:endParaRPr lang="ko-KR" altLang="en-US" sz="8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25535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축구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719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싸이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55124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동물의 숲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88090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16pounds2</a:t>
                      </a:r>
                      <a:endParaRPr lang="ko-KR" altLang="en-US" sz="8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48851865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회원만 다운로드 가능합니다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처리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개수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파일크기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20MB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517;p18"/>
          <p:cNvSpPr/>
          <p:nvPr/>
        </p:nvSpPr>
        <p:spPr>
          <a:xfrm>
            <a:off x="3392145" y="1697661"/>
            <a:ext cx="8328800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18;p18"/>
          <p:cNvSpPr/>
          <p:nvPr/>
        </p:nvSpPr>
        <p:spPr>
          <a:xfrm>
            <a:off x="3432379" y="1951359"/>
            <a:ext cx="7829136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 dirty="0" err="1"/>
              <a:t>자료글</a:t>
            </a:r>
            <a:r>
              <a:rPr lang="en-US" altLang="ko-KR" sz="1200" dirty="0"/>
              <a:t>23</a:t>
            </a:r>
            <a:r>
              <a:rPr lang="ko-KR" altLang="en-US" sz="1200" dirty="0" smtClean="0"/>
              <a:t>입니다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19;p18"/>
          <p:cNvSpPr/>
          <p:nvPr/>
        </p:nvSpPr>
        <p:spPr>
          <a:xfrm>
            <a:off x="3430358" y="1730559"/>
            <a:ext cx="1277214" cy="25227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20;p18"/>
          <p:cNvSpPr/>
          <p:nvPr/>
        </p:nvSpPr>
        <p:spPr>
          <a:xfrm>
            <a:off x="9970476" y="1705320"/>
            <a:ext cx="1734057" cy="27751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524;p18"/>
          <p:cNvSpPr/>
          <p:nvPr/>
        </p:nvSpPr>
        <p:spPr>
          <a:xfrm>
            <a:off x="3430358" y="3196039"/>
            <a:ext cx="8165151" cy="320476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30358" y="2411639"/>
            <a:ext cx="1494502" cy="528462"/>
            <a:chOff x="3430358" y="2411639"/>
            <a:chExt cx="1494502" cy="528462"/>
          </a:xfrm>
        </p:grpSpPr>
        <p:sp>
          <p:nvSpPr>
            <p:cNvPr id="22" name="Google Shape;148;p4">
              <a:extLst>
                <a:ext uri="{FF2B5EF4-FFF2-40B4-BE49-F238E27FC236}">
                  <a16:creationId xmlns:a16="http://schemas.microsoft.com/office/drawing/2014/main" id="{0A9B6AD5-04F3-485A-B735-BFCE05C81073}"/>
                </a:ext>
              </a:extLst>
            </p:cNvPr>
            <p:cNvSpPr/>
            <p:nvPr/>
          </p:nvSpPr>
          <p:spPr>
            <a:xfrm>
              <a:off x="3430358" y="2465854"/>
              <a:ext cx="1452831" cy="178801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1406ED24-AD93-4BF4-9C1C-E7CE850FCF86}"/>
                </a:ext>
              </a:extLst>
            </p:cNvPr>
            <p:cNvSpPr/>
            <p:nvPr/>
          </p:nvSpPr>
          <p:spPr>
            <a:xfrm>
              <a:off x="3621995" y="2774789"/>
              <a:ext cx="1085577" cy="165312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lang="ko-KR" altLang="en-US"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" name="Picture 12" descr="download-1915753_640 | 베스티안 서울병원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60" y="24116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12" descr="download-1915753_640 | 베스티안 서울병원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37" y="27178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3392145" y="2326737"/>
            <a:ext cx="8328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92145" y="3049233"/>
            <a:ext cx="8328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392145" y="2009373"/>
            <a:ext cx="8328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90;p10"/>
          <p:cNvSpPr/>
          <p:nvPr/>
        </p:nvSpPr>
        <p:spPr>
          <a:xfrm>
            <a:off x="11099309" y="6150542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392145" y="6012804"/>
            <a:ext cx="8328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3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61326088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회원전용 게시판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목록화면으로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게시판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승인여부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 ‘[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승인대기중</a:t>
            </a:r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‘[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‘[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3305970496"/>
              </p:ext>
            </p:extLst>
          </p:nvPr>
        </p:nvGraphicFramePr>
        <p:xfrm>
          <a:off x="3401980" y="1619968"/>
          <a:ext cx="8318965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862336123"/>
                    </a:ext>
                  </a:extLst>
                </a:gridCol>
                <a:gridCol w="2312377">
                  <a:extLst>
                    <a:ext uri="{9D8B030D-6E8A-4147-A177-3AD203B41FA5}">
                      <a16:colId xmlns:a16="http://schemas.microsoft.com/office/drawing/2014/main" val="1485603488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분류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smtClean="0"/>
                        <a:t>게시판 이름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요청자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요청</a:t>
                      </a:r>
                      <a:r>
                        <a:rPr lang="ko-KR" sz="1200" u="none" strike="noStrike" cap="none" dirty="0" smtClean="0"/>
                        <a:t>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승인여부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68374"/>
              </p:ext>
            </p:extLst>
          </p:nvPr>
        </p:nvGraphicFramePr>
        <p:xfrm>
          <a:off x="3418681" y="1978809"/>
          <a:ext cx="8285563" cy="40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818967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968722215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1928616147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1118306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미승인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90;p10"/>
          <p:cNvSpPr/>
          <p:nvPr/>
        </p:nvSpPr>
        <p:spPr>
          <a:xfrm>
            <a:off x="10387209" y="6043781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904497" y="809118"/>
            <a:ext cx="659622" cy="68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요청자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47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16692652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글일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보기화면으로 이동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118578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0580178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39179"/>
              </p:ext>
            </p:extLst>
          </p:nvPr>
        </p:nvGraphicFramePr>
        <p:xfrm>
          <a:off x="3421513" y="2067831"/>
          <a:ext cx="8299432" cy="2980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5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64033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8397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824300">
                  <a:extLst>
                    <a:ext uri="{9D8B030D-6E8A-4147-A177-3AD203B41FA5}">
                      <a16:colId xmlns:a16="http://schemas.microsoft.com/office/drawing/2014/main" val="1937551986"/>
                    </a:ext>
                  </a:extLst>
                </a:gridCol>
                <a:gridCol w="257597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닉네임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작성일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2023-06-09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홍길동키우기 게임 </a:t>
                      </a:r>
                      <a:r>
                        <a:rPr lang="ko-KR" altLang="en-US" sz="1300" dirty="0" err="1" smtClean="0"/>
                        <a:t>요청글입니다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게시글</a:t>
                      </a:r>
                      <a:r>
                        <a:rPr lang="ko-KR" altLang="en-US" sz="1300" dirty="0" smtClean="0"/>
                        <a:t>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사용 여부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사용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31292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게시판 이름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홍길동키우기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01490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요청내용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/>
                        <a:t>요청내용입니다</a:t>
                      </a:r>
                      <a:r>
                        <a:rPr lang="en-US" altLang="ko-KR" sz="1300" dirty="0" smtClean="0"/>
                        <a:t>.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14753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미승인</a:t>
                      </a:r>
                      <a:r>
                        <a:rPr lang="ko-KR" altLang="en-US" sz="1300" dirty="0" smtClean="0"/>
                        <a:t> 사유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싫어서</a:t>
                      </a:r>
                      <a:r>
                        <a:rPr lang="en-US" altLang="ko-KR" sz="1300" dirty="0" smtClean="0"/>
                        <a:t>…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00485"/>
                  </a:ext>
                </a:extLst>
              </a:tr>
            </a:tbl>
          </a:graphicData>
        </a:graphic>
      </p:graphicFrame>
      <p:sp>
        <p:nvSpPr>
          <p:cNvPr id="44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997457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73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696647072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request_proc_up.jsp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미선택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항목 있을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 확인 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재요청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부탁드립니다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받을 값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작성 권한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여부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작성 권한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118578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0058400" y="5168126"/>
            <a:ext cx="1056940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12689"/>
              </p:ext>
            </p:extLst>
          </p:nvPr>
        </p:nvGraphicFramePr>
        <p:xfrm>
          <a:off x="3421513" y="2067831"/>
          <a:ext cx="8299432" cy="2980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5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64033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8397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824300">
                  <a:extLst>
                    <a:ext uri="{9D8B030D-6E8A-4147-A177-3AD203B41FA5}">
                      <a16:colId xmlns:a16="http://schemas.microsoft.com/office/drawing/2014/main" val="1937551986"/>
                    </a:ext>
                  </a:extLst>
                </a:gridCol>
                <a:gridCol w="257597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닉네임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작성일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2023-06-09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홍길동키우기 게임 </a:t>
                      </a:r>
                      <a:r>
                        <a:rPr lang="ko-KR" altLang="en-US" sz="13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요청글입니다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게시글</a:t>
                      </a:r>
                      <a:r>
                        <a:rPr lang="ko-KR" altLang="en-US" sz="1300" dirty="0" smtClean="0"/>
                        <a:t>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회원     ○ 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사용 여부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사용     ○ 미사용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회원     ○ 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31292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게시판 이름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게시판</a:t>
                      </a:r>
                      <a:r>
                        <a:rPr lang="ko-KR" altLang="en-US" sz="13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이름을 입력해주세요</a:t>
                      </a:r>
                      <a:r>
                        <a:rPr lang="en-US" altLang="ko-KR" sz="13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01490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요청내용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요청내용을</a:t>
                      </a:r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입력해주세요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14753"/>
                  </a:ext>
                </a:extLst>
              </a:tr>
            </a:tbl>
          </a:graphicData>
        </a:graphic>
      </p:graphicFrame>
      <p:sp>
        <p:nvSpPr>
          <p:cNvPr id="51" name="Google Shape;267;p9"/>
          <p:cNvSpPr/>
          <p:nvPr/>
        </p:nvSpPr>
        <p:spPr>
          <a:xfrm>
            <a:off x="5887423" y="3169869"/>
            <a:ext cx="854381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" name="Picture 2" descr="combo_box_bt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54" y="3190042"/>
            <a:ext cx="247650" cy="21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267;p9"/>
          <p:cNvSpPr/>
          <p:nvPr/>
        </p:nvSpPr>
        <p:spPr>
          <a:xfrm>
            <a:off x="5063877" y="1269269"/>
            <a:ext cx="701981" cy="659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스포츠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연예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H="1" flipV="1">
            <a:off x="5597384" y="1914147"/>
            <a:ext cx="355316" cy="1255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Google Shape;296;p10"/>
          <p:cNvSpPr/>
          <p:nvPr/>
        </p:nvSpPr>
        <p:spPr>
          <a:xfrm>
            <a:off x="10024732" y="3895047"/>
            <a:ext cx="23221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작성 권한은 댓글 사용 여부를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체크했을 시에만 나타남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24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970355183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클릭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승인된 게시판만 게시판 정보를 가져와서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표시해줌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최근에 개설된 게시판이 가장 위에 옴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" name="Google Shape;217;p7"/>
          <p:cNvGraphicFramePr/>
          <p:nvPr>
            <p:extLst>
              <p:ext uri="{D42A27DB-BD31-4B8C-83A1-F6EECF244321}">
                <p14:modId xmlns:p14="http://schemas.microsoft.com/office/powerpoint/2010/main" val="2447042160"/>
              </p:ext>
            </p:extLst>
          </p:nvPr>
        </p:nvGraphicFramePr>
        <p:xfrm>
          <a:off x="3401979" y="1619968"/>
          <a:ext cx="8302263" cy="350103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50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64">
                  <a:extLst>
                    <a:ext uri="{9D8B030D-6E8A-4147-A177-3AD203B41FA5}">
                      <a16:colId xmlns:a16="http://schemas.microsoft.com/office/drawing/2014/main" val="3243011348"/>
                    </a:ext>
                  </a:extLst>
                </a:gridCol>
                <a:gridCol w="203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456">
                  <a:extLst>
                    <a:ext uri="{9D8B030D-6E8A-4147-A177-3AD203B41FA5}">
                      <a16:colId xmlns:a16="http://schemas.microsoft.com/office/drawing/2014/main" val="2817682524"/>
                    </a:ext>
                  </a:extLst>
                </a:gridCol>
              </a:tblGrid>
              <a:tr h="3501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분류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게시판 이름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상세</a:t>
                      </a:r>
                      <a:r>
                        <a:rPr lang="ko-KR" altLang="en-US" sz="1200" u="none" strike="noStrike" cap="none" baseline="0" dirty="0" smtClean="0"/>
                        <a:t> 설명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35" name="Google Shape;267;p9"/>
          <p:cNvSpPr/>
          <p:nvPr/>
        </p:nvSpPr>
        <p:spPr>
          <a:xfrm>
            <a:off x="7644470" y="1076105"/>
            <a:ext cx="1099160" cy="4645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ABE675-F20F-4396-9202-C91436D0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58160"/>
              </p:ext>
            </p:extLst>
          </p:nvPr>
        </p:nvGraphicFramePr>
        <p:xfrm>
          <a:off x="3418680" y="1978809"/>
          <a:ext cx="8285562" cy="36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32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768124">
                  <a:extLst>
                    <a:ext uri="{9D8B030D-6E8A-4147-A177-3AD203B41FA5}">
                      <a16:colId xmlns:a16="http://schemas.microsoft.com/office/drawing/2014/main" val="477247503"/>
                    </a:ext>
                  </a:extLst>
                </a:gridCol>
                <a:gridCol w="200289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5021208">
                  <a:extLst>
                    <a:ext uri="{9D8B030D-6E8A-4147-A177-3AD203B41FA5}">
                      <a16:colId xmlns:a16="http://schemas.microsoft.com/office/drawing/2014/main" val="91002742"/>
                    </a:ext>
                  </a:extLst>
                </a:gridCol>
              </a:tblGrid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리그오브레전드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 게임입니다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8150" y="1294949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 게시판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70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519104238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누르면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글자수 보기 제한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초과시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댓글수는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옆에 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댓글이 없을 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3102597692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67861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52</a:t>
                      </a:r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/>
                        <a:t>[3]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51</a:t>
                      </a:r>
                      <a:r>
                        <a:rPr lang="ko-KR" altLang="en-US" sz="1200" dirty="0" err="1" smtClean="0"/>
                        <a:t>입니다입니다입니다입니다입니다</a:t>
                      </a:r>
                      <a:r>
                        <a:rPr lang="en-US" altLang="ko-KR" sz="1200" dirty="0"/>
                        <a:t>…[2]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43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0;p10"/>
          <p:cNvSpPr/>
          <p:nvPr/>
        </p:nvSpPr>
        <p:spPr>
          <a:xfrm>
            <a:off x="10387209" y="5969075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35" name="Google Shape;267;p9"/>
          <p:cNvSpPr/>
          <p:nvPr/>
        </p:nvSpPr>
        <p:spPr>
          <a:xfrm>
            <a:off x="7561462" y="1258112"/>
            <a:ext cx="1099160" cy="8662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9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95537954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화면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받는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71127" y="3335638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68644" y="2120055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01753" y="3335638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707475" y="2640811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437198" y="1746692"/>
            <a:ext cx="1255672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10038472" y="1773641"/>
            <a:ext cx="1665771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28;p15"/>
          <p:cNvSpPr/>
          <p:nvPr/>
        </p:nvSpPr>
        <p:spPr>
          <a:xfrm>
            <a:off x="3773351" y="4012689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9;p15"/>
          <p:cNvSpPr/>
          <p:nvPr/>
        </p:nvSpPr>
        <p:spPr>
          <a:xfrm>
            <a:off x="3973207" y="4136569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30;p15"/>
          <p:cNvSpPr/>
          <p:nvPr/>
        </p:nvSpPr>
        <p:spPr>
          <a:xfrm>
            <a:off x="3973207" y="4651343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31;p15"/>
          <p:cNvSpPr/>
          <p:nvPr/>
        </p:nvSpPr>
        <p:spPr>
          <a:xfrm>
            <a:off x="5551674" y="4142989"/>
            <a:ext cx="4740347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댓글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73351" y="3392497"/>
            <a:ext cx="151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</a:p>
        </p:txBody>
      </p:sp>
      <p:sp>
        <p:nvSpPr>
          <p:cNvPr id="84" name="Google Shape;428;p15"/>
          <p:cNvSpPr/>
          <p:nvPr/>
        </p:nvSpPr>
        <p:spPr>
          <a:xfrm>
            <a:off x="3773351" y="5229617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9;p15"/>
          <p:cNvSpPr/>
          <p:nvPr/>
        </p:nvSpPr>
        <p:spPr>
          <a:xfrm>
            <a:off x="3973207" y="5353497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431;p15"/>
          <p:cNvSpPr/>
          <p:nvPr/>
        </p:nvSpPr>
        <p:spPr>
          <a:xfrm>
            <a:off x="5551675" y="5359917"/>
            <a:ext cx="4740346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추가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432;p15"/>
          <p:cNvSpPr/>
          <p:nvPr/>
        </p:nvSpPr>
        <p:spPr>
          <a:xfrm>
            <a:off x="10471127" y="5359917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96;p10"/>
          <p:cNvSpPr/>
          <p:nvPr/>
        </p:nvSpPr>
        <p:spPr>
          <a:xfrm>
            <a:off x="2332523" y="5435999"/>
            <a:ext cx="20206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보여줌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32;p15"/>
          <p:cNvSpPr/>
          <p:nvPr/>
        </p:nvSpPr>
        <p:spPr>
          <a:xfrm>
            <a:off x="10471126" y="4120286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418681" y="2067310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90;p10"/>
          <p:cNvSpPr/>
          <p:nvPr/>
        </p:nvSpPr>
        <p:spPr>
          <a:xfrm>
            <a:off x="9858513" y="3330199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18681" y="2446262"/>
            <a:ext cx="8315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31948" y="3213241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52776397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및 수정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등록/ 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5" y="1925534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0" y="1935079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446941"/>
            <a:ext cx="7892935" cy="3579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45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4053277013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닉네임에 기본값으로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953624" y="6109428"/>
            <a:ext cx="798887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6" y="2434676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1" y="2444221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927948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717973" y="1947616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25;p11"/>
          <p:cNvSpPr/>
          <p:nvPr/>
        </p:nvSpPr>
        <p:spPr>
          <a:xfrm>
            <a:off x="5359737" y="1957161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24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5104575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187402"/>
            <a:ext cx="2997297" cy="4788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누를 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78;p13"/>
          <p:cNvSpPr/>
          <p:nvPr/>
        </p:nvSpPr>
        <p:spPr>
          <a:xfrm>
            <a:off x="3418681" y="1658624"/>
            <a:ext cx="8302263" cy="4929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388;p13"/>
          <p:cNvSpPr/>
          <p:nvPr/>
        </p:nvSpPr>
        <p:spPr>
          <a:xfrm>
            <a:off x="4960690" y="2355354"/>
            <a:ext cx="5386650" cy="27364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89;p13"/>
          <p:cNvSpPr/>
          <p:nvPr/>
        </p:nvSpPr>
        <p:spPr>
          <a:xfrm>
            <a:off x="6417497" y="2879994"/>
            <a:ext cx="2288079" cy="4245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입력하세요.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90;p13"/>
          <p:cNvSpPr/>
          <p:nvPr/>
        </p:nvSpPr>
        <p:spPr>
          <a:xfrm>
            <a:off x="6119277" y="3517179"/>
            <a:ext cx="28814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91;p13"/>
          <p:cNvSpPr/>
          <p:nvPr/>
        </p:nvSpPr>
        <p:spPr>
          <a:xfrm>
            <a:off x="6119277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92;p13"/>
          <p:cNvSpPr/>
          <p:nvPr/>
        </p:nvSpPr>
        <p:spPr>
          <a:xfrm>
            <a:off x="7682075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92179520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오류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또는 비밀번호가 잘못되었습니다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46;p4"/>
          <p:cNvSpPr/>
          <p:nvPr/>
        </p:nvSpPr>
        <p:spPr>
          <a:xfrm>
            <a:off x="4164784" y="1585948"/>
            <a:ext cx="6590862" cy="38776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47;p4"/>
          <p:cNvSpPr/>
          <p:nvPr/>
        </p:nvSpPr>
        <p:spPr>
          <a:xfrm>
            <a:off x="5451230" y="2563192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48;p4"/>
          <p:cNvSpPr/>
          <p:nvPr/>
        </p:nvSpPr>
        <p:spPr>
          <a:xfrm>
            <a:off x="6594231" y="2557741"/>
            <a:ext cx="2690445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49;p4"/>
          <p:cNvSpPr/>
          <p:nvPr/>
        </p:nvSpPr>
        <p:spPr>
          <a:xfrm>
            <a:off x="5451230" y="3048682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50;p4"/>
          <p:cNvSpPr/>
          <p:nvPr/>
        </p:nvSpPr>
        <p:spPr>
          <a:xfrm>
            <a:off x="6594231" y="3048682"/>
            <a:ext cx="2690445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</a:p>
        </p:txBody>
      </p:sp>
      <p:sp>
        <p:nvSpPr>
          <p:cNvPr id="51" name="Google Shape;152;p4"/>
          <p:cNvSpPr/>
          <p:nvPr/>
        </p:nvSpPr>
        <p:spPr>
          <a:xfrm>
            <a:off x="5451230" y="3983772"/>
            <a:ext cx="2059453" cy="28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53;p4"/>
          <p:cNvSpPr/>
          <p:nvPr/>
        </p:nvSpPr>
        <p:spPr>
          <a:xfrm>
            <a:off x="5451231" y="3556917"/>
            <a:ext cx="3833445" cy="317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53;p4"/>
          <p:cNvSpPr/>
          <p:nvPr/>
        </p:nvSpPr>
        <p:spPr>
          <a:xfrm>
            <a:off x="7741137" y="3983772"/>
            <a:ext cx="1543540" cy="28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96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413552111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수정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621751" y="2201993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11706" y="2211538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621750" y="2695265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443654" y="1769471"/>
            <a:ext cx="1290271" cy="297453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64;p12"/>
          <p:cNvSpPr/>
          <p:nvPr/>
        </p:nvSpPr>
        <p:spPr>
          <a:xfrm>
            <a:off x="9855507" y="1691546"/>
            <a:ext cx="1794010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6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405205293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필요한 서비스입니다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작성글만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나옴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답변여부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‘[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altLang="ko-KR" sz="1100" dirty="0"/>
              <a:t>[</a:t>
            </a:r>
            <a:r>
              <a:rPr lang="ko-KR" altLang="en-US" sz="1100" dirty="0" err="1"/>
              <a:t>답변대기중</a:t>
            </a:r>
            <a:r>
              <a:rPr lang="en-US" altLang="ko-KR" sz="1100" dirty="0"/>
              <a:t>]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914908747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답변여부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83651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669091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967336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942458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722;p25"/>
          <p:cNvSpPr/>
          <p:nvPr/>
        </p:nvSpPr>
        <p:spPr>
          <a:xfrm>
            <a:off x="10488437" y="5982076"/>
            <a:ext cx="1129665" cy="3777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561462" y="1258112"/>
            <a:ext cx="1099160" cy="68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37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89;p10"/>
          <p:cNvSpPr/>
          <p:nvPr/>
        </p:nvSpPr>
        <p:spPr>
          <a:xfrm>
            <a:off x="3421513" y="1559167"/>
            <a:ext cx="8299431" cy="50162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0721343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수정버튼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폼으로 이동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qna_form_up.jsp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수정 안됨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삭제는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개수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파일크기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20MB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505291" y="6095850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32190" y="2050713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065298" y="6092115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426940" y="3068732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475141" y="1609244"/>
            <a:ext cx="1042055" cy="35252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872752" y="1633385"/>
            <a:ext cx="1691203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38737" y="4098105"/>
            <a:ext cx="1778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답변완료 </a:t>
            </a:r>
            <a:r>
              <a:rPr lang="en-US" altLang="ko-KR" sz="1200" dirty="0"/>
              <a:t>/ </a:t>
            </a:r>
            <a:r>
              <a:rPr lang="ko-KR" altLang="en-US" sz="1200" dirty="0"/>
              <a:t>답변 대기중</a:t>
            </a: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432190" y="2008151"/>
            <a:ext cx="8275243" cy="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18681" y="4464664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92;p10"/>
          <p:cNvSpPr/>
          <p:nvPr/>
        </p:nvSpPr>
        <p:spPr>
          <a:xfrm>
            <a:off x="3547023" y="5056182"/>
            <a:ext cx="7892935" cy="29460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Malgun Gothic"/>
                <a:ea typeface="Malgun Gothic"/>
                <a:cs typeface="Malgun Gothic"/>
                <a:sym typeface="Malgun Gothic"/>
              </a:rPr>
              <a:t>답변내용입니다</a:t>
            </a:r>
            <a:r>
              <a:rPr lang="en-US" altLang="ko-KR" sz="1200" dirty="0" smtClean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10340540" y="4554225"/>
            <a:ext cx="13219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2023-06-10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0;p3">
            <a:extLst>
              <a:ext uri="{FF2B5EF4-FFF2-40B4-BE49-F238E27FC236}">
                <a16:creationId xmlns:a16="http://schemas.microsoft.com/office/drawing/2014/main" id="{44EDF202-B7EA-42CF-993C-18C5BE42B3DE}"/>
              </a:ext>
            </a:extLst>
          </p:cNvPr>
          <p:cNvSpPr txBox="1"/>
          <p:nvPr/>
        </p:nvSpPr>
        <p:spPr>
          <a:xfrm>
            <a:off x="3547023" y="4542769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18681" y="5932371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432307" y="2390950"/>
            <a:ext cx="1347034" cy="482229"/>
            <a:chOff x="3430358" y="2411639"/>
            <a:chExt cx="1494502" cy="528462"/>
          </a:xfrm>
        </p:grpSpPr>
        <p:sp>
          <p:nvSpPr>
            <p:cNvPr id="40" name="Google Shape;148;p4">
              <a:extLst>
                <a:ext uri="{FF2B5EF4-FFF2-40B4-BE49-F238E27FC236}">
                  <a16:creationId xmlns:a16="http://schemas.microsoft.com/office/drawing/2014/main" id="{0A9B6AD5-04F3-485A-B735-BFCE05C81073}"/>
                </a:ext>
              </a:extLst>
            </p:cNvPr>
            <p:cNvSpPr/>
            <p:nvPr/>
          </p:nvSpPr>
          <p:spPr>
            <a:xfrm>
              <a:off x="3430358" y="2465854"/>
              <a:ext cx="1452831" cy="178801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48;p4">
              <a:extLst>
                <a:ext uri="{FF2B5EF4-FFF2-40B4-BE49-F238E27FC236}">
                  <a16:creationId xmlns:a16="http://schemas.microsoft.com/office/drawing/2014/main" id="{1406ED24-AD93-4BF4-9C1C-E7CE850FCF86}"/>
                </a:ext>
              </a:extLst>
            </p:cNvPr>
            <p:cNvSpPr/>
            <p:nvPr/>
          </p:nvSpPr>
          <p:spPr>
            <a:xfrm>
              <a:off x="3621995" y="2774789"/>
              <a:ext cx="1085577" cy="165312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lang="ko-KR" altLang="en-US"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2" name="Picture 12" descr="download-1915753_640 | 베스티안 서울병원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60" y="24116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12" descr="download-1915753_640 | 베스티안 서울병원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00" y="2669951"/>
            <a:ext cx="278134" cy="2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290;p10"/>
          <p:cNvSpPr/>
          <p:nvPr/>
        </p:nvSpPr>
        <p:spPr>
          <a:xfrm>
            <a:off x="9945284" y="6092115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1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374132672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qna_form_in.jsp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qna_proc_in.jsp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81625" y="6096023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717973" y="2206310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12251" y="6096023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717973" y="3111654"/>
            <a:ext cx="7892935" cy="2703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상세히 설명 부탁드립니다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556048" y="1790300"/>
            <a:ext cx="1442259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48;p4">
            <a:extLst>
              <a:ext uri="{FF2B5EF4-FFF2-40B4-BE49-F238E27FC236}">
                <a16:creationId xmlns:a16="http://schemas.microsoft.com/office/drawing/2014/main" id="{0A9B6AD5-04F3-485A-B735-BFCE05C81073}"/>
              </a:ext>
            </a:extLst>
          </p:cNvPr>
          <p:cNvSpPr/>
          <p:nvPr/>
        </p:nvSpPr>
        <p:spPr>
          <a:xfrm>
            <a:off x="3713822" y="2657012"/>
            <a:ext cx="3927556" cy="307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48;p4">
            <a:extLst>
              <a:ext uri="{FF2B5EF4-FFF2-40B4-BE49-F238E27FC236}">
                <a16:creationId xmlns:a16="http://schemas.microsoft.com/office/drawing/2014/main" id="{1406ED24-AD93-4BF4-9C1C-E7CE850FCF86}"/>
              </a:ext>
            </a:extLst>
          </p:cNvPr>
          <p:cNvSpPr/>
          <p:nvPr/>
        </p:nvSpPr>
        <p:spPr>
          <a:xfrm>
            <a:off x="7753536" y="2657011"/>
            <a:ext cx="3846874" cy="307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2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204147899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폼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 여부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체크박스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선택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naver.com / nate.com / gmail.com /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직접입력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onkeyup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onchange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검사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 체크 여부 확인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유효성 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올바르지 않을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확인해주세요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출력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저장용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페어런츠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히든으로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넣어두고 입력 받아서 포스트로 보내서 비교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유효성 검사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중복값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빈값인지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회원가입 축하 페이지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3;p3"/>
          <p:cNvSpPr/>
          <p:nvPr/>
        </p:nvSpPr>
        <p:spPr>
          <a:xfrm>
            <a:off x="3996275" y="1223659"/>
            <a:ext cx="7374377" cy="55681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16" name="Google Shape;114;p3"/>
          <p:cNvSpPr/>
          <p:nvPr/>
        </p:nvSpPr>
        <p:spPr>
          <a:xfrm>
            <a:off x="6860450" y="6220169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5;p3"/>
          <p:cNvSpPr/>
          <p:nvPr/>
        </p:nvSpPr>
        <p:spPr>
          <a:xfrm>
            <a:off x="9039077" y="6220169"/>
            <a:ext cx="840972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8;p3"/>
          <p:cNvSpPr/>
          <p:nvPr/>
        </p:nvSpPr>
        <p:spPr>
          <a:xfrm>
            <a:off x="4441710" y="448336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9;p3"/>
          <p:cNvSpPr/>
          <p:nvPr/>
        </p:nvSpPr>
        <p:spPr>
          <a:xfrm>
            <a:off x="6091789" y="5013446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20;p3"/>
          <p:cNvSpPr/>
          <p:nvPr/>
        </p:nvSpPr>
        <p:spPr>
          <a:xfrm>
            <a:off x="8514950" y="5013446"/>
            <a:ext cx="57496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1;p3"/>
          <p:cNvSpPr/>
          <p:nvPr/>
        </p:nvSpPr>
        <p:spPr>
          <a:xfrm>
            <a:off x="6095198" y="380238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아이디</a:t>
            </a:r>
            <a:endParaRPr sz="12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22;p3"/>
          <p:cNvSpPr/>
          <p:nvPr/>
        </p:nvSpPr>
        <p:spPr>
          <a:xfrm>
            <a:off x="7578326" y="3802382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23;p3"/>
          <p:cNvSpPr/>
          <p:nvPr/>
        </p:nvSpPr>
        <p:spPr>
          <a:xfrm>
            <a:off x="7959540" y="380238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도메인</a:t>
            </a:r>
            <a:endParaRPr sz="12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6;p3"/>
          <p:cNvSpPr txBox="1"/>
          <p:nvPr/>
        </p:nvSpPr>
        <p:spPr>
          <a:xfrm>
            <a:off x="6573234" y="4559689"/>
            <a:ext cx="37739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이메일은 인증 및 보안 코드 전송을 위해 사용됩니다.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32;p3"/>
          <p:cNvSpPr/>
          <p:nvPr/>
        </p:nvSpPr>
        <p:spPr>
          <a:xfrm>
            <a:off x="4441710" y="5433139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33;p3"/>
          <p:cNvSpPr/>
          <p:nvPr/>
        </p:nvSpPr>
        <p:spPr>
          <a:xfrm>
            <a:off x="6095197" y="5511551"/>
            <a:ext cx="2257437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31;p3"/>
          <p:cNvSpPr/>
          <p:nvPr/>
        </p:nvSpPr>
        <p:spPr>
          <a:xfrm>
            <a:off x="5739189" y="4178027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1;p3"/>
          <p:cNvSpPr/>
          <p:nvPr/>
        </p:nvSpPr>
        <p:spPr>
          <a:xfrm>
            <a:off x="5786452" y="5869308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21;p3"/>
          <p:cNvSpPr/>
          <p:nvPr/>
        </p:nvSpPr>
        <p:spPr>
          <a:xfrm>
            <a:off x="6101275" y="1623966"/>
            <a:ext cx="2238199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31;p3"/>
          <p:cNvSpPr/>
          <p:nvPr/>
        </p:nvSpPr>
        <p:spPr>
          <a:xfrm>
            <a:off x="5795938" y="1917092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16;p3"/>
          <p:cNvSpPr/>
          <p:nvPr/>
        </p:nvSpPr>
        <p:spPr>
          <a:xfrm>
            <a:off x="4441710" y="3703864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16;p3"/>
          <p:cNvSpPr/>
          <p:nvPr/>
        </p:nvSpPr>
        <p:spPr>
          <a:xfrm>
            <a:off x="4446774" y="152423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0;p3"/>
          <p:cNvSpPr txBox="1"/>
          <p:nvPr/>
        </p:nvSpPr>
        <p:spPr>
          <a:xfrm>
            <a:off x="8373632" y="1604087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아이디는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20;p3"/>
          <p:cNvSpPr/>
          <p:nvPr/>
        </p:nvSpPr>
        <p:spPr>
          <a:xfrm>
            <a:off x="9231231" y="5008617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20;p3"/>
          <p:cNvSpPr/>
          <p:nvPr/>
        </p:nvSpPr>
        <p:spPr>
          <a:xfrm>
            <a:off x="6134535" y="4559689"/>
            <a:ext cx="28748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17;p3"/>
          <p:cNvSpPr/>
          <p:nvPr/>
        </p:nvSpPr>
        <p:spPr>
          <a:xfrm>
            <a:off x="4443926" y="2249590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27;p3"/>
          <p:cNvSpPr/>
          <p:nvPr/>
        </p:nvSpPr>
        <p:spPr>
          <a:xfrm>
            <a:off x="4443926" y="282703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28;p3"/>
          <p:cNvSpPr/>
          <p:nvPr/>
        </p:nvSpPr>
        <p:spPr>
          <a:xfrm>
            <a:off x="6098427" y="2351794"/>
            <a:ext cx="2241047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29;p3"/>
          <p:cNvSpPr/>
          <p:nvPr/>
        </p:nvSpPr>
        <p:spPr>
          <a:xfrm>
            <a:off x="6111588" y="2886682"/>
            <a:ext cx="2241047" cy="2461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31;p3"/>
          <p:cNvSpPr/>
          <p:nvPr/>
        </p:nvSpPr>
        <p:spPr>
          <a:xfrm>
            <a:off x="5745827" y="3310337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비밀번호가 다릅니다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확인되었습니다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30;p3">
            <a:extLst>
              <a:ext uri="{FF2B5EF4-FFF2-40B4-BE49-F238E27FC236}">
                <a16:creationId xmlns:a16="http://schemas.microsoft.com/office/drawing/2014/main" id="{88DEA362-7BFE-420E-BC36-667C6EAADFBC}"/>
              </a:ext>
            </a:extLst>
          </p:cNvPr>
          <p:cNvSpPr txBox="1"/>
          <p:nvPr/>
        </p:nvSpPr>
        <p:spPr>
          <a:xfrm>
            <a:off x="8460223" y="2898613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비밀번호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en-US" altLang="ko-KR" sz="10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30;p3">
            <a:extLst>
              <a:ext uri="{FF2B5EF4-FFF2-40B4-BE49-F238E27FC236}">
                <a16:creationId xmlns:a16="http://schemas.microsoft.com/office/drawing/2014/main" id="{6D320F88-4442-4361-9C95-DDED05336E38}"/>
              </a:ext>
            </a:extLst>
          </p:cNvPr>
          <p:cNvSpPr txBox="1"/>
          <p:nvPr/>
        </p:nvSpPr>
        <p:spPr>
          <a:xfrm>
            <a:off x="8371968" y="5509091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닉네임은 </a:t>
            </a:r>
            <a:r>
              <a:rPr lang="en-US" altLang="ko-KR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450077" y="3788902"/>
            <a:ext cx="1173473" cy="241438"/>
            <a:chOff x="9450077" y="3788902"/>
            <a:chExt cx="1173473" cy="241438"/>
          </a:xfrm>
        </p:grpSpPr>
        <p:sp>
          <p:nvSpPr>
            <p:cNvPr id="28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27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202557836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성공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축하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3;p3"/>
          <p:cNvSpPr/>
          <p:nvPr/>
        </p:nvSpPr>
        <p:spPr>
          <a:xfrm>
            <a:off x="3996275" y="1223660"/>
            <a:ext cx="7374377" cy="5364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53" name="Google Shape;130;p3"/>
          <p:cNvSpPr txBox="1"/>
          <p:nvPr/>
        </p:nvSpPr>
        <p:spPr>
          <a:xfrm>
            <a:off x="5782842" y="2946145"/>
            <a:ext cx="380124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님의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 축하합니다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90" y="3414611"/>
            <a:ext cx="1486543" cy="593131"/>
          </a:xfrm>
          <a:prstGeom prst="rect">
            <a:avLst/>
          </a:prstGeom>
        </p:spPr>
      </p:pic>
      <p:sp>
        <p:nvSpPr>
          <p:cNvPr id="55" name="Google Shape;153;p4"/>
          <p:cNvSpPr/>
          <p:nvPr/>
        </p:nvSpPr>
        <p:spPr>
          <a:xfrm>
            <a:off x="5973344" y="5045786"/>
            <a:ext cx="1072152" cy="343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53;p4"/>
          <p:cNvSpPr/>
          <p:nvPr/>
        </p:nvSpPr>
        <p:spPr>
          <a:xfrm>
            <a:off x="8335190" y="5045785"/>
            <a:ext cx="1072152" cy="343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5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546226960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및 비밀번호 찾기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및 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이메일이면 발송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find_id.jsp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아이디랑 이메일이 같은 회원인지를 검사 후 발송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올바르지 않을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확인해주세요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출력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93;p6"/>
          <p:cNvSpPr/>
          <p:nvPr/>
        </p:nvSpPr>
        <p:spPr>
          <a:xfrm>
            <a:off x="3481175" y="1479505"/>
            <a:ext cx="8239769" cy="51088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21;p3"/>
          <p:cNvSpPr/>
          <p:nvPr/>
        </p:nvSpPr>
        <p:spPr>
          <a:xfrm>
            <a:off x="6329988" y="203803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3"/>
          <p:cNvSpPr/>
          <p:nvPr/>
        </p:nvSpPr>
        <p:spPr>
          <a:xfrm>
            <a:off x="7813116" y="2038032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23;p3"/>
          <p:cNvSpPr/>
          <p:nvPr/>
        </p:nvSpPr>
        <p:spPr>
          <a:xfrm>
            <a:off x="8203122" y="203803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16;p3"/>
          <p:cNvSpPr/>
          <p:nvPr/>
        </p:nvSpPr>
        <p:spPr>
          <a:xfrm>
            <a:off x="4734984" y="1969532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19;p3"/>
          <p:cNvSpPr/>
          <p:nvPr/>
        </p:nvSpPr>
        <p:spPr>
          <a:xfrm>
            <a:off x="6329988" y="2584232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20;p3"/>
          <p:cNvSpPr/>
          <p:nvPr/>
        </p:nvSpPr>
        <p:spPr>
          <a:xfrm>
            <a:off x="7292880" y="2990778"/>
            <a:ext cx="131895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20;p3"/>
          <p:cNvSpPr/>
          <p:nvPr/>
        </p:nvSpPr>
        <p:spPr>
          <a:xfrm>
            <a:off x="8758422" y="2574018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1;p3"/>
          <p:cNvSpPr/>
          <p:nvPr/>
        </p:nvSpPr>
        <p:spPr>
          <a:xfrm>
            <a:off x="6322475" y="5070535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22;p3"/>
          <p:cNvSpPr/>
          <p:nvPr/>
        </p:nvSpPr>
        <p:spPr>
          <a:xfrm>
            <a:off x="7805603" y="5070535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23;p3"/>
          <p:cNvSpPr/>
          <p:nvPr/>
        </p:nvSpPr>
        <p:spPr>
          <a:xfrm>
            <a:off x="8195609" y="5070535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6;p3"/>
          <p:cNvSpPr/>
          <p:nvPr/>
        </p:nvSpPr>
        <p:spPr>
          <a:xfrm>
            <a:off x="4727471" y="499182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19;p3"/>
          <p:cNvSpPr/>
          <p:nvPr/>
        </p:nvSpPr>
        <p:spPr>
          <a:xfrm>
            <a:off x="6322475" y="5606521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20;p3"/>
          <p:cNvSpPr/>
          <p:nvPr/>
        </p:nvSpPr>
        <p:spPr>
          <a:xfrm>
            <a:off x="8750909" y="5606521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16;p3"/>
          <p:cNvSpPr/>
          <p:nvPr/>
        </p:nvSpPr>
        <p:spPr>
          <a:xfrm>
            <a:off x="4727471" y="435349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21;p3"/>
          <p:cNvSpPr/>
          <p:nvPr/>
        </p:nvSpPr>
        <p:spPr>
          <a:xfrm>
            <a:off x="6322475" y="447399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481171" y="3464168"/>
            <a:ext cx="82397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81171" y="3607775"/>
            <a:ext cx="82397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16;p3"/>
          <p:cNvSpPr/>
          <p:nvPr/>
        </p:nvSpPr>
        <p:spPr>
          <a:xfrm>
            <a:off x="3481171" y="148908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16;p3"/>
          <p:cNvSpPr/>
          <p:nvPr/>
        </p:nvSpPr>
        <p:spPr>
          <a:xfrm>
            <a:off x="3481171" y="3711554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20;p3"/>
          <p:cNvSpPr/>
          <p:nvPr/>
        </p:nvSpPr>
        <p:spPr>
          <a:xfrm>
            <a:off x="7272203" y="6102051"/>
            <a:ext cx="131895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677354" y="2038032"/>
            <a:ext cx="1173473" cy="241438"/>
            <a:chOff x="9450077" y="3788902"/>
            <a:chExt cx="1173473" cy="241438"/>
          </a:xfrm>
        </p:grpSpPr>
        <p:sp>
          <p:nvSpPr>
            <p:cNvPr id="41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2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9677354" y="5070535"/>
            <a:ext cx="1173473" cy="241438"/>
            <a:chOff x="9450077" y="3788902"/>
            <a:chExt cx="1173473" cy="241438"/>
          </a:xfrm>
        </p:grpSpPr>
        <p:sp>
          <p:nvSpPr>
            <p:cNvPr id="44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5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91559876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find_id.jsp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93;p6"/>
          <p:cNvSpPr/>
          <p:nvPr/>
        </p:nvSpPr>
        <p:spPr>
          <a:xfrm>
            <a:off x="3401981" y="1593805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26;p3"/>
          <p:cNvSpPr txBox="1"/>
          <p:nvPr/>
        </p:nvSpPr>
        <p:spPr>
          <a:xfrm>
            <a:off x="5698332" y="2861177"/>
            <a:ext cx="372625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아이디는 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     TEST       )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16;p3"/>
          <p:cNvSpPr/>
          <p:nvPr/>
        </p:nvSpPr>
        <p:spPr>
          <a:xfrm>
            <a:off x="5694839" y="4551553"/>
            <a:ext cx="150609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16;p3"/>
          <p:cNvSpPr/>
          <p:nvPr/>
        </p:nvSpPr>
        <p:spPr>
          <a:xfrm>
            <a:off x="7918493" y="4551553"/>
            <a:ext cx="150609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919966719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재설정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변경이 완료되었습니다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member_pw_proc.jsp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3;p6"/>
          <p:cNvSpPr/>
          <p:nvPr/>
        </p:nvSpPr>
        <p:spPr>
          <a:xfrm>
            <a:off x="3392144" y="1416905"/>
            <a:ext cx="8328800" cy="5171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26;p3"/>
          <p:cNvSpPr txBox="1"/>
          <p:nvPr/>
        </p:nvSpPr>
        <p:spPr>
          <a:xfrm>
            <a:off x="4732730" y="1948914"/>
            <a:ext cx="55572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님의 비밀번호를 재설정 부탁드립니다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6;p3"/>
          <p:cNvSpPr/>
          <p:nvPr/>
        </p:nvSpPr>
        <p:spPr>
          <a:xfrm>
            <a:off x="6530409" y="517158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7;p3"/>
          <p:cNvSpPr/>
          <p:nvPr/>
        </p:nvSpPr>
        <p:spPr>
          <a:xfrm>
            <a:off x="4873405" y="309622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27;p3"/>
          <p:cNvSpPr/>
          <p:nvPr/>
        </p:nvSpPr>
        <p:spPr>
          <a:xfrm>
            <a:off x="4873405" y="3673668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8;p3"/>
          <p:cNvSpPr/>
          <p:nvPr/>
        </p:nvSpPr>
        <p:spPr>
          <a:xfrm>
            <a:off x="6517248" y="3200893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29;p3"/>
          <p:cNvSpPr/>
          <p:nvPr/>
        </p:nvSpPr>
        <p:spPr>
          <a:xfrm>
            <a:off x="6530409" y="3740524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1;p3"/>
          <p:cNvSpPr/>
          <p:nvPr/>
        </p:nvSpPr>
        <p:spPr>
          <a:xfrm>
            <a:off x="5044509" y="4360818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비밀번호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비밀번호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50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841350579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확인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정보 표시되어 있음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아이디는 수정 불가능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닉네임만 바로 수정 가능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폼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change_pw.jsp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변경버튼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member_nick_proc.jsp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변경이 완료되었습니다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홈화면으로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smtClean="0"/>
          </a:p>
          <a:p>
            <a:r>
              <a:rPr lang="ko-KR" altLang="en-US" sz="1100" smtClean="0"/>
              <a:t>회원탈퇴 </a:t>
            </a:r>
            <a:endParaRPr lang="ko-KR" altLang="en-US" sz="1100" dirty="0"/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confirm</a:t>
            </a:r>
            <a:r>
              <a:rPr lang="ko-KR" altLang="en-US" sz="1100" dirty="0"/>
              <a:t>창</a:t>
            </a:r>
            <a:r>
              <a:rPr lang="en-US" altLang="ko-KR" sz="1100" dirty="0"/>
              <a:t>('</a:t>
            </a:r>
            <a:r>
              <a:rPr lang="ko-KR" altLang="en-US" sz="1100" dirty="0"/>
              <a:t>정말로 탈퇴하시겠습니까</a:t>
            </a:r>
            <a:r>
              <a:rPr lang="en-US" altLang="ko-KR" sz="1100" dirty="0"/>
              <a:t>?')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/>
              <a:t>확인 누르면 회원 상태 </a:t>
            </a:r>
            <a:r>
              <a:rPr lang="en-US" altLang="ko-KR" sz="1100" dirty="0"/>
              <a:t>'c'(</a:t>
            </a:r>
            <a:r>
              <a:rPr lang="ko-KR" altLang="en-US" sz="1100" dirty="0" err="1"/>
              <a:t>탈퇴회원</a:t>
            </a:r>
            <a:r>
              <a:rPr lang="en-US" altLang="ko-KR" sz="1100" dirty="0"/>
              <a:t>)</a:t>
            </a:r>
            <a:r>
              <a:rPr lang="ko-KR" altLang="en-US" sz="1100" dirty="0"/>
              <a:t>으로 </a:t>
            </a:r>
            <a:r>
              <a:rPr lang="ko-KR" altLang="en-US" sz="1100" dirty="0" err="1"/>
              <a:t>변경후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홈화면으로</a:t>
            </a:r>
            <a:r>
              <a:rPr lang="ko-KR" altLang="en-US" sz="1100" dirty="0"/>
              <a:t>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6;p5"/>
          <p:cNvSpPr/>
          <p:nvPr/>
        </p:nvSpPr>
        <p:spPr>
          <a:xfrm>
            <a:off x="3421513" y="1135168"/>
            <a:ext cx="8321040" cy="54531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26" name="Google Shape;167;p5"/>
          <p:cNvSpPr/>
          <p:nvPr/>
        </p:nvSpPr>
        <p:spPr>
          <a:xfrm>
            <a:off x="6128691" y="5847547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69;p5"/>
          <p:cNvSpPr/>
          <p:nvPr/>
        </p:nvSpPr>
        <p:spPr>
          <a:xfrm>
            <a:off x="4471687" y="186193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0;p5"/>
          <p:cNvSpPr/>
          <p:nvPr/>
        </p:nvSpPr>
        <p:spPr>
          <a:xfrm>
            <a:off x="4471687" y="477429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1;p5"/>
          <p:cNvSpPr/>
          <p:nvPr/>
        </p:nvSpPr>
        <p:spPr>
          <a:xfrm>
            <a:off x="6098905" y="1977432"/>
            <a:ext cx="2856808" cy="24143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test@naver.com</a:t>
            </a:r>
            <a:endParaRPr sz="12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7;p5"/>
          <p:cNvSpPr/>
          <p:nvPr/>
        </p:nvSpPr>
        <p:spPr>
          <a:xfrm>
            <a:off x="4471687" y="329505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8;p5"/>
          <p:cNvSpPr/>
          <p:nvPr/>
        </p:nvSpPr>
        <p:spPr>
          <a:xfrm>
            <a:off x="6091977" y="3384589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81;p5"/>
          <p:cNvSpPr/>
          <p:nvPr/>
        </p:nvSpPr>
        <p:spPr>
          <a:xfrm>
            <a:off x="10641598" y="5966524"/>
            <a:ext cx="811740" cy="215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;p5"/>
          <p:cNvSpPr/>
          <p:nvPr/>
        </p:nvSpPr>
        <p:spPr>
          <a:xfrm>
            <a:off x="4471687" y="243937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1;p5"/>
          <p:cNvSpPr/>
          <p:nvPr/>
        </p:nvSpPr>
        <p:spPr>
          <a:xfrm>
            <a:off x="6098905" y="2539325"/>
            <a:ext cx="2856808" cy="24143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 sz="12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6;p10"/>
          <p:cNvSpPr/>
          <p:nvPr/>
        </p:nvSpPr>
        <p:spPr>
          <a:xfrm>
            <a:off x="5774814" y="5066027"/>
            <a:ext cx="2157277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폼으로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31;p3"/>
          <p:cNvSpPr/>
          <p:nvPr/>
        </p:nvSpPr>
        <p:spPr>
          <a:xfrm>
            <a:off x="5997073" y="3727764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96;p10"/>
          <p:cNvSpPr/>
          <p:nvPr/>
        </p:nvSpPr>
        <p:spPr>
          <a:xfrm>
            <a:off x="5462806" y="6121729"/>
            <a:ext cx="1156282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7;p5"/>
          <p:cNvSpPr/>
          <p:nvPr/>
        </p:nvSpPr>
        <p:spPr>
          <a:xfrm>
            <a:off x="4471687" y="413504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가입일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098905" y="2838243"/>
            <a:ext cx="292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091977" y="2260802"/>
            <a:ext cx="292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71;p5"/>
          <p:cNvSpPr/>
          <p:nvPr/>
        </p:nvSpPr>
        <p:spPr>
          <a:xfrm>
            <a:off x="6091977" y="4285615"/>
            <a:ext cx="2856808" cy="24143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i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2022-06-06</a:t>
            </a:r>
            <a:endParaRPr sz="12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121031" y="4533911"/>
            <a:ext cx="292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77;p5"/>
          <p:cNvSpPr/>
          <p:nvPr/>
        </p:nvSpPr>
        <p:spPr>
          <a:xfrm>
            <a:off x="7540344" y="3384590"/>
            <a:ext cx="756805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25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3699</Words>
  <Application>Microsoft Office PowerPoint</Application>
  <PresentationFormat>와이드스크린</PresentationFormat>
  <Paragraphs>1571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궁서체</vt:lpstr>
      <vt:lpstr>돋움</vt:lpstr>
      <vt:lpstr>Malgun Gothic</vt:lpstr>
      <vt:lpstr>Malgun Gothic</vt:lpstr>
      <vt:lpstr>바탕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443</cp:revision>
  <dcterms:created xsi:type="dcterms:W3CDTF">2023-06-08T00:49:23Z</dcterms:created>
  <dcterms:modified xsi:type="dcterms:W3CDTF">2023-06-14T05:28:00Z</dcterms:modified>
</cp:coreProperties>
</file>