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9" r:id="rId4"/>
    <p:sldId id="322" r:id="rId5"/>
    <p:sldId id="306" r:id="rId6"/>
    <p:sldId id="307" r:id="rId7"/>
    <p:sldId id="305" r:id="rId8"/>
    <p:sldId id="308" r:id="rId9"/>
    <p:sldId id="309" r:id="rId10"/>
    <p:sldId id="311" r:id="rId11"/>
    <p:sldId id="312" r:id="rId12"/>
    <p:sldId id="313" r:id="rId13"/>
    <p:sldId id="320" r:id="rId14"/>
    <p:sldId id="321" r:id="rId15"/>
    <p:sldId id="314" r:id="rId16"/>
    <p:sldId id="317" r:id="rId17"/>
    <p:sldId id="315" r:id="rId18"/>
    <p:sldId id="318" r:id="rId19"/>
    <p:sldId id="31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23D91-0CD6-4F69-B904-05732002936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C16AD-3DF7-46C0-A832-66EB7A152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53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65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4400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3894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200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394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6453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944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858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355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436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0065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113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3870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551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2982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955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16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7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68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1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7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25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86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1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6A49-536C-4829-8D25-BEE2E42E0F4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76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96A49-536C-4829-8D25-BEE2E42E0F4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0F292-9CD4-462A-A6BC-5F6ED6936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3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shin@naver.com" TargetMode="External"/><Relationship Id="rId3" Type="http://schemas.openxmlformats.org/officeDocument/2006/relationships/image" Target="../media/image1.png"/><Relationship Id="rId7" Type="http://schemas.openxmlformats.org/officeDocument/2006/relationships/hyperlink" Target="mailto:eom@gmail.com" TargetMode="External"/><Relationship Id="rId12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lee@gamil.com" TargetMode="External"/><Relationship Id="rId11" Type="http://schemas.openxmlformats.org/officeDocument/2006/relationships/hyperlink" Target="mailto:seo@gmail.com" TargetMode="External"/><Relationship Id="rId5" Type="http://schemas.openxmlformats.org/officeDocument/2006/relationships/hyperlink" Target="mailto:kim@nate.com" TargetMode="External"/><Relationship Id="rId10" Type="http://schemas.openxmlformats.org/officeDocument/2006/relationships/hyperlink" Target="mailto:park@naver.com" TargetMode="External"/><Relationship Id="rId4" Type="http://schemas.openxmlformats.org/officeDocument/2006/relationships/hyperlink" Target="mailto:hong@gmail.com" TargetMode="External"/><Relationship Id="rId9" Type="http://schemas.openxmlformats.org/officeDocument/2006/relationships/hyperlink" Target="mailto:choi@nate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ong@naver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7622" y="1288618"/>
            <a:ext cx="9144000" cy="2387600"/>
          </a:xfrm>
        </p:spPr>
        <p:txBody>
          <a:bodyPr/>
          <a:lstStyle/>
          <a:p>
            <a:r>
              <a:rPr lang="ko-KR" altLang="en-US" dirty="0" err="1"/>
              <a:t>어드민</a:t>
            </a:r>
            <a:r>
              <a:rPr lang="ko-KR" altLang="en-US" dirty="0"/>
              <a:t> 화면</a:t>
            </a:r>
          </a:p>
        </p:txBody>
      </p:sp>
      <p:sp>
        <p:nvSpPr>
          <p:cNvPr id="3" name="위쪽 리본 2"/>
          <p:cNvSpPr/>
          <p:nvPr/>
        </p:nvSpPr>
        <p:spPr>
          <a:xfrm>
            <a:off x="967155" y="263672"/>
            <a:ext cx="9653953" cy="1160585"/>
          </a:xfrm>
          <a:prstGeom prst="ribbon2">
            <a:avLst>
              <a:gd name="adj1" fmla="val 16667"/>
              <a:gd name="adj2" fmla="val 7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Google Shape;85;p1"/>
          <p:cNvSpPr/>
          <p:nvPr/>
        </p:nvSpPr>
        <p:spPr>
          <a:xfrm>
            <a:off x="2724889" y="799930"/>
            <a:ext cx="6138485" cy="57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prstTxWarp prst="textArchUp">
              <a:avLst>
                <a:gd name="adj" fmla="val 9987319"/>
              </a:avLst>
            </a:prstTxWarp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  <a:cs typeface="Malgun Gothic"/>
                <a:sym typeface="Malgun Gothic"/>
              </a:rPr>
              <a:t>어</a:t>
            </a:r>
            <a:r>
              <a:rPr lang="en-US" altLang="ko-K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r>
              <a:rPr lang="ko-KR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"/>
                <a:sym typeface="Malgun Gothic"/>
              </a:rPr>
              <a:t>2</a:t>
            </a:r>
            <a:r>
              <a:rPr lang="ko-KR" alt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ko-KR" altLang="en-US" sz="5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  <a:cs typeface="Malgun Gothic"/>
                <a:sym typeface="Malgun Gothic"/>
              </a:rPr>
              <a:t>없</a:t>
            </a:r>
            <a:r>
              <a:rPr lang="ko-KR" altLang="en-US" sz="5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  <a:cs typeface="Malgun Gothic"/>
                <a:sym typeface="Malgun Gothic"/>
              </a:rPr>
              <a:t>조</a:t>
            </a:r>
            <a:endParaRPr sz="5400" i="0" u="none" strike="noStrik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13042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5;p7">
            <a:extLst>
              <a:ext uri="{FF2B5EF4-FFF2-40B4-BE49-F238E27FC236}">
                <a16:creationId xmlns:a16="http://schemas.microsoft.com/office/drawing/2014/main" id="{54E4AF70-4F17-465A-9CCE-6E79DA918C28}"/>
              </a:ext>
            </a:extLst>
          </p:cNvPr>
          <p:cNvSpPr/>
          <p:nvPr/>
        </p:nvSpPr>
        <p:spPr>
          <a:xfrm>
            <a:off x="3454911" y="1309705"/>
            <a:ext cx="8285563" cy="52869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자료글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목록화면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pds_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list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게시글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자료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ad_pds_view.jsp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자료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 폼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pds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_form.jsp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660944" y="16688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462148" y="1701271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자료실관리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907534"/>
              </p:ext>
            </p:extLst>
          </p:nvPr>
        </p:nvGraphicFramePr>
        <p:xfrm>
          <a:off x="3421513" y="761182"/>
          <a:ext cx="8318961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cap="none" dirty="0" err="1" smtClean="0"/>
                        <a:t>QnA</a:t>
                      </a:r>
                      <a:r>
                        <a:rPr lang="ko-KR" altLang="en-US" sz="1100" u="none" strike="noStrike" cap="none" dirty="0" smtClean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1E5E381-E6A5-444F-AE36-80DB13B1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97264"/>
              </p:ext>
            </p:extLst>
          </p:nvPr>
        </p:nvGraphicFramePr>
        <p:xfrm>
          <a:off x="3660578" y="2059518"/>
          <a:ext cx="7840828" cy="3956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39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556445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007285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047847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613312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조회수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18366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자료글</a:t>
                      </a:r>
                      <a:r>
                        <a:rPr lang="en-US" altLang="ko-KR" sz="1200" dirty="0"/>
                        <a:t>25</a:t>
                      </a:r>
                      <a:r>
                        <a:rPr lang="ko-KR" altLang="en-US" sz="1200" dirty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자료글</a:t>
                      </a:r>
                      <a:r>
                        <a:rPr lang="en-US" altLang="ko-KR" sz="1200" dirty="0" smtClean="0"/>
                        <a:t>24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자료글</a:t>
                      </a:r>
                      <a:r>
                        <a:rPr lang="en-US" altLang="ko-KR" sz="1200" dirty="0" smtClean="0"/>
                        <a:t>23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자료글</a:t>
                      </a:r>
                      <a:r>
                        <a:rPr lang="en-US" altLang="ko-KR" sz="1200" dirty="0" smtClean="0"/>
                        <a:t>22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21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19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18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17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16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022FF2A-0552-4D50-907A-8467968A169B}"/>
              </a:ext>
            </a:extLst>
          </p:cNvPr>
          <p:cNvSpPr txBox="1"/>
          <p:nvPr/>
        </p:nvSpPr>
        <p:spPr>
          <a:xfrm>
            <a:off x="6030505" y="6096818"/>
            <a:ext cx="3571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처음</a:t>
            </a:r>
            <a:r>
              <a:rPr lang="en-US" altLang="ko-KR" sz="1200" dirty="0"/>
              <a:t>]  [</a:t>
            </a:r>
            <a:r>
              <a:rPr lang="ko-KR" altLang="en-US" sz="1200" dirty="0"/>
              <a:t>이전</a:t>
            </a:r>
            <a:r>
              <a:rPr lang="en-US" altLang="ko-KR" sz="1200" dirty="0"/>
              <a:t>]  1  2  3  4  5  [</a:t>
            </a:r>
            <a:r>
              <a:rPr lang="ko-KR" altLang="en-US" sz="1200" dirty="0"/>
              <a:t>다음</a:t>
            </a:r>
            <a:r>
              <a:rPr lang="en-US" altLang="ko-KR" sz="1200" dirty="0"/>
              <a:t>]  [</a:t>
            </a:r>
            <a:r>
              <a:rPr lang="ko-KR" altLang="en-US" sz="1200" dirty="0"/>
              <a:t>마지막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29" name="Google Shape;267;p9">
            <a:extLst>
              <a:ext uri="{FF2B5EF4-FFF2-40B4-BE49-F238E27FC236}">
                <a16:creationId xmlns:a16="http://schemas.microsoft.com/office/drawing/2014/main" id="{9B1C105E-F534-443C-9810-6D1D3C9C8586}"/>
              </a:ext>
            </a:extLst>
          </p:cNvPr>
          <p:cNvSpPr/>
          <p:nvPr/>
        </p:nvSpPr>
        <p:spPr>
          <a:xfrm>
            <a:off x="8720561" y="666203"/>
            <a:ext cx="719273" cy="65203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48;p4">
            <a:extLst>
              <a:ext uri="{FF2B5EF4-FFF2-40B4-BE49-F238E27FC236}">
                <a16:creationId xmlns:a16="http://schemas.microsoft.com/office/drawing/2014/main" id="{FCF38985-1362-4A18-A584-2F03C8B0207D}"/>
              </a:ext>
            </a:extLst>
          </p:cNvPr>
          <p:cNvSpPr/>
          <p:nvPr/>
        </p:nvSpPr>
        <p:spPr>
          <a:xfrm>
            <a:off x="8959630" y="1535014"/>
            <a:ext cx="19053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48;p4">
            <a:extLst>
              <a:ext uri="{FF2B5EF4-FFF2-40B4-BE49-F238E27FC236}">
                <a16:creationId xmlns:a16="http://schemas.microsoft.com/office/drawing/2014/main" id="{E7B95869-73C2-43D0-B8E6-CEDF92F5145F}"/>
              </a:ext>
            </a:extLst>
          </p:cNvPr>
          <p:cNvSpPr/>
          <p:nvPr/>
        </p:nvSpPr>
        <p:spPr>
          <a:xfrm>
            <a:off x="10963575" y="1538169"/>
            <a:ext cx="537831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CBE3F56-62F9-4DFB-8C08-9C09A5938E36}"/>
              </a:ext>
            </a:extLst>
          </p:cNvPr>
          <p:cNvCxnSpPr>
            <a:cxnSpLocks/>
          </p:cNvCxnSpPr>
          <p:nvPr/>
        </p:nvCxnSpPr>
        <p:spPr>
          <a:xfrm flipV="1">
            <a:off x="8326101" y="1301146"/>
            <a:ext cx="394461" cy="248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oogle Shape;148;p4">
            <a:extLst>
              <a:ext uri="{FF2B5EF4-FFF2-40B4-BE49-F238E27FC236}">
                <a16:creationId xmlns:a16="http://schemas.microsoft.com/office/drawing/2014/main" id="{ACFDF19F-CD3A-4245-A1E0-33DF5AA9934E}"/>
              </a:ext>
            </a:extLst>
          </p:cNvPr>
          <p:cNvSpPr/>
          <p:nvPr/>
        </p:nvSpPr>
        <p:spPr>
          <a:xfrm>
            <a:off x="10757648" y="6096818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글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201320" y="1535014"/>
            <a:ext cx="659673" cy="395534"/>
            <a:chOff x="8201320" y="1619954"/>
            <a:chExt cx="659673" cy="309239"/>
          </a:xfrm>
        </p:grpSpPr>
        <p:sp>
          <p:nvSpPr>
            <p:cNvPr id="23" name="Google Shape;148;p4">
              <a:extLst>
                <a:ext uri="{FF2B5EF4-FFF2-40B4-BE49-F238E27FC236}">
                  <a16:creationId xmlns:a16="http://schemas.microsoft.com/office/drawing/2014/main" id="{2B278EC5-3E1E-460D-920D-2BD7822093EB}"/>
                </a:ext>
              </a:extLst>
            </p:cNvPr>
            <p:cNvSpPr/>
            <p:nvPr/>
          </p:nvSpPr>
          <p:spPr>
            <a:xfrm>
              <a:off x="8201320" y="1619954"/>
              <a:ext cx="659673" cy="30923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분류</a:t>
              </a:r>
              <a:endParaRPr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5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052" y="1647848"/>
              <a:ext cx="247650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1587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15;p7">
            <a:extLst>
              <a:ext uri="{FF2B5EF4-FFF2-40B4-BE49-F238E27FC236}">
                <a16:creationId xmlns:a16="http://schemas.microsoft.com/office/drawing/2014/main" id="{54E4AF70-4F17-465A-9CCE-6E79DA918C28}"/>
              </a:ext>
            </a:extLst>
          </p:cNvPr>
          <p:cNvSpPr/>
          <p:nvPr/>
        </p:nvSpPr>
        <p:spPr>
          <a:xfrm>
            <a:off x="3399151" y="1656478"/>
            <a:ext cx="8321793" cy="48047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자료글</a:t>
            </a:r>
            <a:r>
              <a:rPr lang="ko-KR" altLang="en-US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 화면</a:t>
            </a:r>
            <a:endParaRPr lang="en-US" altLang="ko-KR" sz="16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192154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자료글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pds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_view.jsp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수정 클릭 시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수정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폼이동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pds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_form.jsp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첨부파일 링크 클릭 시 다운로드가능 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삭제 클릭 시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정말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삭제하시겠습니까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pds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545405" y="1826226"/>
            <a:ext cx="7892935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latin typeface="Malgun Gothic"/>
                <a:ea typeface="Malgun Gothic"/>
                <a:cs typeface="Malgun Gothic"/>
                <a:sym typeface="Malgun Gothic"/>
              </a:rPr>
              <a:t>자료글제목입니다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623344" y="3429000"/>
            <a:ext cx="7892935" cy="2225025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 내용입니다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자료실관리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801106"/>
              </p:ext>
            </p:extLst>
          </p:nvPr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Google Shape;148;p4">
            <a:extLst>
              <a:ext uri="{FF2B5EF4-FFF2-40B4-BE49-F238E27FC236}">
                <a16:creationId xmlns:a16="http://schemas.microsoft.com/office/drawing/2014/main" id="{794CED61-15B4-4C15-A2C9-68E9A06F7DD4}"/>
              </a:ext>
            </a:extLst>
          </p:cNvPr>
          <p:cNvSpPr/>
          <p:nvPr/>
        </p:nvSpPr>
        <p:spPr>
          <a:xfrm>
            <a:off x="10790761" y="5940203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48;p4">
            <a:extLst>
              <a:ext uri="{FF2B5EF4-FFF2-40B4-BE49-F238E27FC236}">
                <a16:creationId xmlns:a16="http://schemas.microsoft.com/office/drawing/2014/main" id="{E90FEFE0-AB7F-437D-A3CE-DC3D21F56729}"/>
              </a:ext>
            </a:extLst>
          </p:cNvPr>
          <p:cNvSpPr/>
          <p:nvPr/>
        </p:nvSpPr>
        <p:spPr>
          <a:xfrm>
            <a:off x="9948829" y="5940203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30;p3">
            <a:extLst>
              <a:ext uri="{FF2B5EF4-FFF2-40B4-BE49-F238E27FC236}">
                <a16:creationId xmlns:a16="http://schemas.microsoft.com/office/drawing/2014/main" id="{AB66C71F-AD54-4B94-AD97-815468C50521}"/>
              </a:ext>
            </a:extLst>
          </p:cNvPr>
          <p:cNvSpPr txBox="1"/>
          <p:nvPr/>
        </p:nvSpPr>
        <p:spPr>
          <a:xfrm>
            <a:off x="9203639" y="1826226"/>
            <a:ext cx="221091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 | </a:t>
            </a: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조회수 </a:t>
            </a: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53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  <p:sp>
        <p:nvSpPr>
          <p:cNvPr id="4" name="AutoShape 8" descr="파일 다운로드 아이콘 에 Google Materi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안드로이드, 다운로드 아이콘 에 ion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498" y="1126683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504556" y="2455461"/>
            <a:ext cx="1696862" cy="570173"/>
            <a:chOff x="3271233" y="2436371"/>
            <a:chExt cx="2032629" cy="570173"/>
          </a:xfrm>
        </p:grpSpPr>
        <p:sp>
          <p:nvSpPr>
            <p:cNvPr id="16" name="Google Shape;148;p4">
              <a:extLst>
                <a:ext uri="{FF2B5EF4-FFF2-40B4-BE49-F238E27FC236}">
                  <a16:creationId xmlns:a16="http://schemas.microsoft.com/office/drawing/2014/main" id="{0A9B6AD5-04F3-485A-B735-BFCE05C81073}"/>
                </a:ext>
              </a:extLst>
            </p:cNvPr>
            <p:cNvSpPr/>
            <p:nvPr/>
          </p:nvSpPr>
          <p:spPr>
            <a:xfrm>
              <a:off x="3271233" y="2491388"/>
              <a:ext cx="2032629" cy="156211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 </a:t>
              </a:r>
              <a:r>
                <a:rPr lang="en-US" altLang="ko-KR" sz="1200" dirty="0" smtClean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200" dirty="0">
                <a:solidFill>
                  <a:srgbClr val="468BF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48;p4">
              <a:extLst>
                <a:ext uri="{FF2B5EF4-FFF2-40B4-BE49-F238E27FC236}">
                  <a16:creationId xmlns:a16="http://schemas.microsoft.com/office/drawing/2014/main" id="{1406ED24-AD93-4BF4-9C1C-E7CE850FCF86}"/>
                </a:ext>
              </a:extLst>
            </p:cNvPr>
            <p:cNvSpPr/>
            <p:nvPr/>
          </p:nvSpPr>
          <p:spPr>
            <a:xfrm>
              <a:off x="3418681" y="2858827"/>
              <a:ext cx="1737734" cy="147717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 </a:t>
              </a:r>
              <a:r>
                <a:rPr lang="en-US" altLang="ko-KR" sz="1200" dirty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lang="ko-KR" altLang="en-US" sz="1200" dirty="0">
                <a:solidFill>
                  <a:srgbClr val="468BF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036" name="Picture 12" descr="download-1915753_640 | 베스티안 서울병원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500" y="2436371"/>
              <a:ext cx="354966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10" descr="안드로이드, 다운로드 아이콘 에 ion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191" y="145811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download-1915753_640 | 베스티안 서울병원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192" y="27678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58A3E71-1EC9-4A15-8EB4-02AFFB9B14FE}"/>
              </a:ext>
            </a:extLst>
          </p:cNvPr>
          <p:cNvCxnSpPr/>
          <p:nvPr/>
        </p:nvCxnSpPr>
        <p:spPr>
          <a:xfrm>
            <a:off x="3399151" y="2271981"/>
            <a:ext cx="8321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58A3E71-1EC9-4A15-8EB4-02AFFB9B14FE}"/>
              </a:ext>
            </a:extLst>
          </p:cNvPr>
          <p:cNvCxnSpPr/>
          <p:nvPr/>
        </p:nvCxnSpPr>
        <p:spPr>
          <a:xfrm>
            <a:off x="3438211" y="5824286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48;p4">
            <a:extLst>
              <a:ext uri="{FF2B5EF4-FFF2-40B4-BE49-F238E27FC236}">
                <a16:creationId xmlns:a16="http://schemas.microsoft.com/office/drawing/2014/main" id="{E90FEFE0-AB7F-437D-A3CE-DC3D21F56729}"/>
              </a:ext>
            </a:extLst>
          </p:cNvPr>
          <p:cNvSpPr/>
          <p:nvPr/>
        </p:nvSpPr>
        <p:spPr>
          <a:xfrm>
            <a:off x="9124328" y="5940203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smtClean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8264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자료글</a:t>
            </a:r>
            <a:r>
              <a:rPr lang="ko-KR" altLang="en-US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폼</a:t>
            </a:r>
            <a:endParaRPr lang="en-US" altLang="ko-KR" sz="16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자료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폼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pds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_form.jsp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첨부파일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ad_pds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용량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– 20MB |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총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글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등록시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등록 처리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pds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_proc_in.jsp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수정시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수정 처리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pds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_proc_up.jsp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파일 개수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2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파일크기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20MB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4311321" y="1937427"/>
            <a:ext cx="7171845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제목을 입력하세요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bg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자료실관리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772674"/>
              </p:ext>
            </p:extLst>
          </p:nvPr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Google Shape;148;p4">
            <a:extLst>
              <a:ext uri="{FF2B5EF4-FFF2-40B4-BE49-F238E27FC236}">
                <a16:creationId xmlns:a16="http://schemas.microsoft.com/office/drawing/2014/main" id="{794CED61-15B4-4C15-A2C9-68E9A06F7DD4}"/>
              </a:ext>
            </a:extLst>
          </p:cNvPr>
          <p:cNvSpPr/>
          <p:nvPr/>
        </p:nvSpPr>
        <p:spPr>
          <a:xfrm>
            <a:off x="10757648" y="5604526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48;p4">
            <a:extLst>
              <a:ext uri="{FF2B5EF4-FFF2-40B4-BE49-F238E27FC236}">
                <a16:creationId xmlns:a16="http://schemas.microsoft.com/office/drawing/2014/main" id="{274D6038-8636-4507-9BE1-845225E5B36C}"/>
              </a:ext>
            </a:extLst>
          </p:cNvPr>
          <p:cNvSpPr/>
          <p:nvPr/>
        </p:nvSpPr>
        <p:spPr>
          <a:xfrm>
            <a:off x="9412941" y="5604526"/>
            <a:ext cx="1228293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글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48;p4">
            <a:extLst>
              <a:ext uri="{FF2B5EF4-FFF2-40B4-BE49-F238E27FC236}">
                <a16:creationId xmlns:a16="http://schemas.microsoft.com/office/drawing/2014/main" id="{2B16201E-B136-40B0-8330-B75C7088D36E}"/>
              </a:ext>
            </a:extLst>
          </p:cNvPr>
          <p:cNvSpPr/>
          <p:nvPr/>
        </p:nvSpPr>
        <p:spPr>
          <a:xfrm>
            <a:off x="3610793" y="1950520"/>
            <a:ext cx="62757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94;p10">
            <a:extLst>
              <a:ext uri="{FF2B5EF4-FFF2-40B4-BE49-F238E27FC236}">
                <a16:creationId xmlns:a16="http://schemas.microsoft.com/office/drawing/2014/main" id="{BB372039-0F20-4881-87FF-EBC8A103C6FF}"/>
              </a:ext>
            </a:extLst>
          </p:cNvPr>
          <p:cNvSpPr/>
          <p:nvPr/>
        </p:nvSpPr>
        <p:spPr>
          <a:xfrm>
            <a:off x="3610793" y="3120919"/>
            <a:ext cx="7892935" cy="2225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48;p4">
            <a:extLst>
              <a:ext uri="{FF2B5EF4-FFF2-40B4-BE49-F238E27FC236}">
                <a16:creationId xmlns:a16="http://schemas.microsoft.com/office/drawing/2014/main" id="{3FFE5A51-AFE2-4FB3-98BC-FA47AACE38BE}"/>
              </a:ext>
            </a:extLst>
          </p:cNvPr>
          <p:cNvSpPr/>
          <p:nvPr/>
        </p:nvSpPr>
        <p:spPr>
          <a:xfrm>
            <a:off x="3617140" y="2446132"/>
            <a:ext cx="3927556" cy="5627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48;p4">
            <a:extLst>
              <a:ext uri="{FF2B5EF4-FFF2-40B4-BE49-F238E27FC236}">
                <a16:creationId xmlns:a16="http://schemas.microsoft.com/office/drawing/2014/main" id="{F23BD538-4011-47EC-9665-6B965CF23942}"/>
              </a:ext>
            </a:extLst>
          </p:cNvPr>
          <p:cNvSpPr/>
          <p:nvPr/>
        </p:nvSpPr>
        <p:spPr>
          <a:xfrm>
            <a:off x="7656854" y="2446131"/>
            <a:ext cx="3846874" cy="5627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126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 관리 목록</a:t>
            </a:r>
            <a:endParaRPr lang="en-US" altLang="ko-KR" sz="16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6" y="719666"/>
            <a:ext cx="3114584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게시판요청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 관리 목록 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:/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ad_request_list.jsp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제목 클릭 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ad_request_view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승인여부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Default ‘[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승인대기중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]’</a:t>
            </a:r>
          </a:p>
          <a:p>
            <a:pPr lvl="0"/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승인시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‘[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]’</a:t>
            </a:r>
          </a:p>
          <a:p>
            <a:pPr lvl="0"/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미승인시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‘[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미승인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]’</a:t>
            </a:r>
          </a:p>
          <a:p>
            <a:pPr lvl="0"/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게시판이름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요청자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272424"/>
              </p:ext>
            </p:extLst>
          </p:nvPr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Google Shape;215;p7">
            <a:extLst>
              <a:ext uri="{FF2B5EF4-FFF2-40B4-BE49-F238E27FC236}">
                <a16:creationId xmlns:a16="http://schemas.microsoft.com/office/drawing/2014/main" id="{78DEF91E-8B22-4534-964F-C003FF867060}"/>
              </a:ext>
            </a:extLst>
          </p:cNvPr>
          <p:cNvSpPr/>
          <p:nvPr/>
        </p:nvSpPr>
        <p:spPr>
          <a:xfrm>
            <a:off x="3454911" y="1301392"/>
            <a:ext cx="8285563" cy="52869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67;p9">
            <a:extLst>
              <a:ext uri="{FF2B5EF4-FFF2-40B4-BE49-F238E27FC236}">
                <a16:creationId xmlns:a16="http://schemas.microsoft.com/office/drawing/2014/main" id="{E43894E7-C3B6-4BE1-9BC0-97872E7E5896}"/>
              </a:ext>
            </a:extLst>
          </p:cNvPr>
          <p:cNvSpPr/>
          <p:nvPr/>
        </p:nvSpPr>
        <p:spPr>
          <a:xfrm>
            <a:off x="3660944" y="16688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30;p3">
            <a:extLst>
              <a:ext uri="{FF2B5EF4-FFF2-40B4-BE49-F238E27FC236}">
                <a16:creationId xmlns:a16="http://schemas.microsoft.com/office/drawing/2014/main" id="{93E72351-7F84-4B95-967D-D0FF5DCD9BA1}"/>
              </a:ext>
            </a:extLst>
          </p:cNvPr>
          <p:cNvSpPr txBox="1"/>
          <p:nvPr/>
        </p:nvSpPr>
        <p:spPr>
          <a:xfrm>
            <a:off x="4470460" y="1692958"/>
            <a:ext cx="133801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</a:t>
            </a:r>
            <a:r>
              <a:rPr lang="ko-KR" altLang="en-US" sz="1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요청관리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7D6FFF-5F8C-465A-AF13-543AC04A7F25}"/>
              </a:ext>
            </a:extLst>
          </p:cNvPr>
          <p:cNvSpPr txBox="1"/>
          <p:nvPr/>
        </p:nvSpPr>
        <p:spPr>
          <a:xfrm>
            <a:off x="6030505" y="6096818"/>
            <a:ext cx="3571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처음</a:t>
            </a:r>
            <a:r>
              <a:rPr lang="en-US" altLang="ko-KR" sz="1200" dirty="0"/>
              <a:t>]  [</a:t>
            </a:r>
            <a:r>
              <a:rPr lang="ko-KR" altLang="en-US" sz="1200" dirty="0"/>
              <a:t>이전</a:t>
            </a:r>
            <a:r>
              <a:rPr lang="en-US" altLang="ko-KR" sz="1200" dirty="0"/>
              <a:t>]  1  2  3  4  5  [</a:t>
            </a:r>
            <a:r>
              <a:rPr lang="ko-KR" altLang="en-US" sz="1200" dirty="0"/>
              <a:t>다음</a:t>
            </a:r>
            <a:r>
              <a:rPr lang="en-US" altLang="ko-KR" sz="1200" dirty="0"/>
              <a:t>]  [</a:t>
            </a:r>
            <a:r>
              <a:rPr lang="ko-KR" altLang="en-US" sz="1200" dirty="0"/>
              <a:t>마지막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41" name="Google Shape;148;p4">
            <a:extLst>
              <a:ext uri="{FF2B5EF4-FFF2-40B4-BE49-F238E27FC236}">
                <a16:creationId xmlns:a16="http://schemas.microsoft.com/office/drawing/2014/main" id="{A72F779F-3017-44F8-921D-8DFE210124E4}"/>
              </a:ext>
            </a:extLst>
          </p:cNvPr>
          <p:cNvSpPr/>
          <p:nvPr/>
        </p:nvSpPr>
        <p:spPr>
          <a:xfrm>
            <a:off x="8959630" y="1535014"/>
            <a:ext cx="19053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48;p4">
            <a:extLst>
              <a:ext uri="{FF2B5EF4-FFF2-40B4-BE49-F238E27FC236}">
                <a16:creationId xmlns:a16="http://schemas.microsoft.com/office/drawing/2014/main" id="{18A0F1B1-BD90-491B-99A6-3E4092A5E97A}"/>
              </a:ext>
            </a:extLst>
          </p:cNvPr>
          <p:cNvSpPr/>
          <p:nvPr/>
        </p:nvSpPr>
        <p:spPr>
          <a:xfrm>
            <a:off x="10963575" y="1538169"/>
            <a:ext cx="537831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05AC5FB-C2AB-416B-8FB8-33DDB83A165D}"/>
              </a:ext>
            </a:extLst>
          </p:cNvPr>
          <p:cNvCxnSpPr>
            <a:cxnSpLocks/>
          </p:cNvCxnSpPr>
          <p:nvPr/>
        </p:nvCxnSpPr>
        <p:spPr>
          <a:xfrm flipV="1">
            <a:off x="8326101" y="1301146"/>
            <a:ext cx="394461" cy="248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267;p9">
            <a:extLst>
              <a:ext uri="{FF2B5EF4-FFF2-40B4-BE49-F238E27FC236}">
                <a16:creationId xmlns:a16="http://schemas.microsoft.com/office/drawing/2014/main" id="{E8EB3E01-3AD4-474C-9138-CABE721737E9}"/>
              </a:ext>
            </a:extLst>
          </p:cNvPr>
          <p:cNvSpPr/>
          <p:nvPr/>
        </p:nvSpPr>
        <p:spPr>
          <a:xfrm>
            <a:off x="8664496" y="712718"/>
            <a:ext cx="1099160" cy="6343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200" dirty="0" err="1">
                <a:latin typeface="Malgun Gothic"/>
                <a:ea typeface="Malgun Gothic"/>
                <a:cs typeface="Malgun Gothic"/>
                <a:sym typeface="Malgun Gothic"/>
              </a:rPr>
              <a:t>게시판이름</a:t>
            </a:r>
            <a:endParaRPr lang="en-US" altLang="ko-KR"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200" dirty="0" err="1">
                <a:latin typeface="Malgun Gothic"/>
                <a:ea typeface="Malgun Gothic"/>
                <a:cs typeface="Malgun Gothic"/>
                <a:sym typeface="Malgun Gothic"/>
              </a:rPr>
              <a:t>요청자</a:t>
            </a:r>
            <a:endParaRPr lang="en-US" altLang="ko-KR"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193494" y="1534039"/>
            <a:ext cx="659673" cy="395534"/>
            <a:chOff x="8201320" y="1619954"/>
            <a:chExt cx="659673" cy="309239"/>
          </a:xfrm>
        </p:grpSpPr>
        <p:sp>
          <p:nvSpPr>
            <p:cNvPr id="18" name="Google Shape;148;p4">
              <a:extLst>
                <a:ext uri="{FF2B5EF4-FFF2-40B4-BE49-F238E27FC236}">
                  <a16:creationId xmlns:a16="http://schemas.microsoft.com/office/drawing/2014/main" id="{2B278EC5-3E1E-460D-920D-2BD7822093EB}"/>
                </a:ext>
              </a:extLst>
            </p:cNvPr>
            <p:cNvSpPr/>
            <p:nvPr/>
          </p:nvSpPr>
          <p:spPr>
            <a:xfrm>
              <a:off x="8201320" y="1619954"/>
              <a:ext cx="659673" cy="30923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분류</a:t>
              </a:r>
              <a:endParaRPr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052" y="1647848"/>
              <a:ext cx="247650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454458"/>
              </p:ext>
            </p:extLst>
          </p:nvPr>
        </p:nvGraphicFramePr>
        <p:xfrm>
          <a:off x="3483032" y="1978809"/>
          <a:ext cx="8221211" cy="4004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523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893143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180407">
                  <a:extLst>
                    <a:ext uri="{9D8B030D-6E8A-4147-A177-3AD203B41FA5}">
                      <a16:colId xmlns:a16="http://schemas.microsoft.com/office/drawing/2014/main" val="968722215"/>
                    </a:ext>
                  </a:extLst>
                </a:gridCol>
                <a:gridCol w="2252750">
                  <a:extLst>
                    <a:ext uri="{9D8B030D-6E8A-4147-A177-3AD203B41FA5}">
                      <a16:colId xmlns:a16="http://schemas.microsoft.com/office/drawing/2014/main" val="19286161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1055639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52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분류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게시판 이름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요청자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요청일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승인여부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58585"/>
                  </a:ext>
                </a:extLst>
              </a:tr>
              <a:tr h="36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리그오브레전드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승인대기중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6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젤다의</a:t>
                      </a:r>
                      <a:r>
                        <a:rPr lang="ko-KR" altLang="en-US" sz="1200" dirty="0" smtClean="0"/>
                        <a:t> 전설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전우치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승인대기중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6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스포츠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야구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승인대기중</a:t>
                      </a:r>
                      <a:r>
                        <a:rPr lang="en-US" altLang="ko-KR" sz="1200" dirty="0" smtClean="0"/>
                        <a:t>]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6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연예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뉴진스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홍길은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6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축구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홍길금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6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</a:t>
                      </a:r>
                      <a:endParaRPr lang="en-US" altLang="ko-KR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배틀그라운드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6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오버워치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김꺽정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미승인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6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연예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싸이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박우치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6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농구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6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탁구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최우치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44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 관리 폼</a:t>
            </a:r>
            <a:endParaRPr lang="en-US" altLang="ko-KR" sz="16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 관리 폼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ad_request_view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승인 클릭 시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모든 데이터 유효성 검사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 - 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ad_request_proc_in.jsp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rl_isview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 -&gt; ‘n’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미승인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클릭 시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미승인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 사유 입력해야 함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- 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ad_request_proc_del.jsp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뒤로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history.back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755150"/>
              </p:ext>
            </p:extLst>
          </p:nvPr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Google Shape;571;p20">
            <a:extLst>
              <a:ext uri="{FF2B5EF4-FFF2-40B4-BE49-F238E27FC236}">
                <a16:creationId xmlns:a16="http://schemas.microsoft.com/office/drawing/2014/main" id="{28150920-34B4-4DB8-AE18-43C4BA5F3DAA}"/>
              </a:ext>
            </a:extLst>
          </p:cNvPr>
          <p:cNvSpPr/>
          <p:nvPr/>
        </p:nvSpPr>
        <p:spPr>
          <a:xfrm>
            <a:off x="11185783" y="5168126"/>
            <a:ext cx="535161" cy="247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571;p20">
            <a:extLst>
              <a:ext uri="{FF2B5EF4-FFF2-40B4-BE49-F238E27FC236}">
                <a16:creationId xmlns:a16="http://schemas.microsoft.com/office/drawing/2014/main" id="{28150920-34B4-4DB8-AE18-43C4BA5F3DAA}"/>
              </a:ext>
            </a:extLst>
          </p:cNvPr>
          <p:cNvSpPr/>
          <p:nvPr/>
        </p:nvSpPr>
        <p:spPr>
          <a:xfrm>
            <a:off x="10465722" y="5168126"/>
            <a:ext cx="653559" cy="247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미승인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571;p20">
            <a:extLst>
              <a:ext uri="{FF2B5EF4-FFF2-40B4-BE49-F238E27FC236}">
                <a16:creationId xmlns:a16="http://schemas.microsoft.com/office/drawing/2014/main" id="{28150920-34B4-4DB8-AE18-43C4BA5F3DAA}"/>
              </a:ext>
            </a:extLst>
          </p:cNvPr>
          <p:cNvSpPr/>
          <p:nvPr/>
        </p:nvSpPr>
        <p:spPr>
          <a:xfrm>
            <a:off x="9832832" y="5174048"/>
            <a:ext cx="535161" cy="247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41E5E381-E6A5-444F-AE36-80DB13B1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501148"/>
              </p:ext>
            </p:extLst>
          </p:nvPr>
        </p:nvGraphicFramePr>
        <p:xfrm>
          <a:off x="3421513" y="2067831"/>
          <a:ext cx="8299432" cy="2980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4859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1640330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83970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824300">
                  <a:extLst>
                    <a:ext uri="{9D8B030D-6E8A-4147-A177-3AD203B41FA5}">
                      <a16:colId xmlns:a16="http://schemas.microsoft.com/office/drawing/2014/main" val="1937551986"/>
                    </a:ext>
                  </a:extLst>
                </a:gridCol>
                <a:gridCol w="2575973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</a:tblGrid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닉네임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홍길동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작성일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2023-06-09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제목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홍길동키우기 게임 </a:t>
                      </a:r>
                      <a:r>
                        <a:rPr lang="ko-KR" altLang="en-US" sz="1300" dirty="0" err="1" smtClean="0"/>
                        <a:t>요청글입니다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분류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게시글</a:t>
                      </a:r>
                      <a:r>
                        <a:rPr lang="ko-KR" altLang="en-US" sz="1300" dirty="0" smtClean="0"/>
                        <a:t> 작성 권한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회원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댓글 사용 여부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사용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댓글 작성 권한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비회원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331292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게시판 이름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홍길동키우기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테이블이름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테이블이름</a:t>
                      </a:r>
                      <a:r>
                        <a:rPr lang="en-US" altLang="ko-KR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영문</a:t>
                      </a:r>
                      <a:r>
                        <a:rPr lang="en-US" altLang="ko-KR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을 입력해주세요</a:t>
                      </a:r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501490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요청내용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/>
                        <a:t>요청내용입니다</a:t>
                      </a:r>
                      <a:r>
                        <a:rPr lang="en-US" altLang="ko-KR" sz="1300" dirty="0" smtClean="0"/>
                        <a:t>.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214753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미승인</a:t>
                      </a:r>
                      <a:r>
                        <a:rPr lang="ko-KR" altLang="en-US" sz="1300" dirty="0" smtClean="0"/>
                        <a:t> 사유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미승인사유를 입력하세요</a:t>
                      </a:r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16850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34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5;p7">
            <a:extLst>
              <a:ext uri="{FF2B5EF4-FFF2-40B4-BE49-F238E27FC236}">
                <a16:creationId xmlns:a16="http://schemas.microsoft.com/office/drawing/2014/main" id="{54E4AF70-4F17-465A-9CCE-6E79DA918C28}"/>
              </a:ext>
            </a:extLst>
          </p:cNvPr>
          <p:cNvSpPr/>
          <p:nvPr/>
        </p:nvSpPr>
        <p:spPr>
          <a:xfrm>
            <a:off x="3454911" y="1301392"/>
            <a:ext cx="8285563" cy="52869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게시판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게시판 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ad_request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list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게시글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최근에 개설된 게시판이 가장 위에 옴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게시판 이름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ctgr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게임 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스포츠 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연예 선택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분류 </a:t>
            </a:r>
            <a:r>
              <a:rPr lang="ko-KR" altLang="en-US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선택시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 해당 분류에 대한 게시판들 나타남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검색은 게시판이름으로만 가능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660944" y="16688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462147" y="1701271"/>
            <a:ext cx="1463523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게시판 </a:t>
            </a:r>
            <a:r>
              <a:rPr lang="ko-KR" altLang="en-US" sz="1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523881"/>
              </p:ext>
            </p:extLst>
          </p:nvPr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022FF2A-0552-4D50-907A-8467968A169B}"/>
              </a:ext>
            </a:extLst>
          </p:cNvPr>
          <p:cNvSpPr txBox="1"/>
          <p:nvPr/>
        </p:nvSpPr>
        <p:spPr>
          <a:xfrm>
            <a:off x="6030505" y="6096818"/>
            <a:ext cx="3571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처음</a:t>
            </a:r>
            <a:r>
              <a:rPr lang="en-US" altLang="ko-KR" sz="1200" dirty="0"/>
              <a:t>]  [</a:t>
            </a:r>
            <a:r>
              <a:rPr lang="ko-KR" altLang="en-US" sz="1200" dirty="0"/>
              <a:t>이전</a:t>
            </a:r>
            <a:r>
              <a:rPr lang="en-US" altLang="ko-KR" sz="1200" dirty="0"/>
              <a:t>]  1  2  3  4  5  [</a:t>
            </a:r>
            <a:r>
              <a:rPr lang="ko-KR" altLang="en-US" sz="1200" dirty="0"/>
              <a:t>다음</a:t>
            </a:r>
            <a:r>
              <a:rPr lang="en-US" altLang="ko-KR" sz="1200" dirty="0"/>
              <a:t>]  [</a:t>
            </a:r>
            <a:r>
              <a:rPr lang="ko-KR" altLang="en-US" sz="1200" dirty="0"/>
              <a:t>마지막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32" name="Google Shape;148;p4">
            <a:extLst>
              <a:ext uri="{FF2B5EF4-FFF2-40B4-BE49-F238E27FC236}">
                <a16:creationId xmlns:a16="http://schemas.microsoft.com/office/drawing/2014/main" id="{FCF38985-1362-4A18-A584-2F03C8B0207D}"/>
              </a:ext>
            </a:extLst>
          </p:cNvPr>
          <p:cNvSpPr/>
          <p:nvPr/>
        </p:nvSpPr>
        <p:spPr>
          <a:xfrm>
            <a:off x="8959630" y="1535014"/>
            <a:ext cx="19053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48;p4">
            <a:extLst>
              <a:ext uri="{FF2B5EF4-FFF2-40B4-BE49-F238E27FC236}">
                <a16:creationId xmlns:a16="http://schemas.microsoft.com/office/drawing/2014/main" id="{E7B95869-73C2-43D0-B8E6-CEDF92F5145F}"/>
              </a:ext>
            </a:extLst>
          </p:cNvPr>
          <p:cNvSpPr/>
          <p:nvPr/>
        </p:nvSpPr>
        <p:spPr>
          <a:xfrm>
            <a:off x="10963575" y="1538169"/>
            <a:ext cx="537831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48;p4">
            <a:extLst>
              <a:ext uri="{FF2B5EF4-FFF2-40B4-BE49-F238E27FC236}">
                <a16:creationId xmlns:a16="http://schemas.microsoft.com/office/drawing/2014/main" id="{2B278EC5-3E1E-460D-920D-2BD7822093EB}"/>
              </a:ext>
            </a:extLst>
          </p:cNvPr>
          <p:cNvSpPr/>
          <p:nvPr/>
        </p:nvSpPr>
        <p:spPr>
          <a:xfrm>
            <a:off x="7755798" y="1530328"/>
            <a:ext cx="110519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이름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1ABE675-F20F-4396-9202-C91436D0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79053"/>
              </p:ext>
            </p:extLst>
          </p:nvPr>
        </p:nvGraphicFramePr>
        <p:xfrm>
          <a:off x="3660943" y="1978809"/>
          <a:ext cx="7840462" cy="3987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830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726860">
                  <a:extLst>
                    <a:ext uri="{9D8B030D-6E8A-4147-A177-3AD203B41FA5}">
                      <a16:colId xmlns:a16="http://schemas.microsoft.com/office/drawing/2014/main" val="477247503"/>
                    </a:ext>
                  </a:extLst>
                </a:gridCol>
                <a:gridCol w="1895302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4751470">
                  <a:extLst>
                    <a:ext uri="{9D8B030D-6E8A-4147-A177-3AD203B41FA5}">
                      <a16:colId xmlns:a16="http://schemas.microsoft.com/office/drawing/2014/main" val="91002742"/>
                    </a:ext>
                  </a:extLst>
                </a:gridCol>
              </a:tblGrid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분류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게시판이름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상세 설명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85192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리그오브레전드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리그오브레전드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젤다의</a:t>
                      </a:r>
                      <a:r>
                        <a:rPr lang="ko-KR" altLang="en-US" sz="1200" dirty="0" smtClean="0"/>
                        <a:t> 전설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젤다의</a:t>
                      </a:r>
                      <a:r>
                        <a:rPr lang="ko-KR" altLang="en-US" sz="1200" dirty="0" smtClean="0"/>
                        <a:t> 전설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스포츠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야구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야구 게임입니다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연예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뉴진스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뉴진스</a:t>
                      </a:r>
                      <a:r>
                        <a:rPr lang="ko-KR" altLang="en-US" sz="1200" dirty="0" smtClean="0"/>
                        <a:t>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축구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축구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</a:t>
                      </a:r>
                      <a:endParaRPr lang="en-US" altLang="ko-KR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배틀그라운드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배틀그라운드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오버워치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오버워치</a:t>
                      </a:r>
                      <a:r>
                        <a:rPr lang="ko-KR" altLang="en-US" sz="1200" dirty="0" smtClean="0"/>
                        <a:t>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연예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싸이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싸이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농구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농구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탁구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탁구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25" name="Google Shape;148;p4">
            <a:extLst>
              <a:ext uri="{FF2B5EF4-FFF2-40B4-BE49-F238E27FC236}">
                <a16:creationId xmlns:a16="http://schemas.microsoft.com/office/drawing/2014/main" id="{2B278EC5-3E1E-460D-920D-2BD7822093EB}"/>
              </a:ext>
            </a:extLst>
          </p:cNvPr>
          <p:cNvSpPr/>
          <p:nvPr/>
        </p:nvSpPr>
        <p:spPr>
          <a:xfrm>
            <a:off x="6484870" y="583125"/>
            <a:ext cx="708278" cy="7494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스포츠</a:t>
            </a:r>
            <a:endParaRPr lang="en-US" altLang="ko-KR" sz="1200" dirty="0" smtClean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연예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CBE3F56-62F9-4DFB-8C08-9C09A5938E36}"/>
              </a:ext>
            </a:extLst>
          </p:cNvPr>
          <p:cNvCxnSpPr>
            <a:cxnSpLocks/>
          </p:cNvCxnSpPr>
          <p:nvPr/>
        </p:nvCxnSpPr>
        <p:spPr>
          <a:xfrm flipH="1" flipV="1">
            <a:off x="7193148" y="1301371"/>
            <a:ext cx="249502" cy="228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997488" y="1533514"/>
            <a:ext cx="659673" cy="395534"/>
            <a:chOff x="8201320" y="1619954"/>
            <a:chExt cx="659673" cy="309239"/>
          </a:xfrm>
        </p:grpSpPr>
        <p:sp>
          <p:nvSpPr>
            <p:cNvPr id="28" name="Google Shape;148;p4">
              <a:extLst>
                <a:ext uri="{FF2B5EF4-FFF2-40B4-BE49-F238E27FC236}">
                  <a16:creationId xmlns:a16="http://schemas.microsoft.com/office/drawing/2014/main" id="{2B278EC5-3E1E-460D-920D-2BD7822093EB}"/>
                </a:ext>
              </a:extLst>
            </p:cNvPr>
            <p:cNvSpPr/>
            <p:nvPr/>
          </p:nvSpPr>
          <p:spPr>
            <a:xfrm>
              <a:off x="8201320" y="1619954"/>
              <a:ext cx="659673" cy="30923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분류</a:t>
              </a:r>
              <a:endParaRPr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052" y="1647848"/>
              <a:ext cx="247650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그룹 36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72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5;p7">
            <a:extLst>
              <a:ext uri="{FF2B5EF4-FFF2-40B4-BE49-F238E27FC236}">
                <a16:creationId xmlns:a16="http://schemas.microsoft.com/office/drawing/2014/main" id="{54E4AF70-4F17-465A-9CCE-6E79DA918C28}"/>
              </a:ext>
            </a:extLst>
          </p:cNvPr>
          <p:cNvSpPr/>
          <p:nvPr/>
        </p:nvSpPr>
        <p:spPr>
          <a:xfrm>
            <a:off x="3454911" y="1301392"/>
            <a:ext cx="8285563" cy="52869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ad_ctgr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list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게시글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ctgr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(default)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660944" y="16688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462148" y="1701271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게시판관리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050603"/>
              </p:ext>
            </p:extLst>
          </p:nvPr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1E5E381-E6A5-444F-AE36-80DB13B1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870745"/>
              </p:ext>
            </p:extLst>
          </p:nvPr>
        </p:nvGraphicFramePr>
        <p:xfrm>
          <a:off x="3660578" y="2059518"/>
          <a:ext cx="7840828" cy="3956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39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556445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007285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047847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613312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조회수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18366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52</a:t>
                      </a:r>
                      <a:r>
                        <a:rPr lang="ko-KR" altLang="en-US" sz="1200" dirty="0" smtClean="0"/>
                        <a:t>입니다</a:t>
                      </a:r>
                      <a:r>
                        <a:rPr lang="en-US" altLang="ko-KR" sz="1200" dirty="0"/>
                        <a:t>[3]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ㅇㅇ</a:t>
                      </a:r>
                      <a:r>
                        <a:rPr lang="en-US" altLang="ko-KR" sz="1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(127.000)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51</a:t>
                      </a:r>
                      <a:r>
                        <a:rPr lang="ko-KR" altLang="en-US" sz="1200" dirty="0" err="1" smtClean="0"/>
                        <a:t>입니다입니다입니다입니다입니다</a:t>
                      </a:r>
                      <a:r>
                        <a:rPr lang="en-US" altLang="ko-KR" sz="1200" dirty="0"/>
                        <a:t>…[2]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50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전우치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49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48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홍길은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47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홍길금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46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김꺽정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44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박우치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43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022FF2A-0552-4D50-907A-8467968A169B}"/>
              </a:ext>
            </a:extLst>
          </p:cNvPr>
          <p:cNvSpPr txBox="1"/>
          <p:nvPr/>
        </p:nvSpPr>
        <p:spPr>
          <a:xfrm>
            <a:off x="6030505" y="6096818"/>
            <a:ext cx="3571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처음</a:t>
            </a:r>
            <a:r>
              <a:rPr lang="en-US" altLang="ko-KR" sz="1200" dirty="0"/>
              <a:t>]  [</a:t>
            </a:r>
            <a:r>
              <a:rPr lang="ko-KR" altLang="en-US" sz="1200" dirty="0"/>
              <a:t>이전</a:t>
            </a:r>
            <a:r>
              <a:rPr lang="en-US" altLang="ko-KR" sz="1200" dirty="0"/>
              <a:t>]  1  2  3  4  5  [</a:t>
            </a:r>
            <a:r>
              <a:rPr lang="ko-KR" altLang="en-US" sz="1200" dirty="0"/>
              <a:t>다음</a:t>
            </a:r>
            <a:r>
              <a:rPr lang="en-US" altLang="ko-KR" sz="1200" dirty="0"/>
              <a:t>]  [</a:t>
            </a:r>
            <a:r>
              <a:rPr lang="ko-KR" altLang="en-US" sz="1200" dirty="0"/>
              <a:t>마지막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32" name="Google Shape;148;p4">
            <a:extLst>
              <a:ext uri="{FF2B5EF4-FFF2-40B4-BE49-F238E27FC236}">
                <a16:creationId xmlns:a16="http://schemas.microsoft.com/office/drawing/2014/main" id="{FCF38985-1362-4A18-A584-2F03C8B0207D}"/>
              </a:ext>
            </a:extLst>
          </p:cNvPr>
          <p:cNvSpPr/>
          <p:nvPr/>
        </p:nvSpPr>
        <p:spPr>
          <a:xfrm>
            <a:off x="8959630" y="1535014"/>
            <a:ext cx="19053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48;p4">
            <a:extLst>
              <a:ext uri="{FF2B5EF4-FFF2-40B4-BE49-F238E27FC236}">
                <a16:creationId xmlns:a16="http://schemas.microsoft.com/office/drawing/2014/main" id="{E7B95869-73C2-43D0-B8E6-CEDF92F5145F}"/>
              </a:ext>
            </a:extLst>
          </p:cNvPr>
          <p:cNvSpPr/>
          <p:nvPr/>
        </p:nvSpPr>
        <p:spPr>
          <a:xfrm>
            <a:off x="10963575" y="1538169"/>
            <a:ext cx="537831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CBE3F56-62F9-4DFB-8C08-9C09A5938E36}"/>
              </a:ext>
            </a:extLst>
          </p:cNvPr>
          <p:cNvCxnSpPr>
            <a:cxnSpLocks/>
          </p:cNvCxnSpPr>
          <p:nvPr/>
        </p:nvCxnSpPr>
        <p:spPr>
          <a:xfrm flipV="1">
            <a:off x="8326101" y="1301146"/>
            <a:ext cx="394461" cy="248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8201320" y="1527807"/>
            <a:ext cx="659673" cy="395534"/>
            <a:chOff x="8201320" y="1619954"/>
            <a:chExt cx="659673" cy="309239"/>
          </a:xfrm>
        </p:grpSpPr>
        <p:sp>
          <p:nvSpPr>
            <p:cNvPr id="23" name="Google Shape;148;p4">
              <a:extLst>
                <a:ext uri="{FF2B5EF4-FFF2-40B4-BE49-F238E27FC236}">
                  <a16:creationId xmlns:a16="http://schemas.microsoft.com/office/drawing/2014/main" id="{2B278EC5-3E1E-460D-920D-2BD7822093EB}"/>
                </a:ext>
              </a:extLst>
            </p:cNvPr>
            <p:cNvSpPr/>
            <p:nvPr/>
          </p:nvSpPr>
          <p:spPr>
            <a:xfrm>
              <a:off x="8201320" y="1619954"/>
              <a:ext cx="659673" cy="30923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분류</a:t>
              </a:r>
              <a:endParaRPr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5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052" y="1647848"/>
              <a:ext cx="247650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A70F4E-5848-4FE9-AF7D-B98813F12A89}"/>
              </a:ext>
            </a:extLst>
          </p:cNvPr>
          <p:cNvSpPr txBox="1"/>
          <p:nvPr/>
        </p:nvSpPr>
        <p:spPr>
          <a:xfrm>
            <a:off x="9214076" y="325378"/>
            <a:ext cx="1576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답변대기중인 </a:t>
            </a:r>
            <a:r>
              <a:rPr lang="en-US" altLang="ko-KR" sz="1000" dirty="0" err="1" smtClean="0"/>
              <a:t>QnA</a:t>
            </a:r>
            <a:r>
              <a:rPr lang="en-US" altLang="ko-KR" sz="1000" dirty="0" smtClean="0"/>
              <a:t> : 2</a:t>
            </a:r>
            <a:r>
              <a:rPr lang="ko-KR" altLang="en-US" sz="1000" dirty="0" smtClean="0"/>
              <a:t>개</a:t>
            </a:r>
            <a:endParaRPr lang="ko-KR" altLang="en-US" sz="10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  <p:sp>
        <p:nvSpPr>
          <p:cNvPr id="29" name="Google Shape;267;p9">
            <a:extLst>
              <a:ext uri="{FF2B5EF4-FFF2-40B4-BE49-F238E27FC236}">
                <a16:creationId xmlns:a16="http://schemas.microsoft.com/office/drawing/2014/main" id="{9B1C105E-F534-443C-9810-6D1D3C9C8586}"/>
              </a:ext>
            </a:extLst>
          </p:cNvPr>
          <p:cNvSpPr/>
          <p:nvPr/>
        </p:nvSpPr>
        <p:spPr>
          <a:xfrm>
            <a:off x="8720561" y="394447"/>
            <a:ext cx="719273" cy="9237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5737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600" dirty="0" err="1"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 화면</a:t>
            </a:r>
            <a:endParaRPr lang="en-US" altLang="ko-KR" sz="16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게시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보기 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ad_ctgr_view.jsp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삭제 클릭 시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정말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삭제하시겠습니까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ad_ctgr_proc_del.jsp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삭제 클릭 시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(update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ad_ctgr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_reply_proc_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del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705974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478373" y="2028809"/>
            <a:ext cx="7833241" cy="284563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latin typeface="Malgun Gothic"/>
                <a:ea typeface="Malgun Gothic"/>
                <a:cs typeface="Malgun Gothic"/>
                <a:sym typeface="Malgun Gothic"/>
              </a:rPr>
              <a:t>게시글제목입니다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478373" y="2625842"/>
            <a:ext cx="7892935" cy="647192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374717"/>
              </p:ext>
            </p:extLst>
          </p:nvPr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Google Shape;148;p4">
            <a:extLst>
              <a:ext uri="{FF2B5EF4-FFF2-40B4-BE49-F238E27FC236}">
                <a16:creationId xmlns:a16="http://schemas.microsoft.com/office/drawing/2014/main" id="{794CED61-15B4-4C15-A2C9-68E9A06F7DD4}"/>
              </a:ext>
            </a:extLst>
          </p:cNvPr>
          <p:cNvSpPr/>
          <p:nvPr/>
        </p:nvSpPr>
        <p:spPr>
          <a:xfrm>
            <a:off x="10948855" y="6190398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30;p3">
            <a:extLst>
              <a:ext uri="{FF2B5EF4-FFF2-40B4-BE49-F238E27FC236}">
                <a16:creationId xmlns:a16="http://schemas.microsoft.com/office/drawing/2014/main" id="{AB66C71F-AD54-4B94-AD97-815468C50521}"/>
              </a:ext>
            </a:extLst>
          </p:cNvPr>
          <p:cNvSpPr txBox="1"/>
          <p:nvPr/>
        </p:nvSpPr>
        <p:spPr>
          <a:xfrm>
            <a:off x="9634451" y="1709126"/>
            <a:ext cx="200336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 |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조회수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53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30;p3">
            <a:extLst>
              <a:ext uri="{FF2B5EF4-FFF2-40B4-BE49-F238E27FC236}">
                <a16:creationId xmlns:a16="http://schemas.microsoft.com/office/drawing/2014/main" id="{67C5E775-894F-4B50-86DC-4CE0EC741A31}"/>
              </a:ext>
            </a:extLst>
          </p:cNvPr>
          <p:cNvSpPr txBox="1"/>
          <p:nvPr/>
        </p:nvSpPr>
        <p:spPr>
          <a:xfrm>
            <a:off x="3478373" y="1719555"/>
            <a:ext cx="83593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58A3E71-1EC9-4A15-8EB4-02AFFB9B14FE}"/>
              </a:ext>
            </a:extLst>
          </p:cNvPr>
          <p:cNvCxnSpPr/>
          <p:nvPr/>
        </p:nvCxnSpPr>
        <p:spPr>
          <a:xfrm>
            <a:off x="3418681" y="4676172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797884" y="4815627"/>
            <a:ext cx="7441411" cy="1101641"/>
            <a:chOff x="3773351" y="4012689"/>
            <a:chExt cx="7441411" cy="1101641"/>
          </a:xfrm>
        </p:grpSpPr>
        <p:sp>
          <p:nvSpPr>
            <p:cNvPr id="21" name="Google Shape;428;p15">
              <a:extLst>
                <a:ext uri="{FF2B5EF4-FFF2-40B4-BE49-F238E27FC236}">
                  <a16:creationId xmlns:a16="http://schemas.microsoft.com/office/drawing/2014/main" id="{15609E09-A973-4CFA-8486-9B83D1FC65BD}"/>
                </a:ext>
              </a:extLst>
            </p:cNvPr>
            <p:cNvSpPr/>
            <p:nvPr/>
          </p:nvSpPr>
          <p:spPr>
            <a:xfrm>
              <a:off x="3773351" y="4012689"/>
              <a:ext cx="7441411" cy="110164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429;p15">
              <a:extLst>
                <a:ext uri="{FF2B5EF4-FFF2-40B4-BE49-F238E27FC236}">
                  <a16:creationId xmlns:a16="http://schemas.microsoft.com/office/drawing/2014/main" id="{A49537F8-95AF-4091-A07A-6FEB9E9DC958}"/>
                </a:ext>
              </a:extLst>
            </p:cNvPr>
            <p:cNvSpPr/>
            <p:nvPr/>
          </p:nvSpPr>
          <p:spPr>
            <a:xfrm>
              <a:off x="3973207" y="4136569"/>
              <a:ext cx="1322436" cy="34154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test1</a:t>
              </a:r>
              <a:endParaRPr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430;p15">
              <a:extLst>
                <a:ext uri="{FF2B5EF4-FFF2-40B4-BE49-F238E27FC236}">
                  <a16:creationId xmlns:a16="http://schemas.microsoft.com/office/drawing/2014/main" id="{048CB660-9E93-4E76-B311-0102CE821B8A}"/>
                </a:ext>
              </a:extLst>
            </p:cNvPr>
            <p:cNvSpPr/>
            <p:nvPr/>
          </p:nvSpPr>
          <p:spPr>
            <a:xfrm>
              <a:off x="3973207" y="4651343"/>
              <a:ext cx="1322436" cy="34154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2023-06-09</a:t>
              </a:r>
              <a:endParaRPr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431;p15">
              <a:extLst>
                <a:ext uri="{FF2B5EF4-FFF2-40B4-BE49-F238E27FC236}">
                  <a16:creationId xmlns:a16="http://schemas.microsoft.com/office/drawing/2014/main" id="{2C75E546-85A1-4FD2-9040-F98D455A2D67}"/>
                </a:ext>
              </a:extLst>
            </p:cNvPr>
            <p:cNvSpPr/>
            <p:nvPr/>
          </p:nvSpPr>
          <p:spPr>
            <a:xfrm>
              <a:off x="5551674" y="4142989"/>
              <a:ext cx="4740347" cy="86051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lgDashDot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기존 댓글</a:t>
              </a:r>
              <a:endParaRPr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432;p15">
              <a:extLst>
                <a:ext uri="{FF2B5EF4-FFF2-40B4-BE49-F238E27FC236}">
                  <a16:creationId xmlns:a16="http://schemas.microsoft.com/office/drawing/2014/main" id="{5DEA3AC4-8D6D-488F-A733-495F6D176C98}"/>
                </a:ext>
              </a:extLst>
            </p:cNvPr>
            <p:cNvSpPr/>
            <p:nvPr/>
          </p:nvSpPr>
          <p:spPr>
            <a:xfrm>
              <a:off x="10471127" y="4122664"/>
              <a:ext cx="564529" cy="84989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8A3E71-1EC9-4A15-8EB4-02AFFB9B14FE}"/>
              </a:ext>
            </a:extLst>
          </p:cNvPr>
          <p:cNvCxnSpPr/>
          <p:nvPr/>
        </p:nvCxnSpPr>
        <p:spPr>
          <a:xfrm>
            <a:off x="3418680" y="1981125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78373" y="4332298"/>
            <a:ext cx="1072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댓글 </a:t>
            </a:r>
            <a:r>
              <a:rPr lang="en-US" altLang="ko-KR" sz="1000" dirty="0" smtClean="0"/>
              <a:t>: 0</a:t>
            </a:r>
            <a:r>
              <a:rPr lang="ko-KR" altLang="en-US" sz="1000" dirty="0" smtClean="0"/>
              <a:t>개</a:t>
            </a:r>
            <a:endParaRPr lang="ko-KR" altLang="en-US" sz="1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8A3E71-1EC9-4A15-8EB4-02AFFB9B14FE}"/>
              </a:ext>
            </a:extLst>
          </p:cNvPr>
          <p:cNvCxnSpPr/>
          <p:nvPr/>
        </p:nvCxnSpPr>
        <p:spPr>
          <a:xfrm>
            <a:off x="3418679" y="2411025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8A3E71-1EC9-4A15-8EB4-02AFFB9B14FE}"/>
              </a:ext>
            </a:extLst>
          </p:cNvPr>
          <p:cNvCxnSpPr/>
          <p:nvPr/>
        </p:nvCxnSpPr>
        <p:spPr>
          <a:xfrm>
            <a:off x="3418679" y="6108732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89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5;p7">
            <a:extLst>
              <a:ext uri="{FF2B5EF4-FFF2-40B4-BE49-F238E27FC236}">
                <a16:creationId xmlns:a16="http://schemas.microsoft.com/office/drawing/2014/main" id="{54E4AF70-4F17-465A-9CCE-6E79DA918C28}"/>
              </a:ext>
            </a:extLst>
          </p:cNvPr>
          <p:cNvSpPr/>
          <p:nvPr/>
        </p:nvSpPr>
        <p:spPr>
          <a:xfrm>
            <a:off x="3454911" y="1301392"/>
            <a:ext cx="8285563" cy="52869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보기화면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ad_qna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list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게시글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 폼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ad_qna_form.jsp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답변여부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답변완료시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‘[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답변완료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]’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Default ’[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답변대기중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]’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660944" y="16688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462148" y="1701271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594393"/>
              </p:ext>
            </p:extLst>
          </p:nvPr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1E5E381-E6A5-444F-AE36-80DB13B1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970210"/>
              </p:ext>
            </p:extLst>
          </p:nvPr>
        </p:nvGraphicFramePr>
        <p:xfrm>
          <a:off x="3660578" y="2059518"/>
          <a:ext cx="7840828" cy="3956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39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248918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120589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944391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910991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답변여부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18366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질문입니다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답변대기중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신고입니다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답변대기중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질문입니다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전우치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답변완료</a:t>
                      </a:r>
                      <a:r>
                        <a:rPr lang="en-US" altLang="ko-KR" sz="1200" dirty="0" smtClean="0"/>
                        <a:t>]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신고입니다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답변완료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질문입니다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홍길은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답변완료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질문입니다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홍길금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답변완료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신고입니다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답변완료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질문입니다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김꺽정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답변완료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신고입니다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박우치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답변완료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신고입니다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답변완료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022FF2A-0552-4D50-907A-8467968A169B}"/>
              </a:ext>
            </a:extLst>
          </p:cNvPr>
          <p:cNvSpPr txBox="1"/>
          <p:nvPr/>
        </p:nvSpPr>
        <p:spPr>
          <a:xfrm>
            <a:off x="6030505" y="6096818"/>
            <a:ext cx="3571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처음</a:t>
            </a:r>
            <a:r>
              <a:rPr lang="en-US" altLang="ko-KR" sz="1200" dirty="0"/>
              <a:t>]  [</a:t>
            </a:r>
            <a:r>
              <a:rPr lang="ko-KR" altLang="en-US" sz="1200" dirty="0"/>
              <a:t>이전</a:t>
            </a:r>
            <a:r>
              <a:rPr lang="en-US" altLang="ko-KR" sz="1200" dirty="0"/>
              <a:t>]  1  2  3  4  5  [</a:t>
            </a:r>
            <a:r>
              <a:rPr lang="ko-KR" altLang="en-US" sz="1200" dirty="0"/>
              <a:t>다음</a:t>
            </a:r>
            <a:r>
              <a:rPr lang="en-US" altLang="ko-KR" sz="1200" dirty="0"/>
              <a:t>]  [</a:t>
            </a:r>
            <a:r>
              <a:rPr lang="ko-KR" altLang="en-US" sz="1200" dirty="0"/>
              <a:t>마지막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29" name="Google Shape;267;p9">
            <a:extLst>
              <a:ext uri="{FF2B5EF4-FFF2-40B4-BE49-F238E27FC236}">
                <a16:creationId xmlns:a16="http://schemas.microsoft.com/office/drawing/2014/main" id="{9B1C105E-F534-443C-9810-6D1D3C9C8586}"/>
              </a:ext>
            </a:extLst>
          </p:cNvPr>
          <p:cNvSpPr/>
          <p:nvPr/>
        </p:nvSpPr>
        <p:spPr>
          <a:xfrm>
            <a:off x="8720561" y="666203"/>
            <a:ext cx="719273" cy="88350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48;p4">
            <a:extLst>
              <a:ext uri="{FF2B5EF4-FFF2-40B4-BE49-F238E27FC236}">
                <a16:creationId xmlns:a16="http://schemas.microsoft.com/office/drawing/2014/main" id="{FCF38985-1362-4A18-A584-2F03C8B0207D}"/>
              </a:ext>
            </a:extLst>
          </p:cNvPr>
          <p:cNvSpPr/>
          <p:nvPr/>
        </p:nvSpPr>
        <p:spPr>
          <a:xfrm>
            <a:off x="8959630" y="1535014"/>
            <a:ext cx="19053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48;p4">
            <a:extLst>
              <a:ext uri="{FF2B5EF4-FFF2-40B4-BE49-F238E27FC236}">
                <a16:creationId xmlns:a16="http://schemas.microsoft.com/office/drawing/2014/main" id="{E7B95869-73C2-43D0-B8E6-CEDF92F5145F}"/>
              </a:ext>
            </a:extLst>
          </p:cNvPr>
          <p:cNvSpPr/>
          <p:nvPr/>
        </p:nvSpPr>
        <p:spPr>
          <a:xfrm>
            <a:off x="10963575" y="1538169"/>
            <a:ext cx="537831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CBE3F56-62F9-4DFB-8C08-9C09A5938E36}"/>
              </a:ext>
            </a:extLst>
          </p:cNvPr>
          <p:cNvCxnSpPr>
            <a:cxnSpLocks/>
          </p:cNvCxnSpPr>
          <p:nvPr/>
        </p:nvCxnSpPr>
        <p:spPr>
          <a:xfrm flipV="1">
            <a:off x="8326101" y="1301146"/>
            <a:ext cx="394461" cy="248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8180422" y="1544027"/>
            <a:ext cx="659673" cy="395534"/>
            <a:chOff x="8201320" y="1619954"/>
            <a:chExt cx="659673" cy="309239"/>
          </a:xfrm>
        </p:grpSpPr>
        <p:sp>
          <p:nvSpPr>
            <p:cNvPr id="23" name="Google Shape;148;p4">
              <a:extLst>
                <a:ext uri="{FF2B5EF4-FFF2-40B4-BE49-F238E27FC236}">
                  <a16:creationId xmlns:a16="http://schemas.microsoft.com/office/drawing/2014/main" id="{2B278EC5-3E1E-460D-920D-2BD7822093EB}"/>
                </a:ext>
              </a:extLst>
            </p:cNvPr>
            <p:cNvSpPr/>
            <p:nvPr/>
          </p:nvSpPr>
          <p:spPr>
            <a:xfrm>
              <a:off x="8201320" y="1619954"/>
              <a:ext cx="659673" cy="30923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분류</a:t>
              </a:r>
              <a:endParaRPr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5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052" y="1647848"/>
              <a:ext cx="247650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807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 화면</a:t>
            </a:r>
            <a:endParaRPr lang="en-US" altLang="ko-KR" sz="16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보기 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ad_qna_view.jsp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삭제 클릭 시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정말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삭제하시겠습니까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ad_qna_proc_del.jsp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답변하나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답변한 경우 답변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등록창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안보이게 함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 등록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ad_qna_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reply_proc_in.jsp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 - 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ad_qna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list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의 답변여부 업데이트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 삭제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ad_qna_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reply_proc_del.jsp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438211" y="2090232"/>
            <a:ext cx="7892935" cy="294606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latin typeface="Malgun Gothic"/>
                <a:ea typeface="Malgun Gothic"/>
                <a:cs typeface="Malgun Gothic"/>
                <a:sym typeface="Malgun Gothic"/>
              </a:rPr>
              <a:t>자료글제목입니다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438211" y="2999040"/>
            <a:ext cx="7892935" cy="348807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내용입니다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8277596"/>
              </p:ext>
            </p:extLst>
          </p:nvPr>
        </p:nvGraphicFramePr>
        <p:xfrm>
          <a:off x="3421513" y="761182"/>
          <a:ext cx="8318961" cy="426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/>
                        <a:t>관리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Google Shape;148;p4">
            <a:extLst>
              <a:ext uri="{FF2B5EF4-FFF2-40B4-BE49-F238E27FC236}">
                <a16:creationId xmlns:a16="http://schemas.microsoft.com/office/drawing/2014/main" id="{794CED61-15B4-4C15-A2C9-68E9A06F7DD4}"/>
              </a:ext>
            </a:extLst>
          </p:cNvPr>
          <p:cNvSpPr/>
          <p:nvPr/>
        </p:nvSpPr>
        <p:spPr>
          <a:xfrm>
            <a:off x="10728007" y="6132731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30;p3">
            <a:extLst>
              <a:ext uri="{FF2B5EF4-FFF2-40B4-BE49-F238E27FC236}">
                <a16:creationId xmlns:a16="http://schemas.microsoft.com/office/drawing/2014/main" id="{AB66C71F-AD54-4B94-AD97-815468C50521}"/>
              </a:ext>
            </a:extLst>
          </p:cNvPr>
          <p:cNvSpPr txBox="1"/>
          <p:nvPr/>
        </p:nvSpPr>
        <p:spPr>
          <a:xfrm>
            <a:off x="10491814" y="1700734"/>
            <a:ext cx="11979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30;p3">
            <a:extLst>
              <a:ext uri="{FF2B5EF4-FFF2-40B4-BE49-F238E27FC236}">
                <a16:creationId xmlns:a16="http://schemas.microsoft.com/office/drawing/2014/main" id="{44EDF202-B7EA-42CF-993C-18C5BE42B3DE}"/>
              </a:ext>
            </a:extLst>
          </p:cNvPr>
          <p:cNvSpPr txBox="1"/>
          <p:nvPr/>
        </p:nvSpPr>
        <p:spPr>
          <a:xfrm>
            <a:off x="3560592" y="1756307"/>
            <a:ext cx="93659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90DA45A-BF18-4249-B8F2-1B86AA9497AC}"/>
              </a:ext>
            </a:extLst>
          </p:cNvPr>
          <p:cNvCxnSpPr/>
          <p:nvPr/>
        </p:nvCxnSpPr>
        <p:spPr>
          <a:xfrm>
            <a:off x="3418681" y="3778397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96A0DA-38DD-4555-9F01-845830553D61}"/>
              </a:ext>
            </a:extLst>
          </p:cNvPr>
          <p:cNvSpPr txBox="1"/>
          <p:nvPr/>
        </p:nvSpPr>
        <p:spPr>
          <a:xfrm>
            <a:off x="3547023" y="3429609"/>
            <a:ext cx="1778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답변완료 </a:t>
            </a:r>
            <a:r>
              <a:rPr lang="en-US" altLang="ko-KR" sz="1200" dirty="0"/>
              <a:t>/ </a:t>
            </a:r>
            <a:r>
              <a:rPr lang="ko-KR" altLang="en-US" sz="1200" dirty="0"/>
              <a:t>답변 대기중</a:t>
            </a:r>
          </a:p>
        </p:txBody>
      </p:sp>
      <p:sp>
        <p:nvSpPr>
          <p:cNvPr id="42" name="Google Shape;292;p10"/>
          <p:cNvSpPr/>
          <p:nvPr/>
        </p:nvSpPr>
        <p:spPr>
          <a:xfrm>
            <a:off x="3547023" y="4369915"/>
            <a:ext cx="7892935" cy="294606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latin typeface="Malgun Gothic"/>
                <a:ea typeface="Malgun Gothic"/>
                <a:cs typeface="Malgun Gothic"/>
                <a:sym typeface="Malgun Gothic"/>
              </a:rPr>
              <a:t>답변내용입니다</a:t>
            </a:r>
            <a:r>
              <a:rPr lang="en-US" altLang="ko-KR" sz="1200" dirty="0" smtClean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30;p3">
            <a:extLst>
              <a:ext uri="{FF2B5EF4-FFF2-40B4-BE49-F238E27FC236}">
                <a16:creationId xmlns:a16="http://schemas.microsoft.com/office/drawing/2014/main" id="{AB66C71F-AD54-4B94-AD97-815468C50521}"/>
              </a:ext>
            </a:extLst>
          </p:cNvPr>
          <p:cNvSpPr txBox="1"/>
          <p:nvPr/>
        </p:nvSpPr>
        <p:spPr>
          <a:xfrm>
            <a:off x="10242054" y="4070607"/>
            <a:ext cx="11979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2023-06-10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30;p3">
            <a:extLst>
              <a:ext uri="{FF2B5EF4-FFF2-40B4-BE49-F238E27FC236}">
                <a16:creationId xmlns:a16="http://schemas.microsoft.com/office/drawing/2014/main" id="{44EDF202-B7EA-42CF-993C-18C5BE42B3DE}"/>
              </a:ext>
            </a:extLst>
          </p:cNvPr>
          <p:cNvSpPr txBox="1"/>
          <p:nvPr/>
        </p:nvSpPr>
        <p:spPr>
          <a:xfrm>
            <a:off x="3547023" y="4002133"/>
            <a:ext cx="221091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90DA45A-BF18-4249-B8F2-1B86AA9497AC}"/>
              </a:ext>
            </a:extLst>
          </p:cNvPr>
          <p:cNvCxnSpPr/>
          <p:nvPr/>
        </p:nvCxnSpPr>
        <p:spPr>
          <a:xfrm>
            <a:off x="3405113" y="6024223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58A3E71-1EC9-4A15-8EB4-02AFFB9B14FE}"/>
              </a:ext>
            </a:extLst>
          </p:cNvPr>
          <p:cNvCxnSpPr/>
          <p:nvPr/>
        </p:nvCxnSpPr>
        <p:spPr>
          <a:xfrm>
            <a:off x="3418680" y="2064043"/>
            <a:ext cx="8302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  <p:sp>
        <p:nvSpPr>
          <p:cNvPr id="28" name="Google Shape;148;p4">
            <a:extLst>
              <a:ext uri="{FF2B5EF4-FFF2-40B4-BE49-F238E27FC236}">
                <a16:creationId xmlns:a16="http://schemas.microsoft.com/office/drawing/2014/main" id="{794CED61-15B4-4C15-A2C9-68E9A06F7DD4}"/>
              </a:ext>
            </a:extLst>
          </p:cNvPr>
          <p:cNvSpPr/>
          <p:nvPr/>
        </p:nvSpPr>
        <p:spPr>
          <a:xfrm>
            <a:off x="9892863" y="6131004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427636" y="2449830"/>
            <a:ext cx="1575087" cy="449303"/>
            <a:chOff x="3271233" y="2414564"/>
            <a:chExt cx="2032629" cy="591980"/>
          </a:xfrm>
        </p:grpSpPr>
        <p:sp>
          <p:nvSpPr>
            <p:cNvPr id="30" name="Google Shape;148;p4">
              <a:extLst>
                <a:ext uri="{FF2B5EF4-FFF2-40B4-BE49-F238E27FC236}">
                  <a16:creationId xmlns:a16="http://schemas.microsoft.com/office/drawing/2014/main" id="{0A9B6AD5-04F3-485A-B735-BFCE05C81073}"/>
                </a:ext>
              </a:extLst>
            </p:cNvPr>
            <p:cNvSpPr/>
            <p:nvPr/>
          </p:nvSpPr>
          <p:spPr>
            <a:xfrm>
              <a:off x="3271233" y="2491388"/>
              <a:ext cx="2032629" cy="156211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 </a:t>
              </a:r>
              <a:r>
                <a:rPr lang="en-US" altLang="ko-KR" sz="1200" dirty="0" smtClean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200" dirty="0">
                <a:solidFill>
                  <a:srgbClr val="468BF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48;p4">
              <a:extLst>
                <a:ext uri="{FF2B5EF4-FFF2-40B4-BE49-F238E27FC236}">
                  <a16:creationId xmlns:a16="http://schemas.microsoft.com/office/drawing/2014/main" id="{1406ED24-AD93-4BF4-9C1C-E7CE850FCF86}"/>
                </a:ext>
              </a:extLst>
            </p:cNvPr>
            <p:cNvSpPr/>
            <p:nvPr/>
          </p:nvSpPr>
          <p:spPr>
            <a:xfrm>
              <a:off x="3418681" y="2858827"/>
              <a:ext cx="1737734" cy="147717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 </a:t>
              </a:r>
              <a:r>
                <a:rPr lang="en-US" altLang="ko-KR" sz="1200" dirty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lang="ko-KR" altLang="en-US" sz="1200" dirty="0">
                <a:solidFill>
                  <a:srgbClr val="468BF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2" name="Picture 12" descr="download-1915753_640 | 베스티안 서울병원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1615" y="241456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" name="Picture 12" descr="download-1915753_640 | 베스티안 서울병원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76" y="2728337"/>
            <a:ext cx="236190" cy="23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58A3E71-1EC9-4A15-8EB4-02AFFB9B14FE}"/>
              </a:ext>
            </a:extLst>
          </p:cNvPr>
          <p:cNvCxnSpPr/>
          <p:nvPr/>
        </p:nvCxnSpPr>
        <p:spPr>
          <a:xfrm>
            <a:off x="3418681" y="2418695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8A3E71-1EC9-4A15-8EB4-02AFFB9B14FE}"/>
              </a:ext>
            </a:extLst>
          </p:cNvPr>
          <p:cNvCxnSpPr/>
          <p:nvPr/>
        </p:nvCxnSpPr>
        <p:spPr>
          <a:xfrm>
            <a:off x="3387453" y="3401616"/>
            <a:ext cx="8302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1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88557" y="267337"/>
            <a:ext cx="1504603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폼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로그인폼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정해진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URL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입력으로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어드민사이트로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접속시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첫 화면이 로그인폼으로 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ad_login_form.jsp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login_proc.jsp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home(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회원관리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화면으로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46;p4">
            <a:extLst>
              <a:ext uri="{FF2B5EF4-FFF2-40B4-BE49-F238E27FC236}">
                <a16:creationId xmlns:a16="http://schemas.microsoft.com/office/drawing/2014/main" id="{BC833C69-2A61-4B6E-9784-A0733405AF01}"/>
              </a:ext>
            </a:extLst>
          </p:cNvPr>
          <p:cNvSpPr/>
          <p:nvPr/>
        </p:nvSpPr>
        <p:spPr>
          <a:xfrm>
            <a:off x="4164784" y="1109840"/>
            <a:ext cx="6590862" cy="38776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47;p4">
            <a:extLst>
              <a:ext uri="{FF2B5EF4-FFF2-40B4-BE49-F238E27FC236}">
                <a16:creationId xmlns:a16="http://schemas.microsoft.com/office/drawing/2014/main" id="{881D160C-2E68-413B-B82C-116DCC8A17C8}"/>
              </a:ext>
            </a:extLst>
          </p:cNvPr>
          <p:cNvSpPr/>
          <p:nvPr/>
        </p:nvSpPr>
        <p:spPr>
          <a:xfrm>
            <a:off x="5933979" y="2416424"/>
            <a:ext cx="1039093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48;p4">
            <a:extLst>
              <a:ext uri="{FF2B5EF4-FFF2-40B4-BE49-F238E27FC236}">
                <a16:creationId xmlns:a16="http://schemas.microsoft.com/office/drawing/2014/main" id="{0B401BD0-780E-4EA7-8203-3FB9F569E055}"/>
              </a:ext>
            </a:extLst>
          </p:cNvPr>
          <p:cNvSpPr/>
          <p:nvPr/>
        </p:nvSpPr>
        <p:spPr>
          <a:xfrm>
            <a:off x="7205830" y="2416424"/>
            <a:ext cx="19053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49;p4">
            <a:extLst>
              <a:ext uri="{FF2B5EF4-FFF2-40B4-BE49-F238E27FC236}">
                <a16:creationId xmlns:a16="http://schemas.microsoft.com/office/drawing/2014/main" id="{51979307-BFCC-4E16-A9F3-C2C4DE953DDE}"/>
              </a:ext>
            </a:extLst>
          </p:cNvPr>
          <p:cNvSpPr/>
          <p:nvPr/>
        </p:nvSpPr>
        <p:spPr>
          <a:xfrm>
            <a:off x="5933979" y="2907365"/>
            <a:ext cx="1039093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0;p4">
            <a:extLst>
              <a:ext uri="{FF2B5EF4-FFF2-40B4-BE49-F238E27FC236}">
                <a16:creationId xmlns:a16="http://schemas.microsoft.com/office/drawing/2014/main" id="{4AAD2A6F-2231-446D-BE23-7D8A0CBAD838}"/>
              </a:ext>
            </a:extLst>
          </p:cNvPr>
          <p:cNvSpPr/>
          <p:nvPr/>
        </p:nvSpPr>
        <p:spPr>
          <a:xfrm>
            <a:off x="7205830" y="2907365"/>
            <a:ext cx="19053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</a:p>
        </p:txBody>
      </p:sp>
      <p:sp>
        <p:nvSpPr>
          <p:cNvPr id="17" name="Google Shape;153;p4">
            <a:extLst>
              <a:ext uri="{FF2B5EF4-FFF2-40B4-BE49-F238E27FC236}">
                <a16:creationId xmlns:a16="http://schemas.microsoft.com/office/drawing/2014/main" id="{AECB67D3-E8FA-4D6A-A69D-34C331E69AD4}"/>
              </a:ext>
            </a:extLst>
          </p:cNvPr>
          <p:cNvSpPr/>
          <p:nvPr/>
        </p:nvSpPr>
        <p:spPr>
          <a:xfrm>
            <a:off x="5933978" y="3445078"/>
            <a:ext cx="3177159" cy="280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</a:t>
            </a:r>
            <a:r>
              <a:rPr 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175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3617729470"/>
              </p:ext>
            </p:extLst>
          </p:nvPr>
        </p:nvGraphicFramePr>
        <p:xfrm>
          <a:off x="3421513" y="761182"/>
          <a:ext cx="8318961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 smtClean="0"/>
                        <a:t>관리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7" y="267337"/>
            <a:ext cx="299729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회원관리 및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홈화면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관리 및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홈화면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ad_mi_list.jsp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ad_login_form.jsp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ad_logout.jsp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ad_notice_list.jsp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자유게시판관리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ad_free_list.jsp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자료실관리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 관리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ad_request_list.jsp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전용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게시판 관리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ad_ctgr_list.jsp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ad_qna_list.jsp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</a:t>
            </a:r>
          </a:p>
          <a:p>
            <a:pPr lvl="0"/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화면 상단에 </a:t>
            </a:r>
            <a:r>
              <a:rPr lang="ko-KR" altLang="en-US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승인대기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 중인 요청 수와 답변대기중인 </a:t>
            </a:r>
            <a:r>
              <a:rPr lang="en-US" altLang="ko-KR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수 보여줌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검색 조건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(default: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선택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전체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정상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휴면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 /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탈퇴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분류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전체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아이디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상단에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전체회원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옆에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검색회원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00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명으로 조건에 맞는 인원수 출력</a:t>
            </a: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06B7126-8AC5-4FE3-A501-6194D59CC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00456"/>
              </p:ext>
            </p:extLst>
          </p:nvPr>
        </p:nvGraphicFramePr>
        <p:xfrm>
          <a:off x="3421513" y="1999129"/>
          <a:ext cx="8299427" cy="3675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640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744071">
                  <a:extLst>
                    <a:ext uri="{9D8B030D-6E8A-4147-A177-3AD203B41FA5}">
                      <a16:colId xmlns:a16="http://schemas.microsoft.com/office/drawing/2014/main" val="2940946263"/>
                    </a:ext>
                  </a:extLst>
                </a:gridCol>
                <a:gridCol w="1783976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2664321761"/>
                    </a:ext>
                  </a:extLst>
                </a:gridCol>
                <a:gridCol w="860611">
                  <a:extLst>
                    <a:ext uri="{9D8B030D-6E8A-4147-A177-3AD203B41FA5}">
                      <a16:colId xmlns:a16="http://schemas.microsoft.com/office/drawing/2014/main" val="364032366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37830061"/>
                    </a:ext>
                  </a:extLst>
                </a:gridCol>
                <a:gridCol w="1277058">
                  <a:extLst>
                    <a:ext uri="{9D8B030D-6E8A-4147-A177-3AD203B41FA5}">
                      <a16:colId xmlns:a16="http://schemas.microsoft.com/office/drawing/2014/main" val="1619179394"/>
                    </a:ext>
                  </a:extLst>
                </a:gridCol>
              </a:tblGrid>
              <a:tr h="494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아이디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이메일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닉네임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상태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가입일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최종로그인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4"/>
                        </a:rPr>
                        <a:t>hong@gmail.com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2023-05-10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2023-06-12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hwang@naver.com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황길동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정상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2023-05-10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2023-06-12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5"/>
                        </a:rPr>
                        <a:t>kim@nate.com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김길동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2023-05-10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2023-06-10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538838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6"/>
                        </a:rPr>
                        <a:t>lee@gamil.com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이길동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2023-05-10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2023-05-12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243470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7"/>
                        </a:rPr>
                        <a:t>eom@gmail.com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엄길동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2023-05-10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2023-06-11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28691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8"/>
                        </a:rPr>
                        <a:t>shin@naver.com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신길동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2023-05-10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2023-04-11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725535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9"/>
                        </a:rPr>
                        <a:t>choi@nate.com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최길동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2023-05-10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2023-06-11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98719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10"/>
                        </a:rPr>
                        <a:t>park@naver.com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박길동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탈퇴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2023-03-10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2023-06-12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855124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hlinkClick r:id="rId11"/>
                        </a:rPr>
                        <a:t>seo@gmail.com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서길동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2022-01-10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2022-12-12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788090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Test10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jeon@naver.com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전길동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휴면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2022-02-10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2022-06-12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B5A1045-B9D4-48A0-BBEF-A74496572EF5}"/>
              </a:ext>
            </a:extLst>
          </p:cNvPr>
          <p:cNvSpPr txBox="1"/>
          <p:nvPr/>
        </p:nvSpPr>
        <p:spPr>
          <a:xfrm>
            <a:off x="5334001" y="5969057"/>
            <a:ext cx="4777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처음</a:t>
            </a:r>
            <a:r>
              <a:rPr lang="en-US" altLang="ko-KR" sz="1600" dirty="0"/>
              <a:t>]  [</a:t>
            </a:r>
            <a:r>
              <a:rPr lang="ko-KR" altLang="en-US" sz="1600" dirty="0"/>
              <a:t>이전</a:t>
            </a:r>
            <a:r>
              <a:rPr lang="en-US" altLang="ko-KR" sz="1600" dirty="0"/>
              <a:t>]  1  2  3  4  5  [</a:t>
            </a:r>
            <a:r>
              <a:rPr lang="ko-KR" altLang="en-US" sz="1600" dirty="0"/>
              <a:t>다음</a:t>
            </a:r>
            <a:r>
              <a:rPr lang="en-US" altLang="ko-KR" sz="1600" dirty="0"/>
              <a:t>]  [</a:t>
            </a:r>
            <a:r>
              <a:rPr lang="ko-KR" altLang="en-US" sz="1600" dirty="0"/>
              <a:t>마지막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24" name="Google Shape;148;p4">
            <a:extLst>
              <a:ext uri="{FF2B5EF4-FFF2-40B4-BE49-F238E27FC236}">
                <a16:creationId xmlns:a16="http://schemas.microsoft.com/office/drawing/2014/main" id="{9F0B64F9-92F5-4A68-876E-FB62F82BB89A}"/>
              </a:ext>
            </a:extLst>
          </p:cNvPr>
          <p:cNvSpPr/>
          <p:nvPr/>
        </p:nvSpPr>
        <p:spPr>
          <a:xfrm>
            <a:off x="9085396" y="1522198"/>
            <a:ext cx="19053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48;p4">
            <a:extLst>
              <a:ext uri="{FF2B5EF4-FFF2-40B4-BE49-F238E27FC236}">
                <a16:creationId xmlns:a16="http://schemas.microsoft.com/office/drawing/2014/main" id="{5D4A13E2-4C42-484D-8243-7C94C031742B}"/>
              </a:ext>
            </a:extLst>
          </p:cNvPr>
          <p:cNvSpPr/>
          <p:nvPr/>
        </p:nvSpPr>
        <p:spPr>
          <a:xfrm>
            <a:off x="11089341" y="1505292"/>
            <a:ext cx="537831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48;p4">
            <a:extLst>
              <a:ext uri="{FF2B5EF4-FFF2-40B4-BE49-F238E27FC236}">
                <a16:creationId xmlns:a16="http://schemas.microsoft.com/office/drawing/2014/main" id="{E951A28D-180A-461C-B2CE-7920E4F9CBDF}"/>
              </a:ext>
            </a:extLst>
          </p:cNvPr>
          <p:cNvSpPr/>
          <p:nvPr/>
        </p:nvSpPr>
        <p:spPr>
          <a:xfrm>
            <a:off x="8843389" y="627591"/>
            <a:ext cx="806490" cy="6688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48;p4">
            <a:extLst>
              <a:ext uri="{FF2B5EF4-FFF2-40B4-BE49-F238E27FC236}">
                <a16:creationId xmlns:a16="http://schemas.microsoft.com/office/drawing/2014/main" id="{17329365-7C39-419E-B3B9-7B5F4E566A2E}"/>
              </a:ext>
            </a:extLst>
          </p:cNvPr>
          <p:cNvSpPr/>
          <p:nvPr/>
        </p:nvSpPr>
        <p:spPr>
          <a:xfrm>
            <a:off x="3412241" y="1480717"/>
            <a:ext cx="801171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상태선택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1FBB80-C207-4082-9A26-FE115FF67B62}"/>
              </a:ext>
            </a:extLst>
          </p:cNvPr>
          <p:cNvCxnSpPr>
            <a:cxnSpLocks/>
          </p:cNvCxnSpPr>
          <p:nvPr/>
        </p:nvCxnSpPr>
        <p:spPr>
          <a:xfrm flipV="1">
            <a:off x="8448928" y="1268951"/>
            <a:ext cx="394461" cy="248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Google Shape;148;p4">
            <a:extLst>
              <a:ext uri="{FF2B5EF4-FFF2-40B4-BE49-F238E27FC236}">
                <a16:creationId xmlns:a16="http://schemas.microsoft.com/office/drawing/2014/main" id="{0E7B6E44-3E38-425C-8A7E-B92D067AC80E}"/>
              </a:ext>
            </a:extLst>
          </p:cNvPr>
          <p:cNvSpPr/>
          <p:nvPr/>
        </p:nvSpPr>
        <p:spPr>
          <a:xfrm>
            <a:off x="4347029" y="538073"/>
            <a:ext cx="806490" cy="847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휴면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E1CA14D-4F2A-4641-A074-54F3A78C49BD}"/>
              </a:ext>
            </a:extLst>
          </p:cNvPr>
          <p:cNvCxnSpPr>
            <a:cxnSpLocks/>
          </p:cNvCxnSpPr>
          <p:nvPr/>
        </p:nvCxnSpPr>
        <p:spPr>
          <a:xfrm flipV="1">
            <a:off x="4213412" y="1366190"/>
            <a:ext cx="133617" cy="111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CD6959-1BCB-4369-942B-C1CA69442816}"/>
              </a:ext>
            </a:extLst>
          </p:cNvPr>
          <p:cNvSpPr txBox="1"/>
          <p:nvPr/>
        </p:nvSpPr>
        <p:spPr>
          <a:xfrm>
            <a:off x="4201691" y="1590765"/>
            <a:ext cx="1306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전체회원 수 </a:t>
            </a:r>
            <a:r>
              <a:rPr lang="en-US" altLang="ko-KR" sz="1000" dirty="0"/>
              <a:t>: 21</a:t>
            </a:r>
            <a:r>
              <a:rPr lang="ko-KR" altLang="en-US" sz="1000" dirty="0"/>
              <a:t>명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A70F4E-5848-4FE9-AF7D-B98813F12A89}"/>
              </a:ext>
            </a:extLst>
          </p:cNvPr>
          <p:cNvSpPr txBox="1"/>
          <p:nvPr/>
        </p:nvSpPr>
        <p:spPr>
          <a:xfrm>
            <a:off x="5334001" y="1605706"/>
            <a:ext cx="1259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검색회원 수 </a:t>
            </a:r>
            <a:r>
              <a:rPr lang="en-US" altLang="ko-KR" sz="1000" dirty="0"/>
              <a:t>: 00</a:t>
            </a:r>
            <a:r>
              <a:rPr lang="ko-KR" altLang="en-US" sz="1000" dirty="0"/>
              <a:t>명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8316321" y="1525530"/>
            <a:ext cx="659673" cy="395534"/>
            <a:chOff x="8201320" y="1619954"/>
            <a:chExt cx="659673" cy="309239"/>
          </a:xfrm>
        </p:grpSpPr>
        <p:sp>
          <p:nvSpPr>
            <p:cNvPr id="20" name="Google Shape;148;p4">
              <a:extLst>
                <a:ext uri="{FF2B5EF4-FFF2-40B4-BE49-F238E27FC236}">
                  <a16:creationId xmlns:a16="http://schemas.microsoft.com/office/drawing/2014/main" id="{2B278EC5-3E1E-460D-920D-2BD7822093EB}"/>
                </a:ext>
              </a:extLst>
            </p:cNvPr>
            <p:cNvSpPr/>
            <p:nvPr/>
          </p:nvSpPr>
          <p:spPr>
            <a:xfrm>
              <a:off x="8201320" y="1619954"/>
              <a:ext cx="659673" cy="30923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분류</a:t>
              </a:r>
              <a:endParaRPr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1" name="Picture 2" descr="combo_box_btn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052" y="1647848"/>
              <a:ext cx="247650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191250136"/>
              </p:ext>
            </p:extLst>
          </p:nvPr>
        </p:nvGraphicFramePr>
        <p:xfrm>
          <a:off x="3421513" y="761182"/>
          <a:ext cx="8318961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 smtClean="0"/>
                        <a:t>관리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7" y="267337"/>
            <a:ext cx="299729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상세정보 보기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fontAlgn="t"/>
            <a:r>
              <a:rPr lang="ko-KR" altLang="en-US" sz="1050" dirty="0" smtClean="0"/>
              <a:t>회원상세정보 보기 화면</a:t>
            </a:r>
            <a:r>
              <a:rPr lang="en-US" altLang="ko-KR" sz="1050" dirty="0" smtClean="0"/>
              <a:t>: /</a:t>
            </a:r>
            <a:r>
              <a:rPr lang="en-US" altLang="ko-KR" sz="1050" dirty="0" err="1" smtClean="0"/>
              <a:t>ad_mi_view.jsp</a:t>
            </a:r>
            <a:endParaRPr lang="en-US" altLang="ko-KR" sz="1050" dirty="0" smtClean="0"/>
          </a:p>
          <a:p>
            <a:pPr fontAlgn="t"/>
            <a:endParaRPr lang="ko-KR" altLang="ko-KR" sz="1050" dirty="0"/>
          </a:p>
          <a:p>
            <a:pPr fontAlgn="t"/>
            <a:endParaRPr lang="en-US" altLang="ko-KR" sz="1050" dirty="0" smtClean="0"/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 smtClean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1E5E381-E6A5-444F-AE36-80DB13B1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53421"/>
              </p:ext>
            </p:extLst>
          </p:nvPr>
        </p:nvGraphicFramePr>
        <p:xfrm>
          <a:off x="3660579" y="2067831"/>
          <a:ext cx="7677984" cy="1490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9664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1011670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238596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588726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1279664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  <a:gridCol w="1279664">
                  <a:extLst>
                    <a:ext uri="{9D8B030D-6E8A-4147-A177-3AD203B41FA5}">
                      <a16:colId xmlns:a16="http://schemas.microsoft.com/office/drawing/2014/main" val="3262339120"/>
                    </a:ext>
                  </a:extLst>
                </a:gridCol>
              </a:tblGrid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아이디</a:t>
                      </a:r>
                      <a:endParaRPr lang="ko-KR" altLang="en-US" sz="14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hong1</a:t>
                      </a:r>
                      <a:endParaRPr lang="ko-KR" altLang="en-US" sz="14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이메일</a:t>
                      </a:r>
                      <a:endParaRPr lang="ko-KR" altLang="en-US" sz="14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hlinkClick r:id="rId4"/>
                        </a:rPr>
                        <a:t>hong@naver.com</a:t>
                      </a:r>
                      <a:endParaRPr lang="ko-KR" altLang="en-US" sz="14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가입일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2020-01-01</a:t>
                      </a:r>
                      <a:endParaRPr lang="ko-KR" altLang="en-US" sz="14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정상</a:t>
                      </a:r>
                      <a:endParaRPr lang="ko-KR" altLang="en-US" sz="14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닉네임</a:t>
                      </a:r>
                      <a:endParaRPr lang="ko-KR" altLang="en-US" sz="14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최종로그인</a:t>
                      </a:r>
                      <a:endParaRPr lang="ko-KR" altLang="en-US" sz="14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2021-01-01</a:t>
                      </a:r>
                      <a:endParaRPr lang="ko-KR" altLang="en-US" sz="14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작성한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ko-KR" altLang="en-US" sz="1400" dirty="0" smtClean="0"/>
                        <a:t> 수</a:t>
                      </a:r>
                      <a:endParaRPr lang="ko-KR" altLang="en-US" sz="14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en-US" altLang="ko-KR" sz="14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QnA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등록 횟수</a:t>
                      </a:r>
                      <a:endParaRPr lang="en-US" altLang="ko-KR" sz="14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en-US" altLang="ko-KR" sz="14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</a:tbl>
          </a:graphicData>
        </a:graphic>
      </p:graphicFrame>
      <p:sp>
        <p:nvSpPr>
          <p:cNvPr id="33" name="Google Shape;148;p4">
            <a:extLst>
              <a:ext uri="{FF2B5EF4-FFF2-40B4-BE49-F238E27FC236}">
                <a16:creationId xmlns:a16="http://schemas.microsoft.com/office/drawing/2014/main" id="{17329365-7C39-419E-B3B9-7B5F4E566A2E}"/>
              </a:ext>
            </a:extLst>
          </p:cNvPr>
          <p:cNvSpPr/>
          <p:nvPr/>
        </p:nvSpPr>
        <p:spPr>
          <a:xfrm>
            <a:off x="3660579" y="1507510"/>
            <a:ext cx="5040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50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5;p7">
            <a:extLst>
              <a:ext uri="{FF2B5EF4-FFF2-40B4-BE49-F238E27FC236}">
                <a16:creationId xmlns:a16="http://schemas.microsoft.com/office/drawing/2014/main" id="{54E4AF70-4F17-465A-9CCE-6E79DA918C28}"/>
              </a:ext>
            </a:extLst>
          </p:cNvPr>
          <p:cNvSpPr/>
          <p:nvPr/>
        </p:nvSpPr>
        <p:spPr>
          <a:xfrm>
            <a:off x="3454911" y="1301392"/>
            <a:ext cx="8285563" cy="52869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notice_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list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게시글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ad_notice_view.jsp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 폼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ad_notice_form.jsp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660944" y="16688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445522" y="1668019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공지사항관리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27751"/>
              </p:ext>
            </p:extLst>
          </p:nvPr>
        </p:nvGraphicFramePr>
        <p:xfrm>
          <a:off x="3421513" y="761182"/>
          <a:ext cx="8318961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 smtClean="0"/>
                        <a:t>관리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1E5E381-E6A5-444F-AE36-80DB13B1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592442"/>
              </p:ext>
            </p:extLst>
          </p:nvPr>
        </p:nvGraphicFramePr>
        <p:xfrm>
          <a:off x="3660578" y="2059518"/>
          <a:ext cx="7822588" cy="3956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652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931596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090219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134121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</a:tblGrid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18366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/>
                        <a:t>25</a:t>
                      </a:r>
                      <a:r>
                        <a:rPr lang="ko-KR" altLang="en-US" sz="1200" dirty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r>
                        <a:rPr lang="en-US" altLang="ko-KR" sz="1200" dirty="0" smtClean="0"/>
                        <a:t>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 smtClean="0"/>
                        <a:t>24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 smtClean="0"/>
                        <a:t>23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 smtClean="0"/>
                        <a:t>22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21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19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18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17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16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022FF2A-0552-4D50-907A-8467968A169B}"/>
              </a:ext>
            </a:extLst>
          </p:cNvPr>
          <p:cNvSpPr txBox="1"/>
          <p:nvPr/>
        </p:nvSpPr>
        <p:spPr>
          <a:xfrm>
            <a:off x="6030505" y="6096818"/>
            <a:ext cx="3571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처음</a:t>
            </a:r>
            <a:r>
              <a:rPr lang="en-US" altLang="ko-KR" sz="1200" dirty="0"/>
              <a:t>]  [</a:t>
            </a:r>
            <a:r>
              <a:rPr lang="ko-KR" altLang="en-US" sz="1200" dirty="0"/>
              <a:t>이전</a:t>
            </a:r>
            <a:r>
              <a:rPr lang="en-US" altLang="ko-KR" sz="1200" dirty="0"/>
              <a:t>]  1  2  3  4  5  [</a:t>
            </a:r>
            <a:r>
              <a:rPr lang="ko-KR" altLang="en-US" sz="1200" dirty="0"/>
              <a:t>다음</a:t>
            </a:r>
            <a:r>
              <a:rPr lang="en-US" altLang="ko-KR" sz="1200" dirty="0"/>
              <a:t>]  [</a:t>
            </a:r>
            <a:r>
              <a:rPr lang="ko-KR" altLang="en-US" sz="1200" dirty="0"/>
              <a:t>마지막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29" name="Google Shape;267;p9">
            <a:extLst>
              <a:ext uri="{FF2B5EF4-FFF2-40B4-BE49-F238E27FC236}">
                <a16:creationId xmlns:a16="http://schemas.microsoft.com/office/drawing/2014/main" id="{9B1C105E-F534-443C-9810-6D1D3C9C8586}"/>
              </a:ext>
            </a:extLst>
          </p:cNvPr>
          <p:cNvSpPr/>
          <p:nvPr/>
        </p:nvSpPr>
        <p:spPr>
          <a:xfrm>
            <a:off x="8723074" y="952400"/>
            <a:ext cx="719273" cy="46580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48;p4">
            <a:extLst>
              <a:ext uri="{FF2B5EF4-FFF2-40B4-BE49-F238E27FC236}">
                <a16:creationId xmlns:a16="http://schemas.microsoft.com/office/drawing/2014/main" id="{FCF38985-1362-4A18-A584-2F03C8B0207D}"/>
              </a:ext>
            </a:extLst>
          </p:cNvPr>
          <p:cNvSpPr/>
          <p:nvPr/>
        </p:nvSpPr>
        <p:spPr>
          <a:xfrm>
            <a:off x="8959630" y="1535014"/>
            <a:ext cx="19053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48;p4">
            <a:extLst>
              <a:ext uri="{FF2B5EF4-FFF2-40B4-BE49-F238E27FC236}">
                <a16:creationId xmlns:a16="http://schemas.microsoft.com/office/drawing/2014/main" id="{E7B95869-73C2-43D0-B8E6-CEDF92F5145F}"/>
              </a:ext>
            </a:extLst>
          </p:cNvPr>
          <p:cNvSpPr/>
          <p:nvPr/>
        </p:nvSpPr>
        <p:spPr>
          <a:xfrm>
            <a:off x="10963575" y="1538169"/>
            <a:ext cx="537831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CBE3F56-62F9-4DFB-8C08-9C09A5938E36}"/>
              </a:ext>
            </a:extLst>
          </p:cNvPr>
          <p:cNvCxnSpPr>
            <a:cxnSpLocks/>
          </p:cNvCxnSpPr>
          <p:nvPr/>
        </p:nvCxnSpPr>
        <p:spPr>
          <a:xfrm flipV="1">
            <a:off x="8326101" y="1301146"/>
            <a:ext cx="394461" cy="248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oogle Shape;148;p4">
            <a:extLst>
              <a:ext uri="{FF2B5EF4-FFF2-40B4-BE49-F238E27FC236}">
                <a16:creationId xmlns:a16="http://schemas.microsoft.com/office/drawing/2014/main" id="{ACFDF19F-CD3A-4245-A1E0-33DF5AA9934E}"/>
              </a:ext>
            </a:extLst>
          </p:cNvPr>
          <p:cNvSpPr/>
          <p:nvPr/>
        </p:nvSpPr>
        <p:spPr>
          <a:xfrm>
            <a:off x="10757648" y="6096818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글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201320" y="1535014"/>
            <a:ext cx="659673" cy="395534"/>
            <a:chOff x="8201320" y="1619954"/>
            <a:chExt cx="659673" cy="309239"/>
          </a:xfrm>
        </p:grpSpPr>
        <p:sp>
          <p:nvSpPr>
            <p:cNvPr id="25" name="Google Shape;148;p4">
              <a:extLst>
                <a:ext uri="{FF2B5EF4-FFF2-40B4-BE49-F238E27FC236}">
                  <a16:creationId xmlns:a16="http://schemas.microsoft.com/office/drawing/2014/main" id="{2B278EC5-3E1E-460D-920D-2BD7822093EB}"/>
                </a:ext>
              </a:extLst>
            </p:cNvPr>
            <p:cNvSpPr/>
            <p:nvPr/>
          </p:nvSpPr>
          <p:spPr>
            <a:xfrm>
              <a:off x="8201320" y="1619954"/>
              <a:ext cx="659673" cy="30923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분류</a:t>
              </a:r>
              <a:endParaRPr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6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052" y="1647848"/>
              <a:ext cx="247650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525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6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 </a:t>
            </a:r>
            <a:r>
              <a:rPr lang="ko-KR" altLang="en-US" sz="1600" dirty="0" smtClean="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lang="en-US" altLang="ko-KR" sz="16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보기 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ad_notice_view.jsp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수정 클릭 시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수정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폼이동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ad_notice_form.jsp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삭제 클릭 시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정말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삭제하시겠습니까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/ad_ notice 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545405" y="1841421"/>
            <a:ext cx="7892935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latin typeface="Malgun Gothic"/>
                <a:ea typeface="Malgun Gothic"/>
                <a:cs typeface="Malgun Gothic"/>
                <a:sym typeface="Malgun Gothic"/>
              </a:rPr>
              <a:t>공지글제목입니다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623344" y="2502132"/>
            <a:ext cx="7892935" cy="3151894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공지사항관리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518924"/>
              </p:ext>
            </p:extLst>
          </p:nvPr>
        </p:nvGraphicFramePr>
        <p:xfrm>
          <a:off x="3421513" y="761182"/>
          <a:ext cx="8318961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/>
                        <a:t>QnA</a:t>
                      </a:r>
                      <a:r>
                        <a:rPr lang="ko-KR" altLang="en-US" sz="1100" u="none" strike="noStrike" cap="none" dirty="0" smtClean="0"/>
                        <a:t>관리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Google Shape;148;p4">
            <a:extLst>
              <a:ext uri="{FF2B5EF4-FFF2-40B4-BE49-F238E27FC236}">
                <a16:creationId xmlns:a16="http://schemas.microsoft.com/office/drawing/2014/main" id="{794CED61-15B4-4C15-A2C9-68E9A06F7DD4}"/>
              </a:ext>
            </a:extLst>
          </p:cNvPr>
          <p:cNvSpPr/>
          <p:nvPr/>
        </p:nvSpPr>
        <p:spPr>
          <a:xfrm>
            <a:off x="10791024" y="6072117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48;p4">
            <a:extLst>
              <a:ext uri="{FF2B5EF4-FFF2-40B4-BE49-F238E27FC236}">
                <a16:creationId xmlns:a16="http://schemas.microsoft.com/office/drawing/2014/main" id="{E90FEFE0-AB7F-437D-A3CE-DC3D21F56729}"/>
              </a:ext>
            </a:extLst>
          </p:cNvPr>
          <p:cNvSpPr/>
          <p:nvPr/>
        </p:nvSpPr>
        <p:spPr>
          <a:xfrm>
            <a:off x="9948829" y="6072117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30;p3">
            <a:extLst>
              <a:ext uri="{FF2B5EF4-FFF2-40B4-BE49-F238E27FC236}">
                <a16:creationId xmlns:a16="http://schemas.microsoft.com/office/drawing/2014/main" id="{AB66C71F-AD54-4B94-AD97-815468C50521}"/>
              </a:ext>
            </a:extLst>
          </p:cNvPr>
          <p:cNvSpPr txBox="1"/>
          <p:nvPr/>
        </p:nvSpPr>
        <p:spPr>
          <a:xfrm>
            <a:off x="9354150" y="1863200"/>
            <a:ext cx="221091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 | </a:t>
            </a: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조회수 </a:t>
            </a: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53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8A3E71-1EC9-4A15-8EB4-02AFFB9B14FE}"/>
              </a:ext>
            </a:extLst>
          </p:cNvPr>
          <p:cNvCxnSpPr/>
          <p:nvPr/>
        </p:nvCxnSpPr>
        <p:spPr>
          <a:xfrm>
            <a:off x="3418681" y="2271981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58A3E71-1EC9-4A15-8EB4-02AFFB9B14FE}"/>
              </a:ext>
            </a:extLst>
          </p:cNvPr>
          <p:cNvCxnSpPr/>
          <p:nvPr/>
        </p:nvCxnSpPr>
        <p:spPr>
          <a:xfrm>
            <a:off x="3418681" y="5920642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48;p4">
            <a:extLst>
              <a:ext uri="{FF2B5EF4-FFF2-40B4-BE49-F238E27FC236}">
                <a16:creationId xmlns:a16="http://schemas.microsoft.com/office/drawing/2014/main" id="{E90FEFE0-AB7F-437D-A3CE-DC3D21F56729}"/>
              </a:ext>
            </a:extLst>
          </p:cNvPr>
          <p:cNvSpPr/>
          <p:nvPr/>
        </p:nvSpPr>
        <p:spPr>
          <a:xfrm>
            <a:off x="9106897" y="6067448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smtClean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3562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16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</a:t>
            </a:r>
            <a:r>
              <a:rPr lang="en-US" altLang="ko-KR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폼</a:t>
            </a:r>
            <a:endParaRPr lang="en-US" altLang="ko-KR" sz="16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폼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ad_notice_form.jsp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등록시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등록 처리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ad_notice_proc_in.jsp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수정시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글 수정 처리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/ad_ notice 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4311321" y="1937427"/>
            <a:ext cx="7171845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제목을 입력하세요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bg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590231" y="2446131"/>
            <a:ext cx="7892935" cy="28722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공지사항관리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712971"/>
              </p:ext>
            </p:extLst>
          </p:nvPr>
        </p:nvGraphicFramePr>
        <p:xfrm>
          <a:off x="3421513" y="761182"/>
          <a:ext cx="8318961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 err="1" smtClean="0"/>
                        <a:t>QnA</a:t>
                      </a:r>
                      <a:r>
                        <a:rPr lang="ko-KR" altLang="en-US" sz="1100" u="none" strike="noStrike" cap="none" dirty="0" smtClean="0"/>
                        <a:t>관리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Google Shape;148;p4">
            <a:extLst>
              <a:ext uri="{FF2B5EF4-FFF2-40B4-BE49-F238E27FC236}">
                <a16:creationId xmlns:a16="http://schemas.microsoft.com/office/drawing/2014/main" id="{794CED61-15B4-4C15-A2C9-68E9A06F7DD4}"/>
              </a:ext>
            </a:extLst>
          </p:cNvPr>
          <p:cNvSpPr/>
          <p:nvPr/>
        </p:nvSpPr>
        <p:spPr>
          <a:xfrm>
            <a:off x="10757648" y="5604526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48;p4">
            <a:extLst>
              <a:ext uri="{FF2B5EF4-FFF2-40B4-BE49-F238E27FC236}">
                <a16:creationId xmlns:a16="http://schemas.microsoft.com/office/drawing/2014/main" id="{274D6038-8636-4507-9BE1-845225E5B36C}"/>
              </a:ext>
            </a:extLst>
          </p:cNvPr>
          <p:cNvSpPr/>
          <p:nvPr/>
        </p:nvSpPr>
        <p:spPr>
          <a:xfrm>
            <a:off x="9412941" y="5604526"/>
            <a:ext cx="1228293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글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48;p4">
            <a:extLst>
              <a:ext uri="{FF2B5EF4-FFF2-40B4-BE49-F238E27FC236}">
                <a16:creationId xmlns:a16="http://schemas.microsoft.com/office/drawing/2014/main" id="{2B16201E-B136-40B0-8330-B75C7088D36E}"/>
              </a:ext>
            </a:extLst>
          </p:cNvPr>
          <p:cNvSpPr/>
          <p:nvPr/>
        </p:nvSpPr>
        <p:spPr>
          <a:xfrm>
            <a:off x="3610793" y="1950520"/>
            <a:ext cx="62757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649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5;p7">
            <a:extLst>
              <a:ext uri="{FF2B5EF4-FFF2-40B4-BE49-F238E27FC236}">
                <a16:creationId xmlns:a16="http://schemas.microsoft.com/office/drawing/2014/main" id="{54E4AF70-4F17-465A-9CCE-6E79DA918C28}"/>
              </a:ext>
            </a:extLst>
          </p:cNvPr>
          <p:cNvSpPr/>
          <p:nvPr/>
        </p:nvSpPr>
        <p:spPr>
          <a:xfrm>
            <a:off x="3454911" y="1301392"/>
            <a:ext cx="8285563" cy="52869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ad_free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list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게시글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ad_free_view.jsp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등록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등록 폼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ad_free_form.jsp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(default)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660944" y="16688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453834" y="1684645"/>
            <a:ext cx="112400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자유게시판관리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9949286"/>
              </p:ext>
            </p:extLst>
          </p:nvPr>
        </p:nvGraphicFramePr>
        <p:xfrm>
          <a:off x="3421513" y="761182"/>
          <a:ext cx="8318961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 smtClean="0"/>
                        <a:t>QnA</a:t>
                      </a:r>
                      <a:r>
                        <a:rPr lang="ko-KR" altLang="en-US" sz="1100" u="none" strike="noStrike" cap="none" dirty="0" smtClean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1E5E381-E6A5-444F-AE36-80DB13B1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95263"/>
              </p:ext>
            </p:extLst>
          </p:nvPr>
        </p:nvGraphicFramePr>
        <p:xfrm>
          <a:off x="3660578" y="2059518"/>
          <a:ext cx="7840828" cy="3956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39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556445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007285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047847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613312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조회수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18366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자유게시글</a:t>
                      </a:r>
                      <a:r>
                        <a:rPr lang="en-US" altLang="ko-KR" sz="1200" dirty="0"/>
                        <a:t>25</a:t>
                      </a:r>
                      <a:r>
                        <a:rPr lang="ko-KR" altLang="en-US" sz="1200" dirty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자유게시글</a:t>
                      </a:r>
                      <a:r>
                        <a:rPr lang="en-US" altLang="ko-KR" sz="1200" dirty="0" smtClean="0"/>
                        <a:t>24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ㅇㅇ</a:t>
                      </a:r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(127.000)</a:t>
                      </a:r>
                      <a:endParaRPr lang="ko-KR" altLang="en-US" sz="10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자유게시글</a:t>
                      </a:r>
                      <a:r>
                        <a:rPr lang="en-US" altLang="ko-KR" sz="1200" dirty="0" smtClean="0"/>
                        <a:t>23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ㅇㅇ</a:t>
                      </a:r>
                      <a:r>
                        <a:rPr lang="en-US" altLang="ko-KR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(127.000)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자유게시글</a:t>
                      </a:r>
                      <a:r>
                        <a:rPr lang="en-US" altLang="ko-KR" sz="1200" dirty="0" smtClean="0"/>
                        <a:t>22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길동이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자유게시글</a:t>
                      </a:r>
                      <a:r>
                        <a:rPr lang="en-US" altLang="ko-KR" sz="1200" dirty="0" smtClean="0"/>
                        <a:t>21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동이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자유게시글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자유게시글</a:t>
                      </a:r>
                      <a:r>
                        <a:rPr lang="en-US" altLang="ko-KR" sz="1200" dirty="0" smtClean="0"/>
                        <a:t>19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꺽정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자유게시글</a:t>
                      </a:r>
                      <a:r>
                        <a:rPr lang="en-US" altLang="ko-KR" sz="1200" dirty="0" smtClean="0"/>
                        <a:t>18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자유게시글</a:t>
                      </a:r>
                      <a:r>
                        <a:rPr lang="en-US" altLang="ko-KR" sz="1200" dirty="0" smtClean="0"/>
                        <a:t>17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ㅇㅇ</a:t>
                      </a:r>
                      <a:r>
                        <a:rPr lang="en-US" altLang="ko-KR" sz="1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(127.000)</a:t>
                      </a:r>
                      <a:endParaRPr lang="ko-KR" altLang="en-US" sz="10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59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자유게시글</a:t>
                      </a:r>
                      <a:r>
                        <a:rPr lang="en-US" altLang="ko-KR" sz="1200" dirty="0" smtClean="0"/>
                        <a:t>16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ㅇㅇ</a:t>
                      </a:r>
                      <a:r>
                        <a:rPr lang="en-US" altLang="ko-KR" sz="10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(127.000)</a:t>
                      </a:r>
                      <a:endParaRPr lang="ko-KR" altLang="en-US" sz="10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022FF2A-0552-4D50-907A-8467968A169B}"/>
              </a:ext>
            </a:extLst>
          </p:cNvPr>
          <p:cNvSpPr txBox="1"/>
          <p:nvPr/>
        </p:nvSpPr>
        <p:spPr>
          <a:xfrm>
            <a:off x="6030505" y="6096818"/>
            <a:ext cx="3571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처음</a:t>
            </a:r>
            <a:r>
              <a:rPr lang="en-US" altLang="ko-KR" sz="1200" dirty="0"/>
              <a:t>]  [</a:t>
            </a:r>
            <a:r>
              <a:rPr lang="ko-KR" altLang="en-US" sz="1200" dirty="0"/>
              <a:t>이전</a:t>
            </a:r>
            <a:r>
              <a:rPr lang="en-US" altLang="ko-KR" sz="1200" dirty="0"/>
              <a:t>]  1  2  3  4  5  [</a:t>
            </a:r>
            <a:r>
              <a:rPr lang="ko-KR" altLang="en-US" sz="1200" dirty="0"/>
              <a:t>다음</a:t>
            </a:r>
            <a:r>
              <a:rPr lang="en-US" altLang="ko-KR" sz="1200" dirty="0"/>
              <a:t>]  [</a:t>
            </a:r>
            <a:r>
              <a:rPr lang="ko-KR" altLang="en-US" sz="1200" dirty="0"/>
              <a:t>마지막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32" name="Google Shape;148;p4">
            <a:extLst>
              <a:ext uri="{FF2B5EF4-FFF2-40B4-BE49-F238E27FC236}">
                <a16:creationId xmlns:a16="http://schemas.microsoft.com/office/drawing/2014/main" id="{FCF38985-1362-4A18-A584-2F03C8B0207D}"/>
              </a:ext>
            </a:extLst>
          </p:cNvPr>
          <p:cNvSpPr/>
          <p:nvPr/>
        </p:nvSpPr>
        <p:spPr>
          <a:xfrm>
            <a:off x="8959630" y="1535014"/>
            <a:ext cx="19053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48;p4">
            <a:extLst>
              <a:ext uri="{FF2B5EF4-FFF2-40B4-BE49-F238E27FC236}">
                <a16:creationId xmlns:a16="http://schemas.microsoft.com/office/drawing/2014/main" id="{E7B95869-73C2-43D0-B8E6-CEDF92F5145F}"/>
              </a:ext>
            </a:extLst>
          </p:cNvPr>
          <p:cNvSpPr/>
          <p:nvPr/>
        </p:nvSpPr>
        <p:spPr>
          <a:xfrm>
            <a:off x="10963575" y="1538169"/>
            <a:ext cx="537831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CBE3F56-62F9-4DFB-8C08-9C09A5938E36}"/>
              </a:ext>
            </a:extLst>
          </p:cNvPr>
          <p:cNvCxnSpPr>
            <a:cxnSpLocks/>
          </p:cNvCxnSpPr>
          <p:nvPr/>
        </p:nvCxnSpPr>
        <p:spPr>
          <a:xfrm flipV="1">
            <a:off x="8326101" y="1301146"/>
            <a:ext cx="394461" cy="248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oogle Shape;148;p4">
            <a:extLst>
              <a:ext uri="{FF2B5EF4-FFF2-40B4-BE49-F238E27FC236}">
                <a16:creationId xmlns:a16="http://schemas.microsoft.com/office/drawing/2014/main" id="{ACFDF19F-CD3A-4245-A1E0-33DF5AA9934E}"/>
              </a:ext>
            </a:extLst>
          </p:cNvPr>
          <p:cNvSpPr/>
          <p:nvPr/>
        </p:nvSpPr>
        <p:spPr>
          <a:xfrm>
            <a:off x="10757648" y="6096818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글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201320" y="1525138"/>
            <a:ext cx="659673" cy="395534"/>
            <a:chOff x="8201320" y="1619954"/>
            <a:chExt cx="659673" cy="309239"/>
          </a:xfrm>
        </p:grpSpPr>
        <p:sp>
          <p:nvSpPr>
            <p:cNvPr id="23" name="Google Shape;148;p4">
              <a:extLst>
                <a:ext uri="{FF2B5EF4-FFF2-40B4-BE49-F238E27FC236}">
                  <a16:creationId xmlns:a16="http://schemas.microsoft.com/office/drawing/2014/main" id="{2B278EC5-3E1E-460D-920D-2BD7822093EB}"/>
                </a:ext>
              </a:extLst>
            </p:cNvPr>
            <p:cNvSpPr/>
            <p:nvPr/>
          </p:nvSpPr>
          <p:spPr>
            <a:xfrm>
              <a:off x="8201320" y="1619954"/>
              <a:ext cx="659673" cy="30923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분류</a:t>
              </a:r>
              <a:endParaRPr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5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052" y="1647848"/>
              <a:ext cx="247650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  <p:sp>
        <p:nvSpPr>
          <p:cNvPr id="29" name="Google Shape;267;p9">
            <a:extLst>
              <a:ext uri="{FF2B5EF4-FFF2-40B4-BE49-F238E27FC236}">
                <a16:creationId xmlns:a16="http://schemas.microsoft.com/office/drawing/2014/main" id="{9B1C105E-F534-443C-9810-6D1D3C9C8586}"/>
              </a:ext>
            </a:extLst>
          </p:cNvPr>
          <p:cNvSpPr/>
          <p:nvPr/>
        </p:nvSpPr>
        <p:spPr>
          <a:xfrm>
            <a:off x="8720561" y="394447"/>
            <a:ext cx="719273" cy="9237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4355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자유</a:t>
            </a:r>
            <a:r>
              <a:rPr lang="en-US" altLang="ko-KR" sz="16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1600" dirty="0" err="1">
                <a:latin typeface="Malgun Gothic"/>
                <a:ea typeface="Malgun Gothic"/>
                <a:cs typeface="Malgun Gothic"/>
                <a:sym typeface="Malgun Gothic"/>
              </a:rPr>
              <a:t>게시</a:t>
            </a:r>
            <a:r>
              <a:rPr lang="ko-KR" altLang="en-US" sz="16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</a:t>
            </a:r>
            <a:r>
              <a:rPr lang="ko-KR" altLang="en-US" sz="16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 </a:t>
            </a:r>
            <a:r>
              <a:rPr lang="ko-KR" altLang="en-US" sz="1600" dirty="0" smtClean="0"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lang="en-US" altLang="ko-KR" sz="16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 smtClean="0">
                <a:latin typeface="Malgun Gothic"/>
                <a:ea typeface="Malgun Gothic"/>
                <a:cs typeface="Malgun Gothic"/>
                <a:sym typeface="Malgun Gothic"/>
              </a:rPr>
              <a:t>게시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보기 </a:t>
            </a:r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화면 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ad_free_view.jsp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latin typeface="Malgun Gothic"/>
                <a:ea typeface="Malgun Gothic"/>
                <a:cs typeface="Malgun Gothic"/>
                <a:sym typeface="Malgun Gothic"/>
              </a:rPr>
              <a:t>글 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삭제 클릭 시 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pPr lvl="0"/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정말 </a:t>
            </a:r>
            <a:r>
              <a:rPr lang="ko-KR" altLang="en-US" sz="1100" dirty="0" err="1">
                <a:latin typeface="Malgun Gothic"/>
                <a:ea typeface="Malgun Gothic"/>
                <a:cs typeface="Malgun Gothic"/>
                <a:sym typeface="Malgun Gothic"/>
              </a:rPr>
              <a:t>삭제하시겠습니까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ad_free_proc_del.jsp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삭제 클릭 시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 smtClean="0"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ad_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free_reply_proc_</a:t>
            </a:r>
            <a:r>
              <a:rPr lang="en-US" altLang="ko-KR" sz="1100" dirty="0" err="1">
                <a:latin typeface="Malgun Gothic"/>
                <a:ea typeface="Malgun Gothic"/>
                <a:cs typeface="Malgun Gothic"/>
                <a:sym typeface="Malgun Gothic"/>
              </a:rPr>
              <a:t>del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.jsp</a:t>
            </a:r>
            <a:endParaRPr lang="en-US" altLang="ko-KR"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47394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477127" y="2156244"/>
            <a:ext cx="7892935" cy="284563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latin typeface="Malgun Gothic"/>
                <a:ea typeface="Malgun Gothic"/>
                <a:cs typeface="Malgun Gothic"/>
                <a:sym typeface="Malgun Gothic"/>
              </a:rPr>
              <a:t>게시글제목입니다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437035" y="2691573"/>
            <a:ext cx="7874579" cy="1234159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내용입니다</a:t>
            </a: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156773" y="1304675"/>
            <a:ext cx="113886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자유게시판관리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0;p2">
            <a:extLst>
              <a:ext uri="{FF2B5EF4-FFF2-40B4-BE49-F238E27FC236}">
                <a16:creationId xmlns:a16="http://schemas.microsoft.com/office/drawing/2014/main" id="{F69B163C-229E-483D-AA0B-2D0D20F825B8}"/>
              </a:ext>
            </a:extLst>
          </p:cNvPr>
          <p:cNvSpPr/>
          <p:nvPr/>
        </p:nvSpPr>
        <p:spPr>
          <a:xfrm>
            <a:off x="10757647" y="184259"/>
            <a:ext cx="963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58A786-DAF2-40A6-8BA3-FEA1827C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graphicFrame>
        <p:nvGraphicFramePr>
          <p:cNvPr id="24" name="Google Shape;96;p2">
            <a:extLst>
              <a:ext uri="{FF2B5EF4-FFF2-40B4-BE49-F238E27FC236}">
                <a16:creationId xmlns:a16="http://schemas.microsoft.com/office/drawing/2014/main" id="{D12391C1-D8A0-4183-8662-C5C0F83ED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510877"/>
              </p:ext>
            </p:extLst>
          </p:nvPr>
        </p:nvGraphicFramePr>
        <p:xfrm>
          <a:off x="3421513" y="761182"/>
          <a:ext cx="8318961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4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752">
                  <a:extLst>
                    <a:ext uri="{9D8B030D-6E8A-4147-A177-3AD203B41FA5}">
                      <a16:colId xmlns:a16="http://schemas.microsoft.com/office/drawing/2014/main" val="1907119759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공지사항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자유게시판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자료실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게시판요청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카테고리 게시판</a:t>
                      </a:r>
                      <a:r>
                        <a:rPr lang="en-US" altLang="ko-KR" sz="1100" u="none" strike="noStrike" cap="none" dirty="0"/>
                        <a:t> </a:t>
                      </a:r>
                      <a:r>
                        <a:rPr lang="ko-KR" altLang="en-US" sz="1100" u="none" strike="noStrike" cap="none" dirty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 smtClean="0"/>
                        <a:t>QnA</a:t>
                      </a:r>
                      <a:r>
                        <a:rPr lang="ko-KR" altLang="en-US" sz="1100" u="none" strike="noStrike" cap="none" dirty="0" smtClean="0"/>
                        <a:t>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회원관리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Google Shape;148;p4">
            <a:extLst>
              <a:ext uri="{FF2B5EF4-FFF2-40B4-BE49-F238E27FC236}">
                <a16:creationId xmlns:a16="http://schemas.microsoft.com/office/drawing/2014/main" id="{794CED61-15B4-4C15-A2C9-68E9A06F7DD4}"/>
              </a:ext>
            </a:extLst>
          </p:cNvPr>
          <p:cNvSpPr/>
          <p:nvPr/>
        </p:nvSpPr>
        <p:spPr>
          <a:xfrm>
            <a:off x="10948855" y="6134398"/>
            <a:ext cx="725518" cy="3488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30;p3">
            <a:extLst>
              <a:ext uri="{FF2B5EF4-FFF2-40B4-BE49-F238E27FC236}">
                <a16:creationId xmlns:a16="http://schemas.microsoft.com/office/drawing/2014/main" id="{AB66C71F-AD54-4B94-AD97-815468C50521}"/>
              </a:ext>
            </a:extLst>
          </p:cNvPr>
          <p:cNvSpPr txBox="1"/>
          <p:nvPr/>
        </p:nvSpPr>
        <p:spPr>
          <a:xfrm>
            <a:off x="9365670" y="1690923"/>
            <a:ext cx="221091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 | </a:t>
            </a: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조회수 </a:t>
            </a:r>
            <a:r>
              <a:rPr lang="en-US" altLang="ko-KR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53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30;p3">
            <a:extLst>
              <a:ext uri="{FF2B5EF4-FFF2-40B4-BE49-F238E27FC236}">
                <a16:creationId xmlns:a16="http://schemas.microsoft.com/office/drawing/2014/main" id="{67C5E775-894F-4B50-86DC-4CE0EC741A31}"/>
              </a:ext>
            </a:extLst>
          </p:cNvPr>
          <p:cNvSpPr txBox="1"/>
          <p:nvPr/>
        </p:nvSpPr>
        <p:spPr>
          <a:xfrm>
            <a:off x="3527973" y="1662636"/>
            <a:ext cx="8904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길동이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38211" y="4458204"/>
            <a:ext cx="8302263" cy="1335933"/>
            <a:chOff x="3418681" y="3778397"/>
            <a:chExt cx="8302263" cy="1335933"/>
          </a:xfrm>
        </p:grpSpPr>
        <p:sp>
          <p:nvSpPr>
            <p:cNvPr id="21" name="Google Shape;428;p15">
              <a:extLst>
                <a:ext uri="{FF2B5EF4-FFF2-40B4-BE49-F238E27FC236}">
                  <a16:creationId xmlns:a16="http://schemas.microsoft.com/office/drawing/2014/main" id="{15609E09-A973-4CFA-8486-9B83D1FC65BD}"/>
                </a:ext>
              </a:extLst>
            </p:cNvPr>
            <p:cNvSpPr/>
            <p:nvPr/>
          </p:nvSpPr>
          <p:spPr>
            <a:xfrm>
              <a:off x="3773351" y="4012689"/>
              <a:ext cx="7441411" cy="110164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429;p15">
              <a:extLst>
                <a:ext uri="{FF2B5EF4-FFF2-40B4-BE49-F238E27FC236}">
                  <a16:creationId xmlns:a16="http://schemas.microsoft.com/office/drawing/2014/main" id="{A49537F8-95AF-4091-A07A-6FEB9E9DC958}"/>
                </a:ext>
              </a:extLst>
            </p:cNvPr>
            <p:cNvSpPr/>
            <p:nvPr/>
          </p:nvSpPr>
          <p:spPr>
            <a:xfrm>
              <a:off x="3973207" y="4136569"/>
              <a:ext cx="1322436" cy="34154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test1</a:t>
              </a:r>
              <a:endParaRPr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430;p15">
              <a:extLst>
                <a:ext uri="{FF2B5EF4-FFF2-40B4-BE49-F238E27FC236}">
                  <a16:creationId xmlns:a16="http://schemas.microsoft.com/office/drawing/2014/main" id="{048CB660-9E93-4E76-B311-0102CE821B8A}"/>
                </a:ext>
              </a:extLst>
            </p:cNvPr>
            <p:cNvSpPr/>
            <p:nvPr/>
          </p:nvSpPr>
          <p:spPr>
            <a:xfrm>
              <a:off x="3973207" y="4651343"/>
              <a:ext cx="1322436" cy="341540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2023-06-09</a:t>
              </a:r>
              <a:endParaRPr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431;p15">
              <a:extLst>
                <a:ext uri="{FF2B5EF4-FFF2-40B4-BE49-F238E27FC236}">
                  <a16:creationId xmlns:a16="http://schemas.microsoft.com/office/drawing/2014/main" id="{2C75E546-85A1-4FD2-9040-F98D455A2D67}"/>
                </a:ext>
              </a:extLst>
            </p:cNvPr>
            <p:cNvSpPr/>
            <p:nvPr/>
          </p:nvSpPr>
          <p:spPr>
            <a:xfrm>
              <a:off x="5551674" y="4142989"/>
              <a:ext cx="4740347" cy="86051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lgDashDot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기존 댓글</a:t>
              </a:r>
              <a:endParaRPr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58A3E71-1EC9-4A15-8EB4-02AFFB9B14FE}"/>
                </a:ext>
              </a:extLst>
            </p:cNvPr>
            <p:cNvCxnSpPr/>
            <p:nvPr/>
          </p:nvCxnSpPr>
          <p:spPr>
            <a:xfrm>
              <a:off x="3418681" y="3778397"/>
              <a:ext cx="83022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Google Shape;432;p15">
              <a:extLst>
                <a:ext uri="{FF2B5EF4-FFF2-40B4-BE49-F238E27FC236}">
                  <a16:creationId xmlns:a16="http://schemas.microsoft.com/office/drawing/2014/main" id="{5DEA3AC4-8D6D-488F-A733-495F6D176C98}"/>
                </a:ext>
              </a:extLst>
            </p:cNvPr>
            <p:cNvSpPr/>
            <p:nvPr/>
          </p:nvSpPr>
          <p:spPr>
            <a:xfrm>
              <a:off x="10471127" y="4122664"/>
              <a:ext cx="564529" cy="84989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8A3E71-1EC9-4A15-8EB4-02AFFB9B14FE}"/>
              </a:ext>
            </a:extLst>
          </p:cNvPr>
          <p:cNvCxnSpPr/>
          <p:nvPr/>
        </p:nvCxnSpPr>
        <p:spPr>
          <a:xfrm>
            <a:off x="3418679" y="2081911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7491873" y="325378"/>
            <a:ext cx="3299151" cy="246899"/>
            <a:chOff x="7491873" y="325378"/>
            <a:chExt cx="3299151" cy="24689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9214076" y="325378"/>
              <a:ext cx="15769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답변대기중인 </a:t>
              </a:r>
              <a:r>
                <a:rPr lang="en-US" altLang="ko-KR" sz="1000" dirty="0" err="1" smtClean="0"/>
                <a:t>QnA</a:t>
              </a:r>
              <a:r>
                <a:rPr lang="en-US" altLang="ko-KR" sz="1000" dirty="0" smtClean="0"/>
                <a:t> : 2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A70F4E-5848-4FE9-AF7D-B98813F12A89}"/>
                </a:ext>
              </a:extLst>
            </p:cNvPr>
            <p:cNvSpPr txBox="1"/>
            <p:nvPr/>
          </p:nvSpPr>
          <p:spPr>
            <a:xfrm>
              <a:off x="7491873" y="326056"/>
              <a:ext cx="1789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승인 대기 </a:t>
              </a:r>
              <a:r>
                <a:rPr lang="ko-KR" altLang="en-US" sz="1000" dirty="0" smtClean="0"/>
                <a:t>게시판 요청 </a:t>
              </a:r>
              <a:r>
                <a:rPr lang="en-US" altLang="ko-KR" sz="1000" dirty="0" smtClean="0"/>
                <a:t>: 3</a:t>
              </a:r>
              <a:r>
                <a:rPr lang="ko-KR" altLang="en-US" sz="1000" dirty="0" smtClean="0"/>
                <a:t>개</a:t>
              </a:r>
              <a:endParaRPr lang="ko-KR" altLang="en-US" sz="1000" dirty="0"/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8A3E71-1EC9-4A15-8EB4-02AFFB9B14FE}"/>
              </a:ext>
            </a:extLst>
          </p:cNvPr>
          <p:cNvCxnSpPr/>
          <p:nvPr/>
        </p:nvCxnSpPr>
        <p:spPr>
          <a:xfrm>
            <a:off x="3418679" y="2524416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37035" y="4192518"/>
            <a:ext cx="1072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댓글 </a:t>
            </a:r>
            <a:r>
              <a:rPr lang="en-US" altLang="ko-KR" sz="1000" dirty="0" smtClean="0"/>
              <a:t>: 0</a:t>
            </a:r>
            <a:r>
              <a:rPr lang="ko-KR" altLang="en-US" sz="1000" dirty="0" smtClean="0"/>
              <a:t>개</a:t>
            </a:r>
            <a:endParaRPr lang="ko-KR" altLang="en-US" sz="10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8A3E71-1EC9-4A15-8EB4-02AFFB9B14FE}"/>
              </a:ext>
            </a:extLst>
          </p:cNvPr>
          <p:cNvCxnSpPr/>
          <p:nvPr/>
        </p:nvCxnSpPr>
        <p:spPr>
          <a:xfrm>
            <a:off x="3418678" y="5993595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4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2325</Words>
  <Application>Microsoft Office PowerPoint</Application>
  <PresentationFormat>와이드스크린</PresentationFormat>
  <Paragraphs>1164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궁서체</vt:lpstr>
      <vt:lpstr>돋움</vt:lpstr>
      <vt:lpstr>맑은 고딕</vt:lpstr>
      <vt:lpstr>맑은 고딕</vt:lpstr>
      <vt:lpstr>바탕</vt:lpstr>
      <vt:lpstr>휴먼둥근헤드라인</vt:lpstr>
      <vt:lpstr>Arial</vt:lpstr>
      <vt:lpstr>Office 테마</vt:lpstr>
      <vt:lpstr>어드민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189</cp:revision>
  <dcterms:created xsi:type="dcterms:W3CDTF">2023-06-09T05:49:51Z</dcterms:created>
  <dcterms:modified xsi:type="dcterms:W3CDTF">2023-06-13T02:19:59Z</dcterms:modified>
</cp:coreProperties>
</file>