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63" r:id="rId2"/>
    <p:sldId id="266" r:id="rId3"/>
    <p:sldId id="269" r:id="rId4"/>
    <p:sldId id="264" r:id="rId5"/>
    <p:sldId id="267" r:id="rId6"/>
    <p:sldId id="268" r:id="rId7"/>
    <p:sldId id="3381" r:id="rId8"/>
    <p:sldId id="3380"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82A7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72" d="100"/>
          <a:sy n="72" d="100"/>
        </p:scale>
        <p:origin x="618"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79BAFFF-7DD3-4E81-82E5-3094904B4BF1}" type="datetimeFigureOut">
              <a:rPr lang="en-IN" smtClean="0"/>
              <a:t>12-02-2019</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CF5CB9-14A3-4CE3-9BC8-24C84F4C46B3}" type="slidenum">
              <a:rPr lang="en-IN" smtClean="0"/>
              <a:t>‹#›</a:t>
            </a:fld>
            <a:endParaRPr lang="en-IN"/>
          </a:p>
        </p:txBody>
      </p:sp>
    </p:spTree>
    <p:extLst>
      <p:ext uri="{BB962C8B-B14F-4D97-AF65-F5344CB8AC3E}">
        <p14:creationId xmlns:p14="http://schemas.microsoft.com/office/powerpoint/2010/main" val="31116129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2/12/2019 2:49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2922204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E3C474-8A8D-4BB5-B294-A30A74E4C0E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E852E6E-6B8E-4814-A72D-7A0B0A81BDF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DF76C15-87FD-44A3-B3A1-327E54485D5D}"/>
              </a:ext>
            </a:extLst>
          </p:cNvPr>
          <p:cNvSpPr>
            <a:spLocks noGrp="1"/>
          </p:cNvSpPr>
          <p:nvPr>
            <p:ph type="dt" sz="half" idx="10"/>
          </p:nvPr>
        </p:nvSpPr>
        <p:spPr/>
        <p:txBody>
          <a:bodyPr/>
          <a:lstStyle/>
          <a:p>
            <a:fld id="{27F459D2-AE21-4410-B6E1-AC2A39B5B40D}" type="datetimeFigureOut">
              <a:rPr lang="en-IN" smtClean="0"/>
              <a:t>12-02-2019</a:t>
            </a:fld>
            <a:endParaRPr lang="en-IN"/>
          </a:p>
        </p:txBody>
      </p:sp>
      <p:sp>
        <p:nvSpPr>
          <p:cNvPr id="5" name="Footer Placeholder 4">
            <a:extLst>
              <a:ext uri="{FF2B5EF4-FFF2-40B4-BE49-F238E27FC236}">
                <a16:creationId xmlns:a16="http://schemas.microsoft.com/office/drawing/2014/main" id="{A521CBF7-8C01-48A2-A140-635A4C8FB2C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DEB7C78-DBAC-4ED0-B9F1-59858438B6C0}"/>
              </a:ext>
            </a:extLst>
          </p:cNvPr>
          <p:cNvSpPr>
            <a:spLocks noGrp="1"/>
          </p:cNvSpPr>
          <p:nvPr>
            <p:ph type="sldNum" sz="quarter" idx="12"/>
          </p:nvPr>
        </p:nvSpPr>
        <p:spPr/>
        <p:txBody>
          <a:bodyPr/>
          <a:lstStyle/>
          <a:p>
            <a:fld id="{EB41B6C1-BDD6-43D2-AF57-E3AC0747DB38}" type="slidenum">
              <a:rPr lang="en-IN" smtClean="0"/>
              <a:t>‹#›</a:t>
            </a:fld>
            <a:endParaRPr lang="en-IN"/>
          </a:p>
        </p:txBody>
      </p:sp>
    </p:spTree>
    <p:extLst>
      <p:ext uri="{BB962C8B-B14F-4D97-AF65-F5344CB8AC3E}">
        <p14:creationId xmlns:p14="http://schemas.microsoft.com/office/powerpoint/2010/main" val="19188352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A4B0D0-61BC-42F6-ADD3-FE730D62640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2597BB7-9A7B-4F3A-80E7-453B44B12AC9}"/>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1847A29-1D27-40D0-A8FC-9A0EA333670A}"/>
              </a:ext>
            </a:extLst>
          </p:cNvPr>
          <p:cNvSpPr>
            <a:spLocks noGrp="1"/>
          </p:cNvSpPr>
          <p:nvPr>
            <p:ph type="dt" sz="half" idx="10"/>
          </p:nvPr>
        </p:nvSpPr>
        <p:spPr/>
        <p:txBody>
          <a:bodyPr/>
          <a:lstStyle/>
          <a:p>
            <a:fld id="{27F459D2-AE21-4410-B6E1-AC2A39B5B40D}" type="datetimeFigureOut">
              <a:rPr lang="en-IN" smtClean="0"/>
              <a:t>12-02-2019</a:t>
            </a:fld>
            <a:endParaRPr lang="en-IN"/>
          </a:p>
        </p:txBody>
      </p:sp>
      <p:sp>
        <p:nvSpPr>
          <p:cNvPr id="5" name="Footer Placeholder 4">
            <a:extLst>
              <a:ext uri="{FF2B5EF4-FFF2-40B4-BE49-F238E27FC236}">
                <a16:creationId xmlns:a16="http://schemas.microsoft.com/office/drawing/2014/main" id="{EAFE9919-1BF8-49F2-9D6C-C64ED6EBB36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54238BB-D60B-4908-94FF-5B24DDBEF8F4}"/>
              </a:ext>
            </a:extLst>
          </p:cNvPr>
          <p:cNvSpPr>
            <a:spLocks noGrp="1"/>
          </p:cNvSpPr>
          <p:nvPr>
            <p:ph type="sldNum" sz="quarter" idx="12"/>
          </p:nvPr>
        </p:nvSpPr>
        <p:spPr/>
        <p:txBody>
          <a:bodyPr/>
          <a:lstStyle/>
          <a:p>
            <a:fld id="{EB41B6C1-BDD6-43D2-AF57-E3AC0747DB38}" type="slidenum">
              <a:rPr lang="en-IN" smtClean="0"/>
              <a:t>‹#›</a:t>
            </a:fld>
            <a:endParaRPr lang="en-IN"/>
          </a:p>
        </p:txBody>
      </p:sp>
    </p:spTree>
    <p:extLst>
      <p:ext uri="{BB962C8B-B14F-4D97-AF65-F5344CB8AC3E}">
        <p14:creationId xmlns:p14="http://schemas.microsoft.com/office/powerpoint/2010/main" val="18598602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D8D506A-591B-4778-B711-5DBBEC3C243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90E5AFA-6FA7-4342-A346-0FF1CC32C625}"/>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51AB0E1-BF4B-46F6-8CDE-7BA304D55C8D}"/>
              </a:ext>
            </a:extLst>
          </p:cNvPr>
          <p:cNvSpPr>
            <a:spLocks noGrp="1"/>
          </p:cNvSpPr>
          <p:nvPr>
            <p:ph type="dt" sz="half" idx="10"/>
          </p:nvPr>
        </p:nvSpPr>
        <p:spPr/>
        <p:txBody>
          <a:bodyPr/>
          <a:lstStyle/>
          <a:p>
            <a:fld id="{27F459D2-AE21-4410-B6E1-AC2A39B5B40D}" type="datetimeFigureOut">
              <a:rPr lang="en-IN" smtClean="0"/>
              <a:t>12-02-2019</a:t>
            </a:fld>
            <a:endParaRPr lang="en-IN"/>
          </a:p>
        </p:txBody>
      </p:sp>
      <p:sp>
        <p:nvSpPr>
          <p:cNvPr id="5" name="Footer Placeholder 4">
            <a:extLst>
              <a:ext uri="{FF2B5EF4-FFF2-40B4-BE49-F238E27FC236}">
                <a16:creationId xmlns:a16="http://schemas.microsoft.com/office/drawing/2014/main" id="{6F2CE879-193A-4EEB-BC0F-C1554B6690A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33DAC17-4C7A-4A15-B89F-86965CF99092}"/>
              </a:ext>
            </a:extLst>
          </p:cNvPr>
          <p:cNvSpPr>
            <a:spLocks noGrp="1"/>
          </p:cNvSpPr>
          <p:nvPr>
            <p:ph type="sldNum" sz="quarter" idx="12"/>
          </p:nvPr>
        </p:nvSpPr>
        <p:spPr/>
        <p:txBody>
          <a:bodyPr/>
          <a:lstStyle/>
          <a:p>
            <a:fld id="{EB41B6C1-BDD6-43D2-AF57-E3AC0747DB38}" type="slidenum">
              <a:rPr lang="en-IN" smtClean="0"/>
              <a:t>‹#›</a:t>
            </a:fld>
            <a:endParaRPr lang="en-IN"/>
          </a:p>
        </p:txBody>
      </p:sp>
    </p:spTree>
    <p:extLst>
      <p:ext uri="{BB962C8B-B14F-4D97-AF65-F5344CB8AC3E}">
        <p14:creationId xmlns:p14="http://schemas.microsoft.com/office/powerpoint/2010/main" val="19429006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Title &amp; Non-bulleted text">
    <p:bg>
      <p:bgPr>
        <a:solidFill>
          <a:srgbClr val="FFFFFF"/>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8" name="Group 7">
            <a:extLst>
              <a:ext uri="{FF2B5EF4-FFF2-40B4-BE49-F238E27FC236}">
                <a16:creationId xmlns:a16="http://schemas.microsoft.com/office/drawing/2014/main" id="{BEE226A9-26E8-4AB9-A18F-B7112B5FC668}"/>
              </a:ext>
            </a:extLst>
          </p:cNvPr>
          <p:cNvGrpSpPr/>
          <p:nvPr userDrawn="1"/>
        </p:nvGrpSpPr>
        <p:grpSpPr>
          <a:xfrm>
            <a:off x="584200" y="6510544"/>
            <a:ext cx="10612243" cy="395625"/>
            <a:chOff x="584200" y="6510544"/>
            <a:chExt cx="10612243" cy="395625"/>
          </a:xfrm>
        </p:grpSpPr>
        <p:sp>
          <p:nvSpPr>
            <p:cNvPr id="9" name="TextBox 8">
              <a:extLst>
                <a:ext uri="{FF2B5EF4-FFF2-40B4-BE49-F238E27FC236}">
                  <a16:creationId xmlns:a16="http://schemas.microsoft.com/office/drawing/2014/main" id="{E210FD3D-CD0F-4140-9415-9CFD346EC12D}"/>
                </a:ext>
              </a:extLst>
            </p:cNvPr>
            <p:cNvSpPr txBox="1"/>
            <p:nvPr userDrawn="1"/>
          </p:nvSpPr>
          <p:spPr>
            <a:xfrm>
              <a:off x="584200" y="6536837"/>
              <a:ext cx="3197587" cy="369332"/>
            </a:xfrm>
            <a:prstGeom prst="rect">
              <a:avLst/>
            </a:prstGeom>
            <a:noFill/>
          </p:spPr>
          <p:txBody>
            <a:bodyPr wrap="square" rtlCol="0">
              <a:spAutoFit/>
            </a:bodyPr>
            <a:lstStyle/>
            <a:p>
              <a:r>
                <a:rPr lang="en-IN" b="1" dirty="0">
                  <a:latin typeface="Rockwell Condensed" panose="02060603050405020104" pitchFamily="18" charset="0"/>
                </a:rPr>
                <a:t>www.</a:t>
              </a:r>
              <a:r>
                <a:rPr lang="en-IN" b="1" dirty="0">
                  <a:solidFill>
                    <a:srgbClr val="FF320E"/>
                  </a:solidFill>
                  <a:latin typeface="Rockwell Condensed" panose="02060603050405020104" pitchFamily="18" charset="0"/>
                </a:rPr>
                <a:t>lk-mug</a:t>
              </a:r>
              <a:r>
                <a:rPr lang="en-IN" b="1" dirty="0">
                  <a:latin typeface="Rockwell Condensed" panose="02060603050405020104" pitchFamily="18" charset="0"/>
                </a:rPr>
                <a:t>.org</a:t>
              </a:r>
            </a:p>
          </p:txBody>
        </p:sp>
        <p:sp>
          <p:nvSpPr>
            <p:cNvPr id="10" name="Rectangle 9">
              <a:extLst>
                <a:ext uri="{FF2B5EF4-FFF2-40B4-BE49-F238E27FC236}">
                  <a16:creationId xmlns:a16="http://schemas.microsoft.com/office/drawing/2014/main" id="{2A8D5AE8-02BD-436C-AE07-BDB9BAA2EF5A}"/>
                </a:ext>
              </a:extLst>
            </p:cNvPr>
            <p:cNvSpPr/>
            <p:nvPr userDrawn="1"/>
          </p:nvSpPr>
          <p:spPr>
            <a:xfrm>
              <a:off x="9476100" y="6510544"/>
              <a:ext cx="1720343" cy="369332"/>
            </a:xfrm>
            <a:prstGeom prst="rect">
              <a:avLst/>
            </a:prstGeom>
          </p:spPr>
          <p:txBody>
            <a:bodyPr wrap="none">
              <a:spAutoFit/>
            </a:bodyPr>
            <a:lstStyle/>
            <a:p>
              <a:r>
                <a:rPr lang="en-IN" b="1" dirty="0">
                  <a:latin typeface="Rockwell Condensed" panose="02060603050405020104" pitchFamily="18" charset="0"/>
                </a:rPr>
                <a:t>#DevConf</a:t>
              </a:r>
              <a:r>
                <a:rPr lang="en-IN" b="1" dirty="0">
                  <a:solidFill>
                    <a:srgbClr val="0070C0"/>
                  </a:solidFill>
                  <a:latin typeface="Rockwell Condensed" panose="02060603050405020104" pitchFamily="18" charset="0"/>
                </a:rPr>
                <a:t>LK</a:t>
              </a:r>
              <a:r>
                <a:rPr lang="en-IN" b="1" dirty="0">
                  <a:latin typeface="Rockwell Condensed" panose="02060603050405020104" pitchFamily="18" charset="0"/>
                </a:rPr>
                <a:t>2019</a:t>
              </a:r>
            </a:p>
          </p:txBody>
        </p:sp>
        <p:sp>
          <p:nvSpPr>
            <p:cNvPr id="11" name="Rectangle 10">
              <a:extLst>
                <a:ext uri="{FF2B5EF4-FFF2-40B4-BE49-F238E27FC236}">
                  <a16:creationId xmlns:a16="http://schemas.microsoft.com/office/drawing/2014/main" id="{2C771258-1069-4222-A93F-82C9464F6CFA}"/>
                </a:ext>
              </a:extLst>
            </p:cNvPr>
            <p:cNvSpPr/>
            <p:nvPr userDrawn="1"/>
          </p:nvSpPr>
          <p:spPr>
            <a:xfrm>
              <a:off x="6033358" y="6542223"/>
              <a:ext cx="984565" cy="363946"/>
            </a:xfrm>
            <a:prstGeom prst="rect">
              <a:avLst/>
            </a:prstGeom>
          </p:spPr>
          <p:txBody>
            <a:bodyPr wrap="none">
              <a:spAutoFit/>
            </a:bodyPr>
            <a:lstStyle/>
            <a:p>
              <a:r>
                <a:rPr lang="en-IN" b="1" dirty="0">
                  <a:latin typeface="Rockwell Condensed" panose="02060603050405020104" pitchFamily="18" charset="0"/>
                </a:rPr>
                <a:t>#</a:t>
              </a:r>
              <a:r>
                <a:rPr lang="en-IN" b="1" baseline="0" dirty="0">
                  <a:solidFill>
                    <a:srgbClr val="F14001"/>
                  </a:solidFill>
                  <a:latin typeface="Rockwell Condensed" panose="02060603050405020104" pitchFamily="18" charset="0"/>
                </a:rPr>
                <a:t>LK</a:t>
              </a:r>
              <a:r>
                <a:rPr lang="en-IN" b="1" dirty="0">
                  <a:latin typeface="Rockwell Condensed" panose="02060603050405020104" pitchFamily="18" charset="0"/>
                </a:rPr>
                <a:t>MUG</a:t>
              </a:r>
            </a:p>
          </p:txBody>
        </p:sp>
      </p:grpSp>
    </p:spTree>
    <p:extLst>
      <p:ext uri="{BB962C8B-B14F-4D97-AF65-F5344CB8AC3E}">
        <p14:creationId xmlns:p14="http://schemas.microsoft.com/office/powerpoint/2010/main" val="604025253"/>
      </p:ext>
    </p:extLst>
  </p:cSld>
  <p:clrMapOvr>
    <a:masterClrMapping/>
  </p:clrMapOvr>
  <p:transition>
    <p:fade/>
  </p:transition>
  <p:extLst mod="1">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066659-E2C6-4307-A7DB-2EDE2D6568D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72D4D51-A03E-4687-AB48-9B0FD58099FD}"/>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D2E170F-250E-4273-AC0F-6858386ACB2F}"/>
              </a:ext>
            </a:extLst>
          </p:cNvPr>
          <p:cNvSpPr>
            <a:spLocks noGrp="1"/>
          </p:cNvSpPr>
          <p:nvPr>
            <p:ph type="dt" sz="half" idx="10"/>
          </p:nvPr>
        </p:nvSpPr>
        <p:spPr/>
        <p:txBody>
          <a:bodyPr/>
          <a:lstStyle/>
          <a:p>
            <a:fld id="{27F459D2-AE21-4410-B6E1-AC2A39B5B40D}" type="datetimeFigureOut">
              <a:rPr lang="en-IN" smtClean="0"/>
              <a:t>12-02-2019</a:t>
            </a:fld>
            <a:endParaRPr lang="en-IN"/>
          </a:p>
        </p:txBody>
      </p:sp>
      <p:sp>
        <p:nvSpPr>
          <p:cNvPr id="5" name="Footer Placeholder 4">
            <a:extLst>
              <a:ext uri="{FF2B5EF4-FFF2-40B4-BE49-F238E27FC236}">
                <a16:creationId xmlns:a16="http://schemas.microsoft.com/office/drawing/2014/main" id="{0B11E69F-C1EC-4683-A371-9CB7B00984D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EC9F0A8-BC73-4906-A2ED-F4EE81A17F2D}"/>
              </a:ext>
            </a:extLst>
          </p:cNvPr>
          <p:cNvSpPr>
            <a:spLocks noGrp="1"/>
          </p:cNvSpPr>
          <p:nvPr>
            <p:ph type="sldNum" sz="quarter" idx="12"/>
          </p:nvPr>
        </p:nvSpPr>
        <p:spPr/>
        <p:txBody>
          <a:bodyPr/>
          <a:lstStyle/>
          <a:p>
            <a:fld id="{EB41B6C1-BDD6-43D2-AF57-E3AC0747DB38}" type="slidenum">
              <a:rPr lang="en-IN" smtClean="0"/>
              <a:t>‹#›</a:t>
            </a:fld>
            <a:endParaRPr lang="en-IN"/>
          </a:p>
        </p:txBody>
      </p:sp>
    </p:spTree>
    <p:extLst>
      <p:ext uri="{BB962C8B-B14F-4D97-AF65-F5344CB8AC3E}">
        <p14:creationId xmlns:p14="http://schemas.microsoft.com/office/powerpoint/2010/main" val="4416051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7A3F01-E832-44F3-A350-5124028890E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347C42E-F728-464E-9887-C70EDF4DDB3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A6F8FF11-A898-46AD-9361-F961C9FCCECB}"/>
              </a:ext>
            </a:extLst>
          </p:cNvPr>
          <p:cNvSpPr>
            <a:spLocks noGrp="1"/>
          </p:cNvSpPr>
          <p:nvPr>
            <p:ph type="dt" sz="half" idx="10"/>
          </p:nvPr>
        </p:nvSpPr>
        <p:spPr/>
        <p:txBody>
          <a:bodyPr/>
          <a:lstStyle/>
          <a:p>
            <a:fld id="{27F459D2-AE21-4410-B6E1-AC2A39B5B40D}" type="datetimeFigureOut">
              <a:rPr lang="en-IN" smtClean="0"/>
              <a:t>12-02-2019</a:t>
            </a:fld>
            <a:endParaRPr lang="en-IN"/>
          </a:p>
        </p:txBody>
      </p:sp>
      <p:sp>
        <p:nvSpPr>
          <p:cNvPr id="5" name="Footer Placeholder 4">
            <a:extLst>
              <a:ext uri="{FF2B5EF4-FFF2-40B4-BE49-F238E27FC236}">
                <a16:creationId xmlns:a16="http://schemas.microsoft.com/office/drawing/2014/main" id="{A2C55087-CDF4-4077-A7D1-8AD5FCDB0D7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C8844DB-CF3C-41A1-9D94-C053AA07E0DA}"/>
              </a:ext>
            </a:extLst>
          </p:cNvPr>
          <p:cNvSpPr>
            <a:spLocks noGrp="1"/>
          </p:cNvSpPr>
          <p:nvPr>
            <p:ph type="sldNum" sz="quarter" idx="12"/>
          </p:nvPr>
        </p:nvSpPr>
        <p:spPr/>
        <p:txBody>
          <a:bodyPr/>
          <a:lstStyle/>
          <a:p>
            <a:fld id="{EB41B6C1-BDD6-43D2-AF57-E3AC0747DB38}" type="slidenum">
              <a:rPr lang="en-IN" smtClean="0"/>
              <a:t>‹#›</a:t>
            </a:fld>
            <a:endParaRPr lang="en-IN"/>
          </a:p>
        </p:txBody>
      </p:sp>
    </p:spTree>
    <p:extLst>
      <p:ext uri="{BB962C8B-B14F-4D97-AF65-F5344CB8AC3E}">
        <p14:creationId xmlns:p14="http://schemas.microsoft.com/office/powerpoint/2010/main" val="8284784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63F304-9507-433D-A243-1283E71A625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D576254-9CB5-421B-9D65-025A6BF09ACE}"/>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5BC0BBC-436D-4CB9-B411-F0ECF6048710}"/>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D81ADD8-E6D6-4DD9-91AD-D7116F8C8EED}"/>
              </a:ext>
            </a:extLst>
          </p:cNvPr>
          <p:cNvSpPr>
            <a:spLocks noGrp="1"/>
          </p:cNvSpPr>
          <p:nvPr>
            <p:ph type="dt" sz="half" idx="10"/>
          </p:nvPr>
        </p:nvSpPr>
        <p:spPr/>
        <p:txBody>
          <a:bodyPr/>
          <a:lstStyle/>
          <a:p>
            <a:fld id="{27F459D2-AE21-4410-B6E1-AC2A39B5B40D}" type="datetimeFigureOut">
              <a:rPr lang="en-IN" smtClean="0"/>
              <a:t>12-02-2019</a:t>
            </a:fld>
            <a:endParaRPr lang="en-IN"/>
          </a:p>
        </p:txBody>
      </p:sp>
      <p:sp>
        <p:nvSpPr>
          <p:cNvPr id="6" name="Footer Placeholder 5">
            <a:extLst>
              <a:ext uri="{FF2B5EF4-FFF2-40B4-BE49-F238E27FC236}">
                <a16:creationId xmlns:a16="http://schemas.microsoft.com/office/drawing/2014/main" id="{CAEC68A5-4DE9-4D0E-80F3-3D83200548D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0001D8B-BF6E-4712-AC69-60F5EB44642D}"/>
              </a:ext>
            </a:extLst>
          </p:cNvPr>
          <p:cNvSpPr>
            <a:spLocks noGrp="1"/>
          </p:cNvSpPr>
          <p:nvPr>
            <p:ph type="sldNum" sz="quarter" idx="12"/>
          </p:nvPr>
        </p:nvSpPr>
        <p:spPr/>
        <p:txBody>
          <a:bodyPr/>
          <a:lstStyle/>
          <a:p>
            <a:fld id="{EB41B6C1-BDD6-43D2-AF57-E3AC0747DB38}" type="slidenum">
              <a:rPr lang="en-IN" smtClean="0"/>
              <a:t>‹#›</a:t>
            </a:fld>
            <a:endParaRPr lang="en-IN"/>
          </a:p>
        </p:txBody>
      </p:sp>
    </p:spTree>
    <p:extLst>
      <p:ext uri="{BB962C8B-B14F-4D97-AF65-F5344CB8AC3E}">
        <p14:creationId xmlns:p14="http://schemas.microsoft.com/office/powerpoint/2010/main" val="28627013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6AEB97-BA9C-4C4E-9CD4-82B15F854DF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7F9E469-2116-4E26-AB97-9B1E1095C2A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A4AFF8FF-7BCC-40CC-A3E8-FAA3A89F1942}"/>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648A765-3F60-4B7C-B670-BC7BCDB8135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0214C75B-09BE-4608-926E-7EB772FEE6B7}"/>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1E7A299-E87E-4527-BF1F-629916C3D190}"/>
              </a:ext>
            </a:extLst>
          </p:cNvPr>
          <p:cNvSpPr>
            <a:spLocks noGrp="1"/>
          </p:cNvSpPr>
          <p:nvPr>
            <p:ph type="dt" sz="half" idx="10"/>
          </p:nvPr>
        </p:nvSpPr>
        <p:spPr/>
        <p:txBody>
          <a:bodyPr/>
          <a:lstStyle/>
          <a:p>
            <a:fld id="{27F459D2-AE21-4410-B6E1-AC2A39B5B40D}" type="datetimeFigureOut">
              <a:rPr lang="en-IN" smtClean="0"/>
              <a:t>12-02-2019</a:t>
            </a:fld>
            <a:endParaRPr lang="en-IN"/>
          </a:p>
        </p:txBody>
      </p:sp>
      <p:sp>
        <p:nvSpPr>
          <p:cNvPr id="8" name="Footer Placeholder 7">
            <a:extLst>
              <a:ext uri="{FF2B5EF4-FFF2-40B4-BE49-F238E27FC236}">
                <a16:creationId xmlns:a16="http://schemas.microsoft.com/office/drawing/2014/main" id="{FBA3502E-7198-4498-8B7D-8EE15429006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D21A542-5556-41D8-B128-E8C32A68482C}"/>
              </a:ext>
            </a:extLst>
          </p:cNvPr>
          <p:cNvSpPr>
            <a:spLocks noGrp="1"/>
          </p:cNvSpPr>
          <p:nvPr>
            <p:ph type="sldNum" sz="quarter" idx="12"/>
          </p:nvPr>
        </p:nvSpPr>
        <p:spPr/>
        <p:txBody>
          <a:bodyPr/>
          <a:lstStyle/>
          <a:p>
            <a:fld id="{EB41B6C1-BDD6-43D2-AF57-E3AC0747DB38}" type="slidenum">
              <a:rPr lang="en-IN" smtClean="0"/>
              <a:t>‹#›</a:t>
            </a:fld>
            <a:endParaRPr lang="en-IN"/>
          </a:p>
        </p:txBody>
      </p:sp>
    </p:spTree>
    <p:extLst>
      <p:ext uri="{BB962C8B-B14F-4D97-AF65-F5344CB8AC3E}">
        <p14:creationId xmlns:p14="http://schemas.microsoft.com/office/powerpoint/2010/main" val="32304707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2AC6E1-7A08-4843-9D13-2A665AC1448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78879AF-E600-422A-83D9-A11A4238ADE9}"/>
              </a:ext>
            </a:extLst>
          </p:cNvPr>
          <p:cNvSpPr>
            <a:spLocks noGrp="1"/>
          </p:cNvSpPr>
          <p:nvPr>
            <p:ph type="dt" sz="half" idx="10"/>
          </p:nvPr>
        </p:nvSpPr>
        <p:spPr/>
        <p:txBody>
          <a:bodyPr/>
          <a:lstStyle/>
          <a:p>
            <a:fld id="{27F459D2-AE21-4410-B6E1-AC2A39B5B40D}" type="datetimeFigureOut">
              <a:rPr lang="en-IN" smtClean="0"/>
              <a:t>12-02-2019</a:t>
            </a:fld>
            <a:endParaRPr lang="en-IN"/>
          </a:p>
        </p:txBody>
      </p:sp>
      <p:sp>
        <p:nvSpPr>
          <p:cNvPr id="4" name="Footer Placeholder 3">
            <a:extLst>
              <a:ext uri="{FF2B5EF4-FFF2-40B4-BE49-F238E27FC236}">
                <a16:creationId xmlns:a16="http://schemas.microsoft.com/office/drawing/2014/main" id="{14664B36-4464-4E99-A603-85218CF2438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27E5882-E8C9-4DB3-9516-27EDEFF1C40C}"/>
              </a:ext>
            </a:extLst>
          </p:cNvPr>
          <p:cNvSpPr>
            <a:spLocks noGrp="1"/>
          </p:cNvSpPr>
          <p:nvPr>
            <p:ph type="sldNum" sz="quarter" idx="12"/>
          </p:nvPr>
        </p:nvSpPr>
        <p:spPr/>
        <p:txBody>
          <a:bodyPr/>
          <a:lstStyle/>
          <a:p>
            <a:fld id="{EB41B6C1-BDD6-43D2-AF57-E3AC0747DB38}" type="slidenum">
              <a:rPr lang="en-IN" smtClean="0"/>
              <a:t>‹#›</a:t>
            </a:fld>
            <a:endParaRPr lang="en-IN"/>
          </a:p>
        </p:txBody>
      </p:sp>
    </p:spTree>
    <p:extLst>
      <p:ext uri="{BB962C8B-B14F-4D97-AF65-F5344CB8AC3E}">
        <p14:creationId xmlns:p14="http://schemas.microsoft.com/office/powerpoint/2010/main" val="8143094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F5CBB2E-06D4-4FF1-BCCB-B30850A2DD15}"/>
              </a:ext>
            </a:extLst>
          </p:cNvPr>
          <p:cNvSpPr>
            <a:spLocks noGrp="1"/>
          </p:cNvSpPr>
          <p:nvPr>
            <p:ph type="dt" sz="half" idx="10"/>
          </p:nvPr>
        </p:nvSpPr>
        <p:spPr/>
        <p:txBody>
          <a:bodyPr/>
          <a:lstStyle/>
          <a:p>
            <a:fld id="{27F459D2-AE21-4410-B6E1-AC2A39B5B40D}" type="datetimeFigureOut">
              <a:rPr lang="en-IN" smtClean="0"/>
              <a:t>12-02-2019</a:t>
            </a:fld>
            <a:endParaRPr lang="en-IN"/>
          </a:p>
        </p:txBody>
      </p:sp>
      <p:sp>
        <p:nvSpPr>
          <p:cNvPr id="3" name="Footer Placeholder 2">
            <a:extLst>
              <a:ext uri="{FF2B5EF4-FFF2-40B4-BE49-F238E27FC236}">
                <a16:creationId xmlns:a16="http://schemas.microsoft.com/office/drawing/2014/main" id="{89351E69-8894-49C1-8225-69FD84A5661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F9A3E6A-D5DD-49D0-BE81-BD26CA8A07FB}"/>
              </a:ext>
            </a:extLst>
          </p:cNvPr>
          <p:cNvSpPr>
            <a:spLocks noGrp="1"/>
          </p:cNvSpPr>
          <p:nvPr>
            <p:ph type="sldNum" sz="quarter" idx="12"/>
          </p:nvPr>
        </p:nvSpPr>
        <p:spPr/>
        <p:txBody>
          <a:bodyPr/>
          <a:lstStyle/>
          <a:p>
            <a:fld id="{EB41B6C1-BDD6-43D2-AF57-E3AC0747DB38}" type="slidenum">
              <a:rPr lang="en-IN" smtClean="0"/>
              <a:t>‹#›</a:t>
            </a:fld>
            <a:endParaRPr lang="en-IN"/>
          </a:p>
        </p:txBody>
      </p:sp>
    </p:spTree>
    <p:extLst>
      <p:ext uri="{BB962C8B-B14F-4D97-AF65-F5344CB8AC3E}">
        <p14:creationId xmlns:p14="http://schemas.microsoft.com/office/powerpoint/2010/main" val="30810897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4DAC3-2084-4D17-93ED-FB5870870F9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F9FC53F-E18D-4735-8311-7677E1EC0D3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9F574CA-6D60-4DDD-9CA1-6D73D9F8A4C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9256CE8-C1EE-4258-BC2B-9B9E20010DDE}"/>
              </a:ext>
            </a:extLst>
          </p:cNvPr>
          <p:cNvSpPr>
            <a:spLocks noGrp="1"/>
          </p:cNvSpPr>
          <p:nvPr>
            <p:ph type="dt" sz="half" idx="10"/>
          </p:nvPr>
        </p:nvSpPr>
        <p:spPr/>
        <p:txBody>
          <a:bodyPr/>
          <a:lstStyle/>
          <a:p>
            <a:fld id="{27F459D2-AE21-4410-B6E1-AC2A39B5B40D}" type="datetimeFigureOut">
              <a:rPr lang="en-IN" smtClean="0"/>
              <a:t>12-02-2019</a:t>
            </a:fld>
            <a:endParaRPr lang="en-IN"/>
          </a:p>
        </p:txBody>
      </p:sp>
      <p:sp>
        <p:nvSpPr>
          <p:cNvPr id="6" name="Footer Placeholder 5">
            <a:extLst>
              <a:ext uri="{FF2B5EF4-FFF2-40B4-BE49-F238E27FC236}">
                <a16:creationId xmlns:a16="http://schemas.microsoft.com/office/drawing/2014/main" id="{7761133D-AD2A-4DE6-BAF2-A828AB82618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4183A4B-BB42-430E-8152-5F5BC2F3BFA3}"/>
              </a:ext>
            </a:extLst>
          </p:cNvPr>
          <p:cNvSpPr>
            <a:spLocks noGrp="1"/>
          </p:cNvSpPr>
          <p:nvPr>
            <p:ph type="sldNum" sz="quarter" idx="12"/>
          </p:nvPr>
        </p:nvSpPr>
        <p:spPr/>
        <p:txBody>
          <a:bodyPr/>
          <a:lstStyle/>
          <a:p>
            <a:fld id="{EB41B6C1-BDD6-43D2-AF57-E3AC0747DB38}" type="slidenum">
              <a:rPr lang="en-IN" smtClean="0"/>
              <a:t>‹#›</a:t>
            </a:fld>
            <a:endParaRPr lang="en-IN"/>
          </a:p>
        </p:txBody>
      </p:sp>
    </p:spTree>
    <p:extLst>
      <p:ext uri="{BB962C8B-B14F-4D97-AF65-F5344CB8AC3E}">
        <p14:creationId xmlns:p14="http://schemas.microsoft.com/office/powerpoint/2010/main" val="34844510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815F5-2C09-49C4-A119-21C5FA538FD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F2C92D9-248D-4355-A076-7319BA3992E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EF5DEA0-EEC7-4131-A1E9-CF315DE5BA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D654D0D-06F2-4431-846B-18E6189AA54C}"/>
              </a:ext>
            </a:extLst>
          </p:cNvPr>
          <p:cNvSpPr>
            <a:spLocks noGrp="1"/>
          </p:cNvSpPr>
          <p:nvPr>
            <p:ph type="dt" sz="half" idx="10"/>
          </p:nvPr>
        </p:nvSpPr>
        <p:spPr/>
        <p:txBody>
          <a:bodyPr/>
          <a:lstStyle/>
          <a:p>
            <a:fld id="{27F459D2-AE21-4410-B6E1-AC2A39B5B40D}" type="datetimeFigureOut">
              <a:rPr lang="en-IN" smtClean="0"/>
              <a:t>12-02-2019</a:t>
            </a:fld>
            <a:endParaRPr lang="en-IN"/>
          </a:p>
        </p:txBody>
      </p:sp>
      <p:sp>
        <p:nvSpPr>
          <p:cNvPr id="6" name="Footer Placeholder 5">
            <a:extLst>
              <a:ext uri="{FF2B5EF4-FFF2-40B4-BE49-F238E27FC236}">
                <a16:creationId xmlns:a16="http://schemas.microsoft.com/office/drawing/2014/main" id="{32C097C6-B558-4BC5-8656-B599CCB8072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ECFFFD7-7CB8-4583-9655-005D64174E2E}"/>
              </a:ext>
            </a:extLst>
          </p:cNvPr>
          <p:cNvSpPr>
            <a:spLocks noGrp="1"/>
          </p:cNvSpPr>
          <p:nvPr>
            <p:ph type="sldNum" sz="quarter" idx="12"/>
          </p:nvPr>
        </p:nvSpPr>
        <p:spPr/>
        <p:txBody>
          <a:bodyPr/>
          <a:lstStyle/>
          <a:p>
            <a:fld id="{EB41B6C1-BDD6-43D2-AF57-E3AC0747DB38}" type="slidenum">
              <a:rPr lang="en-IN" smtClean="0"/>
              <a:t>‹#›</a:t>
            </a:fld>
            <a:endParaRPr lang="en-IN"/>
          </a:p>
        </p:txBody>
      </p:sp>
    </p:spTree>
    <p:extLst>
      <p:ext uri="{BB962C8B-B14F-4D97-AF65-F5344CB8AC3E}">
        <p14:creationId xmlns:p14="http://schemas.microsoft.com/office/powerpoint/2010/main" val="29369983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A60764-0F92-485D-B131-E64D9E5DDDE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3B5CE75-88F8-40A2-9AB9-49A6F131062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035DEA4-2C93-4D71-BB51-D5086DE2094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7F459D2-AE21-4410-B6E1-AC2A39B5B40D}" type="datetimeFigureOut">
              <a:rPr lang="en-IN" smtClean="0"/>
              <a:t>12-02-2019</a:t>
            </a:fld>
            <a:endParaRPr lang="en-IN"/>
          </a:p>
        </p:txBody>
      </p:sp>
      <p:sp>
        <p:nvSpPr>
          <p:cNvPr id="5" name="Footer Placeholder 4">
            <a:extLst>
              <a:ext uri="{FF2B5EF4-FFF2-40B4-BE49-F238E27FC236}">
                <a16:creationId xmlns:a16="http://schemas.microsoft.com/office/drawing/2014/main" id="{684475D6-CADC-4FE6-B8B1-9FD4DD7164D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AE1BFED-2F2E-4E9E-AC53-D2B371C43E3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B41B6C1-BDD6-43D2-AF57-E3AC0747DB38}" type="slidenum">
              <a:rPr lang="en-IN" smtClean="0"/>
              <a:t>‹#›</a:t>
            </a:fld>
            <a:endParaRPr lang="en-IN"/>
          </a:p>
        </p:txBody>
      </p:sp>
    </p:spTree>
    <p:extLst>
      <p:ext uri="{BB962C8B-B14F-4D97-AF65-F5344CB8AC3E}">
        <p14:creationId xmlns:p14="http://schemas.microsoft.com/office/powerpoint/2010/main" val="30434992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svg"/><Relationship Id="rId5" Type="http://schemas.openxmlformats.org/officeDocument/2006/relationships/image" Target="../media/image4.png"/><Relationship Id="rId15" Type="http://schemas.openxmlformats.org/officeDocument/2006/relationships/image" Target="../media/image1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6.png"/><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8.png"/><Relationship Id="rId4" Type="http://schemas.openxmlformats.org/officeDocument/2006/relationships/image" Target="../media/image17.jpg"/></Relationships>
</file>

<file path=ppt/slides/_rels/slide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 Id="rId5" Type="http://schemas.openxmlformats.org/officeDocument/2006/relationships/image" Target="../media/image15.png"/><Relationship Id="rId4" Type="http://schemas.openxmlformats.org/officeDocument/2006/relationships/image" Target="../media/image24.png"/></Relationships>
</file>

<file path=ppt/slides/_rels/slide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mailto:lk-mug@outlook.com" TargetMode="Externa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F9BCC3A-BA57-4E21-8A84-26A5CB3D54D5}"/>
              </a:ext>
            </a:extLst>
          </p:cNvPr>
          <p:cNvSpPr/>
          <p:nvPr/>
        </p:nvSpPr>
        <p:spPr>
          <a:xfrm>
            <a:off x="110455" y="117446"/>
            <a:ext cx="11971090" cy="2765318"/>
          </a:xfrm>
          <a:prstGeom prst="rect">
            <a:avLst/>
          </a:prstGeom>
          <a:solidFill>
            <a:srgbClr val="002060"/>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4800" b="1" dirty="0">
                <a:latin typeface="Rockwell" panose="02060603020205020403" pitchFamily="18" charset="0"/>
              </a:rPr>
              <a:t>devConf LK </a:t>
            </a:r>
            <a:r>
              <a:rPr lang="en-IN" sz="5400" b="1" dirty="0">
                <a:solidFill>
                  <a:srgbClr val="00B0F0"/>
                </a:solidFill>
                <a:latin typeface="Rockwell" panose="02060603020205020403" pitchFamily="18" charset="0"/>
              </a:rPr>
              <a:t>2019</a:t>
            </a:r>
            <a:endParaRPr lang="en-IN" sz="2400" b="1" dirty="0">
              <a:solidFill>
                <a:srgbClr val="00B0F0"/>
              </a:solidFill>
              <a:latin typeface="Rockwell" panose="02060603020205020403" pitchFamily="18" charset="0"/>
            </a:endParaRPr>
          </a:p>
        </p:txBody>
      </p:sp>
      <p:sp>
        <p:nvSpPr>
          <p:cNvPr id="7" name="TextBox 6">
            <a:extLst>
              <a:ext uri="{FF2B5EF4-FFF2-40B4-BE49-F238E27FC236}">
                <a16:creationId xmlns:a16="http://schemas.microsoft.com/office/drawing/2014/main" id="{34825D16-A0C3-4739-B937-523DE17429E5}"/>
              </a:ext>
            </a:extLst>
          </p:cNvPr>
          <p:cNvSpPr txBox="1"/>
          <p:nvPr/>
        </p:nvSpPr>
        <p:spPr>
          <a:xfrm>
            <a:off x="2558642" y="2081761"/>
            <a:ext cx="2919369" cy="400110"/>
          </a:xfrm>
          <a:prstGeom prst="rect">
            <a:avLst/>
          </a:prstGeom>
          <a:noFill/>
        </p:spPr>
        <p:txBody>
          <a:bodyPr wrap="square" rtlCol="0">
            <a:spAutoFit/>
          </a:bodyPr>
          <a:lstStyle/>
          <a:p>
            <a:r>
              <a:rPr lang="en-IN" sz="2000" dirty="0">
                <a:solidFill>
                  <a:srgbClr val="92D050"/>
                </a:solidFill>
                <a:latin typeface="Rockwell Condensed" panose="02060603050405020104" pitchFamily="18" charset="0"/>
              </a:rPr>
              <a:t>Saturday, Feb 23</a:t>
            </a:r>
            <a:r>
              <a:rPr lang="en-IN" sz="2000" baseline="30000" dirty="0">
                <a:solidFill>
                  <a:srgbClr val="92D050"/>
                </a:solidFill>
                <a:latin typeface="Rockwell Condensed" panose="02060603050405020104" pitchFamily="18" charset="0"/>
              </a:rPr>
              <a:t>rd</a:t>
            </a:r>
            <a:r>
              <a:rPr lang="en-IN" sz="2000" dirty="0">
                <a:solidFill>
                  <a:srgbClr val="92D050"/>
                </a:solidFill>
                <a:latin typeface="Rockwell Condensed" panose="02060603050405020104" pitchFamily="18" charset="0"/>
              </a:rPr>
              <a:t> 2019</a:t>
            </a:r>
          </a:p>
        </p:txBody>
      </p:sp>
      <p:sp>
        <p:nvSpPr>
          <p:cNvPr id="11" name="TextBox 10">
            <a:extLst>
              <a:ext uri="{FF2B5EF4-FFF2-40B4-BE49-F238E27FC236}">
                <a16:creationId xmlns:a16="http://schemas.microsoft.com/office/drawing/2014/main" id="{B310E107-E075-457C-81FA-65535C3698D5}"/>
              </a:ext>
            </a:extLst>
          </p:cNvPr>
          <p:cNvSpPr txBox="1"/>
          <p:nvPr/>
        </p:nvSpPr>
        <p:spPr>
          <a:xfrm>
            <a:off x="5135461" y="2081761"/>
            <a:ext cx="2919369" cy="400110"/>
          </a:xfrm>
          <a:prstGeom prst="rect">
            <a:avLst/>
          </a:prstGeom>
          <a:noFill/>
        </p:spPr>
        <p:txBody>
          <a:bodyPr wrap="square" rtlCol="0">
            <a:spAutoFit/>
          </a:bodyPr>
          <a:lstStyle>
            <a:defPPr>
              <a:defRPr lang="en-US"/>
            </a:defPPr>
            <a:lvl1pPr>
              <a:defRPr>
                <a:solidFill>
                  <a:srgbClr val="92D050"/>
                </a:solidFill>
                <a:latin typeface="Rockwell Condensed" panose="02060603050405020104" pitchFamily="18" charset="0"/>
              </a:defRPr>
            </a:lvl1pPr>
          </a:lstStyle>
          <a:p>
            <a:r>
              <a:rPr lang="en-IN" sz="2000" dirty="0"/>
              <a:t>9:00 AM – 5:00 PM</a:t>
            </a:r>
          </a:p>
        </p:txBody>
      </p:sp>
      <p:sp>
        <p:nvSpPr>
          <p:cNvPr id="13" name="TextBox 12">
            <a:extLst>
              <a:ext uri="{FF2B5EF4-FFF2-40B4-BE49-F238E27FC236}">
                <a16:creationId xmlns:a16="http://schemas.microsoft.com/office/drawing/2014/main" id="{07D39288-5449-4A31-85FD-0FC0ACB68771}"/>
              </a:ext>
            </a:extLst>
          </p:cNvPr>
          <p:cNvSpPr txBox="1"/>
          <p:nvPr/>
        </p:nvSpPr>
        <p:spPr>
          <a:xfrm>
            <a:off x="7552888" y="2081761"/>
            <a:ext cx="2919369" cy="400110"/>
          </a:xfrm>
          <a:prstGeom prst="rect">
            <a:avLst/>
          </a:prstGeom>
          <a:noFill/>
        </p:spPr>
        <p:txBody>
          <a:bodyPr wrap="square" rtlCol="0">
            <a:spAutoFit/>
          </a:bodyPr>
          <a:lstStyle>
            <a:defPPr>
              <a:defRPr lang="en-US"/>
            </a:defPPr>
            <a:lvl1pPr>
              <a:defRPr>
                <a:solidFill>
                  <a:srgbClr val="92D050"/>
                </a:solidFill>
                <a:latin typeface="Rockwell Condensed" panose="02060603050405020104" pitchFamily="18" charset="0"/>
              </a:defRPr>
            </a:lvl1pPr>
          </a:lstStyle>
          <a:p>
            <a:r>
              <a:rPr lang="en-IN" sz="2000" dirty="0"/>
              <a:t>LYIT, Port Road, Letterkenny</a:t>
            </a:r>
          </a:p>
        </p:txBody>
      </p:sp>
      <p:sp>
        <p:nvSpPr>
          <p:cNvPr id="14" name="TextBox 13">
            <a:extLst>
              <a:ext uri="{FF2B5EF4-FFF2-40B4-BE49-F238E27FC236}">
                <a16:creationId xmlns:a16="http://schemas.microsoft.com/office/drawing/2014/main" id="{18FF2F5C-EB7E-4E60-96AB-2ADADFDFA4D4}"/>
              </a:ext>
            </a:extLst>
          </p:cNvPr>
          <p:cNvSpPr txBox="1"/>
          <p:nvPr/>
        </p:nvSpPr>
        <p:spPr>
          <a:xfrm>
            <a:off x="10277284" y="125509"/>
            <a:ext cx="1663048" cy="646331"/>
          </a:xfrm>
          <a:prstGeom prst="rect">
            <a:avLst/>
          </a:prstGeom>
          <a:noFill/>
        </p:spPr>
        <p:txBody>
          <a:bodyPr wrap="square" rtlCol="0">
            <a:spAutoFit/>
          </a:bodyPr>
          <a:lstStyle/>
          <a:p>
            <a:r>
              <a:rPr lang="en-IN" sz="3600" b="1" dirty="0">
                <a:solidFill>
                  <a:schemeClr val="accent1">
                    <a:lumMod val="75000"/>
                  </a:schemeClr>
                </a:solidFill>
                <a:latin typeface="Rockwell Condensed" panose="02060603050405020104" pitchFamily="18" charset="0"/>
              </a:rPr>
              <a:t>L</a:t>
            </a:r>
            <a:r>
              <a:rPr lang="en-IN" sz="3600" b="1" dirty="0">
                <a:solidFill>
                  <a:srgbClr val="00B0F0"/>
                </a:solidFill>
                <a:latin typeface="Rockwell Condensed" panose="02060603050405020104" pitchFamily="18" charset="0"/>
              </a:rPr>
              <a:t>K</a:t>
            </a:r>
            <a:r>
              <a:rPr lang="en-IN" sz="3600" b="1" dirty="0">
                <a:solidFill>
                  <a:schemeClr val="accent1">
                    <a:lumMod val="75000"/>
                  </a:schemeClr>
                </a:solidFill>
                <a:latin typeface="Rockwell Condensed" panose="02060603050405020104" pitchFamily="18" charset="0"/>
              </a:rPr>
              <a:t> </a:t>
            </a:r>
            <a:r>
              <a:rPr lang="en-IN" sz="3600" b="1" dirty="0">
                <a:solidFill>
                  <a:schemeClr val="accent6"/>
                </a:solidFill>
                <a:latin typeface="Rockwell Condensed" panose="02060603050405020104" pitchFamily="18" charset="0"/>
              </a:rPr>
              <a:t>MUG</a:t>
            </a:r>
            <a:endParaRPr lang="en-US" sz="3600" b="1" dirty="0">
              <a:solidFill>
                <a:schemeClr val="accent6"/>
              </a:solidFill>
              <a:latin typeface="Rockwell Condensed" panose="02060603050405020104" pitchFamily="18" charset="0"/>
            </a:endParaRPr>
          </a:p>
        </p:txBody>
      </p:sp>
      <p:pic>
        <p:nvPicPr>
          <p:cNvPr id="15" name="Picture 14" descr="Related image">
            <a:extLst>
              <a:ext uri="{FF2B5EF4-FFF2-40B4-BE49-F238E27FC236}">
                <a16:creationId xmlns:a16="http://schemas.microsoft.com/office/drawing/2014/main" id="{D117A52B-D89D-4469-B6A3-0E6AE61DF53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04454" y="674968"/>
            <a:ext cx="1243598" cy="452262"/>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8" descr="Image result for visual studio">
            <a:extLst>
              <a:ext uri="{FF2B5EF4-FFF2-40B4-BE49-F238E27FC236}">
                <a16:creationId xmlns:a16="http://schemas.microsoft.com/office/drawing/2014/main" id="{AE470418-EDD4-4D6D-8655-728492F5D87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3948" y="245054"/>
            <a:ext cx="1060914" cy="526786"/>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0" descr="Image result for microsoft open source">
            <a:extLst>
              <a:ext uri="{FF2B5EF4-FFF2-40B4-BE49-F238E27FC236}">
                <a16:creationId xmlns:a16="http://schemas.microsoft.com/office/drawing/2014/main" id="{DD7FE3AC-1EFD-43CF-9AA3-2B4D877FFDB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04862" y="245054"/>
            <a:ext cx="984585" cy="553555"/>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18" descr="Image result for .net">
            <a:extLst>
              <a:ext uri="{FF2B5EF4-FFF2-40B4-BE49-F238E27FC236}">
                <a16:creationId xmlns:a16="http://schemas.microsoft.com/office/drawing/2014/main" id="{24BFAC60-E3F1-4AE7-832D-B13703BA720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65776" y="245053"/>
            <a:ext cx="553555" cy="553555"/>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10" descr="Image result for azure logo 2018">
            <a:extLst>
              <a:ext uri="{FF2B5EF4-FFF2-40B4-BE49-F238E27FC236}">
                <a16:creationId xmlns:a16="http://schemas.microsoft.com/office/drawing/2014/main" id="{73E6C978-6121-4110-A010-CE1CCB40F07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19331" y="82889"/>
            <a:ext cx="1128099" cy="805785"/>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6" descr="https://at7.vn/wp-content/uploads/2017/12/s78pIjZ.png">
            <a:extLst>
              <a:ext uri="{FF2B5EF4-FFF2-40B4-BE49-F238E27FC236}">
                <a16:creationId xmlns:a16="http://schemas.microsoft.com/office/drawing/2014/main" id="{B723468E-12C7-4918-B7D7-BB03C6BF72A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03156" y="794208"/>
            <a:ext cx="1021442" cy="57456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21">
            <a:extLst>
              <a:ext uri="{FF2B5EF4-FFF2-40B4-BE49-F238E27FC236}">
                <a16:creationId xmlns:a16="http://schemas.microsoft.com/office/drawing/2014/main" id="{A965C44B-F5FB-4EF2-BDEC-CFE43942EF71}"/>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173042" y="821124"/>
            <a:ext cx="2161602" cy="499870"/>
          </a:xfrm>
          <a:prstGeom prst="rect">
            <a:avLst/>
          </a:prstGeom>
        </p:spPr>
      </p:pic>
      <p:pic>
        <p:nvPicPr>
          <p:cNvPr id="24" name="Picture 2" descr="Office Development">
            <a:extLst>
              <a:ext uri="{FF2B5EF4-FFF2-40B4-BE49-F238E27FC236}">
                <a16:creationId xmlns:a16="http://schemas.microsoft.com/office/drawing/2014/main" id="{71420635-3C58-4513-BF10-0478A9CA726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230975" y="237601"/>
            <a:ext cx="1046309" cy="422145"/>
          </a:xfrm>
          <a:prstGeom prst="rect">
            <a:avLst/>
          </a:prstGeom>
          <a:noFill/>
          <a:extLst>
            <a:ext uri="{909E8E84-426E-40DD-AFC4-6F175D3DCCD1}">
              <a14:hiddenFill xmlns:a14="http://schemas.microsoft.com/office/drawing/2010/main">
                <a:solidFill>
                  <a:srgbClr val="FFFFFF"/>
                </a:solidFill>
              </a14:hiddenFill>
            </a:ext>
          </a:extLst>
        </p:spPr>
      </p:pic>
      <p:sp>
        <p:nvSpPr>
          <p:cNvPr id="25" name="Rectangle 24">
            <a:extLst>
              <a:ext uri="{FF2B5EF4-FFF2-40B4-BE49-F238E27FC236}">
                <a16:creationId xmlns:a16="http://schemas.microsoft.com/office/drawing/2014/main" id="{673C2811-1B49-4B07-8A6D-2823BEB2CC77}"/>
              </a:ext>
            </a:extLst>
          </p:cNvPr>
          <p:cNvSpPr/>
          <p:nvPr/>
        </p:nvSpPr>
        <p:spPr>
          <a:xfrm>
            <a:off x="110455" y="3010372"/>
            <a:ext cx="11971090" cy="3722120"/>
          </a:xfrm>
          <a:prstGeom prst="rect">
            <a:avLst/>
          </a:prstGeom>
          <a:solidFill>
            <a:schemeClr val="bg1">
              <a:lumMod val="95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AutoShape 6" descr="Letterkenny IT Logo">
            <a:extLst>
              <a:ext uri="{FF2B5EF4-FFF2-40B4-BE49-F238E27FC236}">
                <a16:creationId xmlns:a16="http://schemas.microsoft.com/office/drawing/2014/main" id="{A156CE99-C388-4C1D-B3F2-1245C566579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7" name="TextBox 26">
            <a:extLst>
              <a:ext uri="{FF2B5EF4-FFF2-40B4-BE49-F238E27FC236}">
                <a16:creationId xmlns:a16="http://schemas.microsoft.com/office/drawing/2014/main" id="{C0097AF0-B8EB-4DFD-B862-1EB886CCA514}"/>
              </a:ext>
            </a:extLst>
          </p:cNvPr>
          <p:cNvSpPr txBox="1"/>
          <p:nvPr/>
        </p:nvSpPr>
        <p:spPr>
          <a:xfrm>
            <a:off x="2742553" y="6067225"/>
            <a:ext cx="9197779" cy="646331"/>
          </a:xfrm>
          <a:prstGeom prst="rect">
            <a:avLst/>
          </a:prstGeom>
          <a:noFill/>
        </p:spPr>
        <p:txBody>
          <a:bodyPr wrap="square" rtlCol="0">
            <a:spAutoFit/>
          </a:bodyPr>
          <a:lstStyle/>
          <a:p>
            <a:r>
              <a:rPr lang="en-IN" sz="3600" dirty="0">
                <a:solidFill>
                  <a:srgbClr val="7030A0"/>
                </a:solidFill>
                <a:latin typeface="Rockwell Condensed" panose="02060603050405020104" pitchFamily="18" charset="0"/>
              </a:rPr>
              <a:t>Join Us &gt;&gt; http://bit.ly/devConfLK2019</a:t>
            </a:r>
          </a:p>
        </p:txBody>
      </p:sp>
      <p:pic>
        <p:nvPicPr>
          <p:cNvPr id="31" name="Graphic 30">
            <a:extLst>
              <a:ext uri="{FF2B5EF4-FFF2-40B4-BE49-F238E27FC236}">
                <a16:creationId xmlns:a16="http://schemas.microsoft.com/office/drawing/2014/main" id="{5BE51940-6F2F-4FFC-85F1-E12809C6B520}"/>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2879933" y="3211860"/>
            <a:ext cx="6351042" cy="615258"/>
          </a:xfrm>
          <a:prstGeom prst="rect">
            <a:avLst/>
          </a:prstGeom>
        </p:spPr>
      </p:pic>
      <p:sp>
        <p:nvSpPr>
          <p:cNvPr id="1027" name="TextBox 1026">
            <a:extLst>
              <a:ext uri="{FF2B5EF4-FFF2-40B4-BE49-F238E27FC236}">
                <a16:creationId xmlns:a16="http://schemas.microsoft.com/office/drawing/2014/main" id="{07DBF790-EBE1-490F-B207-78164B17D77C}"/>
              </a:ext>
            </a:extLst>
          </p:cNvPr>
          <p:cNvSpPr txBox="1"/>
          <p:nvPr/>
        </p:nvSpPr>
        <p:spPr>
          <a:xfrm>
            <a:off x="179598" y="3077102"/>
            <a:ext cx="2450527" cy="369332"/>
          </a:xfrm>
          <a:prstGeom prst="rect">
            <a:avLst/>
          </a:prstGeom>
          <a:noFill/>
        </p:spPr>
        <p:txBody>
          <a:bodyPr wrap="square" rtlCol="0">
            <a:spAutoFit/>
          </a:bodyPr>
          <a:lstStyle/>
          <a:p>
            <a:r>
              <a:rPr lang="en-IN" b="1" dirty="0">
                <a:solidFill>
                  <a:srgbClr val="002060"/>
                </a:solidFill>
                <a:latin typeface="Rockwell" panose="02060603020205020403" pitchFamily="18" charset="0"/>
                <a:ea typeface="STXingkai" panose="020B0503020204020204" pitchFamily="2" charset="-122"/>
                <a:cs typeface="DokChampa" panose="020B0502040204020203" pitchFamily="34" charset="-34"/>
              </a:rPr>
              <a:t>Event Partners</a:t>
            </a:r>
          </a:p>
        </p:txBody>
      </p:sp>
      <p:pic>
        <p:nvPicPr>
          <p:cNvPr id="28" name="Picture 8" descr="Image result for azure logo 2018">
            <a:extLst>
              <a:ext uri="{FF2B5EF4-FFF2-40B4-BE49-F238E27FC236}">
                <a16:creationId xmlns:a16="http://schemas.microsoft.com/office/drawing/2014/main" id="{E5A6270A-6176-4182-835C-3FC20E109A33}"/>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713514" y="3702047"/>
            <a:ext cx="2609623" cy="1363528"/>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Image result for jetbrains">
            <a:extLst>
              <a:ext uri="{FF2B5EF4-FFF2-40B4-BE49-F238E27FC236}">
                <a16:creationId xmlns:a16="http://schemas.microsoft.com/office/drawing/2014/main" id="{F284140C-5E2F-4C4B-B0E4-C060AB460D35}"/>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0216393" y="3347698"/>
            <a:ext cx="1219296" cy="1319057"/>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2" descr="A picture containing clipart&#10;&#10;Description automatically generated">
            <a:extLst>
              <a:ext uri="{FF2B5EF4-FFF2-40B4-BE49-F238E27FC236}">
                <a16:creationId xmlns:a16="http://schemas.microsoft.com/office/drawing/2014/main" id="{F85FCC0C-5B5C-4C51-93C0-1C00D2618251}"/>
              </a:ext>
            </a:extLst>
          </p:cNvPr>
          <p:cNvPicPr>
            <a:picLocks noChangeAspect="1"/>
          </p:cNvPicPr>
          <p:nvPr/>
        </p:nvPicPr>
        <p:blipFill>
          <a:blip r:embed="rId14"/>
          <a:stretch>
            <a:fillRect/>
          </a:stretch>
        </p:blipFill>
        <p:spPr>
          <a:xfrm>
            <a:off x="3019331" y="4871432"/>
            <a:ext cx="1074909" cy="715830"/>
          </a:xfrm>
          <a:prstGeom prst="rect">
            <a:avLst/>
          </a:prstGeom>
        </p:spPr>
      </p:pic>
      <p:pic>
        <p:nvPicPr>
          <p:cNvPr id="4" name="Picture 3">
            <a:extLst>
              <a:ext uri="{FF2B5EF4-FFF2-40B4-BE49-F238E27FC236}">
                <a16:creationId xmlns:a16="http://schemas.microsoft.com/office/drawing/2014/main" id="{703A63B5-463E-4409-B529-16B59292AC86}"/>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8787643" y="4847079"/>
            <a:ext cx="2857500" cy="666750"/>
          </a:xfrm>
          <a:prstGeom prst="rect">
            <a:avLst/>
          </a:prstGeom>
        </p:spPr>
      </p:pic>
    </p:spTree>
    <p:extLst>
      <p:ext uri="{BB962C8B-B14F-4D97-AF65-F5344CB8AC3E}">
        <p14:creationId xmlns:p14="http://schemas.microsoft.com/office/powerpoint/2010/main" val="18590643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6F6347F0-C986-49A2-8544-2D2813446047}"/>
              </a:ext>
            </a:extLst>
          </p:cNvPr>
          <p:cNvSpPr/>
          <p:nvPr/>
        </p:nvSpPr>
        <p:spPr>
          <a:xfrm>
            <a:off x="0" y="32657"/>
            <a:ext cx="12126686" cy="679268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aphicFrame>
        <p:nvGraphicFramePr>
          <p:cNvPr id="2" name="Table 1">
            <a:extLst>
              <a:ext uri="{FF2B5EF4-FFF2-40B4-BE49-F238E27FC236}">
                <a16:creationId xmlns:a16="http://schemas.microsoft.com/office/drawing/2014/main" id="{AA329635-EA62-4F6F-87E3-922ADA22E92A}"/>
              </a:ext>
            </a:extLst>
          </p:cNvPr>
          <p:cNvGraphicFramePr>
            <a:graphicFrameLocks noGrp="1"/>
          </p:cNvGraphicFramePr>
          <p:nvPr>
            <p:extLst>
              <p:ext uri="{D42A27DB-BD31-4B8C-83A1-F6EECF244321}">
                <p14:modId xmlns:p14="http://schemas.microsoft.com/office/powerpoint/2010/main" val="1564588733"/>
              </p:ext>
            </p:extLst>
          </p:nvPr>
        </p:nvGraphicFramePr>
        <p:xfrm>
          <a:off x="664690" y="1328662"/>
          <a:ext cx="10803060" cy="4813982"/>
        </p:xfrm>
        <a:graphic>
          <a:graphicData uri="http://schemas.openxmlformats.org/drawingml/2006/table">
            <a:tbl>
              <a:tblPr firstRow="1" firstCol="1" bandRow="1">
                <a:tableStyleId>{5C22544A-7EE6-4342-B048-85BDC9FD1C3A}</a:tableStyleId>
              </a:tblPr>
              <a:tblGrid>
                <a:gridCol w="2125571">
                  <a:extLst>
                    <a:ext uri="{9D8B030D-6E8A-4147-A177-3AD203B41FA5}">
                      <a16:colId xmlns:a16="http://schemas.microsoft.com/office/drawing/2014/main" val="3370319537"/>
                    </a:ext>
                  </a:extLst>
                </a:gridCol>
                <a:gridCol w="5538791">
                  <a:extLst>
                    <a:ext uri="{9D8B030D-6E8A-4147-A177-3AD203B41FA5}">
                      <a16:colId xmlns:a16="http://schemas.microsoft.com/office/drawing/2014/main" val="599537739"/>
                    </a:ext>
                  </a:extLst>
                </a:gridCol>
                <a:gridCol w="3138698">
                  <a:extLst>
                    <a:ext uri="{9D8B030D-6E8A-4147-A177-3AD203B41FA5}">
                      <a16:colId xmlns:a16="http://schemas.microsoft.com/office/drawing/2014/main" val="3724186262"/>
                    </a:ext>
                  </a:extLst>
                </a:gridCol>
              </a:tblGrid>
              <a:tr h="247679">
                <a:tc>
                  <a:txBody>
                    <a:bodyPr/>
                    <a:lstStyle/>
                    <a:p>
                      <a:pPr marL="0" marR="0">
                        <a:lnSpc>
                          <a:spcPct val="107000"/>
                        </a:lnSpc>
                        <a:spcBef>
                          <a:spcPts val="0"/>
                        </a:spcBef>
                        <a:spcAft>
                          <a:spcPts val="0"/>
                        </a:spcAft>
                      </a:pPr>
                      <a:r>
                        <a:rPr lang="en-US" sz="1600" dirty="0">
                          <a:effectLst/>
                        </a:rPr>
                        <a:t>Time</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70" marR="68570"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002060"/>
                    </a:solidFill>
                  </a:tcPr>
                </a:tc>
                <a:tc>
                  <a:txBody>
                    <a:bodyPr/>
                    <a:lstStyle/>
                    <a:p>
                      <a:pPr marL="0" marR="0">
                        <a:lnSpc>
                          <a:spcPct val="107000"/>
                        </a:lnSpc>
                        <a:spcBef>
                          <a:spcPts val="0"/>
                        </a:spcBef>
                        <a:spcAft>
                          <a:spcPts val="0"/>
                        </a:spcAft>
                      </a:pPr>
                      <a:r>
                        <a:rPr lang="en-US" sz="1600" dirty="0">
                          <a:effectLst/>
                        </a:rPr>
                        <a:t>Session</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70" marR="68570"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002060"/>
                    </a:solidFill>
                  </a:tcPr>
                </a:tc>
                <a:tc>
                  <a:txBody>
                    <a:bodyPr/>
                    <a:lstStyle/>
                    <a:p>
                      <a:pPr marL="0" marR="0">
                        <a:lnSpc>
                          <a:spcPct val="107000"/>
                        </a:lnSpc>
                        <a:spcBef>
                          <a:spcPts val="0"/>
                        </a:spcBef>
                        <a:spcAft>
                          <a:spcPts val="0"/>
                        </a:spcAft>
                      </a:pPr>
                      <a:r>
                        <a:rPr lang="en-US" sz="1600" dirty="0">
                          <a:effectLst/>
                        </a:rPr>
                        <a:t>Speaker</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70" marR="68570"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002060"/>
                    </a:solidFill>
                  </a:tcPr>
                </a:tc>
                <a:extLst>
                  <a:ext uri="{0D108BD9-81ED-4DB2-BD59-A6C34878D82A}">
                    <a16:rowId xmlns:a16="http://schemas.microsoft.com/office/drawing/2014/main" val="4226063413"/>
                  </a:ext>
                </a:extLst>
              </a:tr>
              <a:tr h="216759">
                <a:tc>
                  <a:txBody>
                    <a:bodyPr/>
                    <a:lstStyle/>
                    <a:p>
                      <a:pPr marL="0" marR="0">
                        <a:lnSpc>
                          <a:spcPct val="107000"/>
                        </a:lnSpc>
                        <a:spcBef>
                          <a:spcPts val="0"/>
                        </a:spcBef>
                        <a:spcAft>
                          <a:spcPts val="0"/>
                        </a:spcAft>
                      </a:pPr>
                      <a:r>
                        <a:rPr lang="en-US" sz="1400" dirty="0">
                          <a:effectLst/>
                        </a:rPr>
                        <a:t>9:00AM – 9:30AM</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70" marR="68570"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0070C0"/>
                    </a:solidFill>
                  </a:tcPr>
                </a:tc>
                <a:tc>
                  <a:txBody>
                    <a:bodyPr/>
                    <a:lstStyle/>
                    <a:p>
                      <a:pPr marL="0" marR="0">
                        <a:lnSpc>
                          <a:spcPct val="107000"/>
                        </a:lnSpc>
                        <a:spcBef>
                          <a:spcPts val="0"/>
                        </a:spcBef>
                        <a:spcAft>
                          <a:spcPts val="0"/>
                        </a:spcAft>
                      </a:pPr>
                      <a:r>
                        <a:rPr lang="en-US" sz="1400" b="1" dirty="0">
                          <a:solidFill>
                            <a:schemeClr val="bg1"/>
                          </a:solidFill>
                          <a:effectLst/>
                        </a:rPr>
                        <a:t>Registration</a:t>
                      </a:r>
                      <a:endParaRPr lang="en-US" sz="14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70" marR="68570"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0070C0"/>
                    </a:solidFill>
                  </a:tcPr>
                </a:tc>
                <a:tc>
                  <a:txBody>
                    <a:bodyPr/>
                    <a:lstStyle/>
                    <a:p>
                      <a:pPr marL="0" marR="0">
                        <a:lnSpc>
                          <a:spcPct val="107000"/>
                        </a:lnSpc>
                        <a:spcBef>
                          <a:spcPts val="0"/>
                        </a:spcBef>
                        <a:spcAft>
                          <a:spcPts val="0"/>
                        </a:spcAft>
                      </a:pPr>
                      <a:r>
                        <a:rPr lang="en-US" sz="1400" dirty="0">
                          <a:effectLst/>
                        </a:rPr>
                        <a:t>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70" marR="68570"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0070C0"/>
                    </a:solidFill>
                  </a:tcPr>
                </a:tc>
                <a:extLst>
                  <a:ext uri="{0D108BD9-81ED-4DB2-BD59-A6C34878D82A}">
                    <a16:rowId xmlns:a16="http://schemas.microsoft.com/office/drawing/2014/main" val="3247100686"/>
                  </a:ext>
                </a:extLst>
              </a:tr>
              <a:tr h="445009">
                <a:tc>
                  <a:txBody>
                    <a:bodyPr/>
                    <a:lstStyle/>
                    <a:p>
                      <a:pPr marL="0" marR="0">
                        <a:lnSpc>
                          <a:spcPct val="107000"/>
                        </a:lnSpc>
                        <a:spcBef>
                          <a:spcPts val="0"/>
                        </a:spcBef>
                        <a:spcAft>
                          <a:spcPts val="0"/>
                        </a:spcAft>
                      </a:pPr>
                      <a:r>
                        <a:rPr lang="en-US" sz="1400" dirty="0">
                          <a:effectLst/>
                        </a:rPr>
                        <a:t>9:30AM – 10:30AM</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70" marR="68570"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tx1">
                        <a:lumMod val="75000"/>
                        <a:lumOff val="25000"/>
                      </a:schemeClr>
                    </a:solidFill>
                  </a:tcPr>
                </a:tc>
                <a:tc>
                  <a:txBody>
                    <a:bodyPr/>
                    <a:lstStyle/>
                    <a:p>
                      <a:pPr marL="0" marR="0">
                        <a:lnSpc>
                          <a:spcPct val="107000"/>
                        </a:lnSpc>
                        <a:spcBef>
                          <a:spcPts val="0"/>
                        </a:spcBef>
                        <a:spcAft>
                          <a:spcPts val="0"/>
                        </a:spcAft>
                      </a:pPr>
                      <a:r>
                        <a:rPr lang="en-IN" sz="1400" b="1" dirty="0">
                          <a:effectLst/>
                        </a:rPr>
                        <a:t>Azure App Services with Socket.io – Build an online multi-player game!</a:t>
                      </a:r>
                      <a:endParaRPr lang="en-US"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70" marR="68570"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2">
                        <a:lumMod val="90000"/>
                      </a:schemeClr>
                    </a:solidFill>
                  </a:tcPr>
                </a:tc>
                <a:tc>
                  <a:txBody>
                    <a:bodyPr/>
                    <a:lstStyle/>
                    <a:p>
                      <a:pPr marL="0" marR="0" algn="l" defTabSz="914400" rtl="0" eaLnBrk="1" latinLnBrk="0" hangingPunct="1">
                        <a:lnSpc>
                          <a:spcPct val="107000"/>
                        </a:lnSpc>
                        <a:spcBef>
                          <a:spcPts val="0"/>
                        </a:spcBef>
                        <a:spcAft>
                          <a:spcPts val="0"/>
                        </a:spcAft>
                      </a:pPr>
                      <a:r>
                        <a:rPr lang="en-US" sz="1200" kern="1200" dirty="0">
                          <a:solidFill>
                            <a:schemeClr val="dk1"/>
                          </a:solidFill>
                          <a:effectLst/>
                          <a:latin typeface="+mn-lt"/>
                          <a:ea typeface="+mn-ea"/>
                          <a:cs typeface="+mn-cs"/>
                        </a:rPr>
                        <a:t>Ray Hogan</a:t>
                      </a:r>
                    </a:p>
                    <a:p>
                      <a:pPr marL="0" marR="0" algn="l" defTabSz="914400" rtl="0" eaLnBrk="1" latinLnBrk="0" hangingPunct="1">
                        <a:lnSpc>
                          <a:spcPct val="107000"/>
                        </a:lnSpc>
                        <a:spcBef>
                          <a:spcPts val="0"/>
                        </a:spcBef>
                        <a:spcAft>
                          <a:spcPts val="0"/>
                        </a:spcAft>
                      </a:pPr>
                      <a:r>
                        <a:rPr lang="en-US" sz="1050" kern="1200" dirty="0">
                          <a:solidFill>
                            <a:schemeClr val="tx1">
                              <a:lumMod val="65000"/>
                              <a:lumOff val="35000"/>
                            </a:schemeClr>
                          </a:solidFill>
                          <a:effectLst/>
                          <a:latin typeface="Calibri" panose="020F0502020204030204" pitchFamily="34" charset="0"/>
                          <a:ea typeface="+mn-ea"/>
                          <a:cs typeface="Times New Roman" panose="02020603050405020304" pitchFamily="18" charset="0"/>
                        </a:rPr>
                        <a:t>Senior Specialist, Pramerica</a:t>
                      </a:r>
                    </a:p>
                  </a:txBody>
                  <a:tcPr marL="68570" marR="68570"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4081706020"/>
                  </a:ext>
                </a:extLst>
              </a:tr>
              <a:tr h="434930">
                <a:tc>
                  <a:txBody>
                    <a:bodyPr/>
                    <a:lstStyle/>
                    <a:p>
                      <a:pPr marL="0" marR="0">
                        <a:lnSpc>
                          <a:spcPct val="107000"/>
                        </a:lnSpc>
                        <a:spcBef>
                          <a:spcPts val="0"/>
                        </a:spcBef>
                        <a:spcAft>
                          <a:spcPts val="0"/>
                        </a:spcAft>
                      </a:pPr>
                      <a:r>
                        <a:rPr lang="en-US" sz="1400" dirty="0">
                          <a:effectLst/>
                        </a:rPr>
                        <a:t>10:30AM – 11:30AM</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70" marR="68570"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tx1">
                        <a:lumMod val="75000"/>
                        <a:lumOff val="25000"/>
                      </a:schemeClr>
                    </a:solidFill>
                  </a:tcPr>
                </a:tc>
                <a:tc>
                  <a:txBody>
                    <a:bodyPr/>
                    <a:lstStyle/>
                    <a:p>
                      <a:pPr marL="0" marR="0">
                        <a:lnSpc>
                          <a:spcPct val="107000"/>
                        </a:lnSpc>
                        <a:spcBef>
                          <a:spcPts val="0"/>
                        </a:spcBef>
                        <a:spcAft>
                          <a:spcPts val="0"/>
                        </a:spcAft>
                      </a:pPr>
                      <a:r>
                        <a:rPr lang="en-GB" sz="1400" b="1" dirty="0">
                          <a:effectLst/>
                        </a:rPr>
                        <a:t>Hosting and scaling service-based applications on Azure</a:t>
                      </a:r>
                      <a:endParaRPr lang="en-US" sz="1400" dirty="0">
                        <a:effectLst/>
                      </a:endParaRPr>
                    </a:p>
                  </a:txBody>
                  <a:tcPr marL="68570" marR="68570"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2">
                        <a:lumMod val="90000"/>
                      </a:schemeClr>
                    </a:solidFill>
                  </a:tcPr>
                </a:tc>
                <a:tc>
                  <a:txBody>
                    <a:bodyPr/>
                    <a:lstStyle/>
                    <a:p>
                      <a:pPr marL="0" marR="0" algn="l" defTabSz="914400" rtl="0" eaLnBrk="1" latinLnBrk="0" hangingPunct="1">
                        <a:lnSpc>
                          <a:spcPct val="107000"/>
                        </a:lnSpc>
                        <a:spcBef>
                          <a:spcPts val="0"/>
                        </a:spcBef>
                        <a:spcAft>
                          <a:spcPts val="0"/>
                        </a:spcAft>
                      </a:pPr>
                      <a:r>
                        <a:rPr lang="en-US" sz="1200" kern="1200" dirty="0">
                          <a:solidFill>
                            <a:schemeClr val="dk1"/>
                          </a:solidFill>
                          <a:effectLst/>
                          <a:latin typeface="+mn-lt"/>
                          <a:ea typeface="+mn-ea"/>
                          <a:cs typeface="+mn-cs"/>
                        </a:rPr>
                        <a:t>Mark Allan</a:t>
                      </a:r>
                    </a:p>
                    <a:p>
                      <a:pPr marL="0" marR="0" algn="l" defTabSz="914400" rtl="0" eaLnBrk="1" latinLnBrk="0" hangingPunct="1">
                        <a:lnSpc>
                          <a:spcPct val="107000"/>
                        </a:lnSpc>
                        <a:spcBef>
                          <a:spcPts val="0"/>
                        </a:spcBef>
                        <a:spcAft>
                          <a:spcPts val="0"/>
                        </a:spcAft>
                      </a:pPr>
                      <a:r>
                        <a:rPr lang="en-US" sz="1050" kern="1200" dirty="0">
                          <a:solidFill>
                            <a:schemeClr val="tx1">
                              <a:lumMod val="65000"/>
                              <a:lumOff val="35000"/>
                            </a:schemeClr>
                          </a:solidFill>
                          <a:effectLst/>
                          <a:latin typeface="Calibri" panose="020F0502020204030204" pitchFamily="34" charset="0"/>
                          <a:ea typeface="+mn-ea"/>
                          <a:cs typeface="Times New Roman" panose="02020603050405020304" pitchFamily="18" charset="0"/>
                        </a:rPr>
                        <a:t>Microsoft MVP - Azure</a:t>
                      </a:r>
                    </a:p>
                  </a:txBody>
                  <a:tcPr marL="68570" marR="68570"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3639483222"/>
                  </a:ext>
                </a:extLst>
              </a:tr>
              <a:tr h="224813">
                <a:tc>
                  <a:txBody>
                    <a:bodyPr/>
                    <a:lstStyle/>
                    <a:p>
                      <a:pPr marL="0" marR="0">
                        <a:lnSpc>
                          <a:spcPct val="107000"/>
                        </a:lnSpc>
                        <a:spcBef>
                          <a:spcPts val="0"/>
                        </a:spcBef>
                        <a:spcAft>
                          <a:spcPts val="0"/>
                        </a:spcAft>
                      </a:pPr>
                      <a:r>
                        <a:rPr lang="en-US" sz="1400" dirty="0">
                          <a:effectLst/>
                        </a:rPr>
                        <a:t>11:30AM -- 11:45AM</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70" marR="68570"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0070C0"/>
                    </a:solidFill>
                  </a:tcPr>
                </a:tc>
                <a:tc>
                  <a:txBody>
                    <a:bodyPr/>
                    <a:lstStyle/>
                    <a:p>
                      <a:pPr marL="0" marR="0">
                        <a:lnSpc>
                          <a:spcPct val="107000"/>
                        </a:lnSpc>
                        <a:spcBef>
                          <a:spcPts val="0"/>
                        </a:spcBef>
                        <a:spcAft>
                          <a:spcPts val="0"/>
                        </a:spcAft>
                      </a:pPr>
                      <a:r>
                        <a:rPr lang="en-US" sz="1400" b="1" dirty="0">
                          <a:solidFill>
                            <a:schemeClr val="bg1"/>
                          </a:solidFill>
                          <a:effectLst/>
                        </a:rPr>
                        <a:t>Break </a:t>
                      </a:r>
                      <a:endParaRPr lang="en-US" sz="14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70" marR="68570"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0070C0"/>
                    </a:solidFill>
                  </a:tcPr>
                </a:tc>
                <a:tc>
                  <a:txBody>
                    <a:bodyPr/>
                    <a:lstStyle/>
                    <a:p>
                      <a:pPr marL="0" marR="0">
                        <a:lnSpc>
                          <a:spcPct val="107000"/>
                        </a:lnSpc>
                        <a:spcBef>
                          <a:spcPts val="0"/>
                        </a:spcBef>
                        <a:spcAft>
                          <a:spcPts val="0"/>
                        </a:spcAft>
                      </a:pPr>
                      <a:r>
                        <a:rPr lang="en-US" sz="1400" dirty="0">
                          <a:effectLst/>
                        </a:rPr>
                        <a:t>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70" marR="68570"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0070C0"/>
                    </a:solidFill>
                  </a:tcPr>
                </a:tc>
                <a:extLst>
                  <a:ext uri="{0D108BD9-81ED-4DB2-BD59-A6C34878D82A}">
                    <a16:rowId xmlns:a16="http://schemas.microsoft.com/office/drawing/2014/main" val="1313290591"/>
                  </a:ext>
                </a:extLst>
              </a:tr>
              <a:tr h="560300">
                <a:tc>
                  <a:txBody>
                    <a:bodyPr/>
                    <a:lstStyle/>
                    <a:p>
                      <a:pPr marL="0" marR="0">
                        <a:lnSpc>
                          <a:spcPct val="107000"/>
                        </a:lnSpc>
                        <a:spcBef>
                          <a:spcPts val="0"/>
                        </a:spcBef>
                        <a:spcAft>
                          <a:spcPts val="0"/>
                        </a:spcAft>
                      </a:pPr>
                      <a:r>
                        <a:rPr lang="en-US" sz="1400" dirty="0">
                          <a:effectLst/>
                        </a:rPr>
                        <a:t>11:45AM – 12:45PM</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70" marR="68570"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tx1">
                        <a:lumMod val="75000"/>
                        <a:lumOff val="25000"/>
                      </a:schemeClr>
                    </a:solidFill>
                  </a:tcPr>
                </a:tc>
                <a:tc>
                  <a:txBody>
                    <a:bodyPr/>
                    <a:lstStyle/>
                    <a:p>
                      <a:pPr marL="0" marR="0" algn="l" defTabSz="914400" rtl="0" eaLnBrk="1" latinLnBrk="0" hangingPunct="1">
                        <a:lnSpc>
                          <a:spcPct val="107000"/>
                        </a:lnSpc>
                        <a:spcBef>
                          <a:spcPts val="0"/>
                        </a:spcBef>
                        <a:spcAft>
                          <a:spcPts val="0"/>
                        </a:spcAft>
                      </a:pPr>
                      <a:r>
                        <a:rPr lang="en-IN" sz="1400" b="1" kern="1200" dirty="0">
                          <a:solidFill>
                            <a:schemeClr val="dk1"/>
                          </a:solidFill>
                          <a:effectLst/>
                          <a:latin typeface="+mn-lt"/>
                          <a:ea typeface="+mn-ea"/>
                          <a:cs typeface="+mn-cs"/>
                        </a:rPr>
                        <a:t>akka.net Actor system in nutshell</a:t>
                      </a:r>
                    </a:p>
                  </a:txBody>
                  <a:tcPr marL="68570" marR="68570"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2">
                        <a:lumMod val="90000"/>
                      </a:schemeClr>
                    </a:solidFill>
                  </a:tcPr>
                </a:tc>
                <a:tc>
                  <a:txBody>
                    <a:bodyPr/>
                    <a:lstStyle/>
                    <a:p>
                      <a:pPr marL="0" marR="0">
                        <a:lnSpc>
                          <a:spcPct val="107000"/>
                        </a:lnSpc>
                        <a:spcBef>
                          <a:spcPts val="0"/>
                        </a:spcBef>
                        <a:spcAft>
                          <a:spcPts val="0"/>
                        </a:spcAft>
                      </a:pPr>
                      <a:r>
                        <a:rPr lang="en-US" sz="1100" dirty="0">
                          <a:effectLst/>
                        </a:rPr>
                        <a:t>Greg Bernas</a:t>
                      </a:r>
                    </a:p>
                    <a:p>
                      <a:pPr marL="0" marR="0" lvl="0" indent="0" algn="l" defTabSz="914400" rtl="0" eaLnBrk="1" fontAlgn="auto" latinLnBrk="0" hangingPunct="1">
                        <a:lnSpc>
                          <a:spcPct val="107000"/>
                        </a:lnSpc>
                        <a:spcBef>
                          <a:spcPts val="0"/>
                        </a:spcBef>
                        <a:spcAft>
                          <a:spcPts val="0"/>
                        </a:spcAft>
                        <a:buClrTx/>
                        <a:buSzTx/>
                        <a:buFontTx/>
                        <a:buNone/>
                        <a:tabLst/>
                        <a:defRPr/>
                      </a:pPr>
                      <a:r>
                        <a:rPr lang="en-US" sz="1050" kern="1200" dirty="0">
                          <a:solidFill>
                            <a:schemeClr val="tx1">
                              <a:lumMod val="65000"/>
                              <a:lumOff val="35000"/>
                            </a:schemeClr>
                          </a:solidFill>
                          <a:effectLst/>
                          <a:latin typeface="Calibri" panose="020F0502020204030204" pitchFamily="34" charset="0"/>
                          <a:ea typeface="Calibri" panose="020F0502020204030204" pitchFamily="34" charset="0"/>
                          <a:cs typeface="Times New Roman" panose="02020603050405020304" pitchFamily="18" charset="0"/>
                        </a:rPr>
                        <a:t>Software Development Manager,</a:t>
                      </a:r>
                    </a:p>
                    <a:p>
                      <a:pPr marL="0" marR="0" lvl="0" indent="0" algn="l" defTabSz="914400" rtl="0" eaLnBrk="1" fontAlgn="auto" latinLnBrk="0" hangingPunct="1">
                        <a:lnSpc>
                          <a:spcPct val="107000"/>
                        </a:lnSpc>
                        <a:spcBef>
                          <a:spcPts val="0"/>
                        </a:spcBef>
                        <a:spcAft>
                          <a:spcPts val="0"/>
                        </a:spcAft>
                        <a:buClrTx/>
                        <a:buSzTx/>
                        <a:buFontTx/>
                        <a:buNone/>
                        <a:tabLst/>
                        <a:defRPr/>
                      </a:pPr>
                      <a:r>
                        <a:rPr lang="en-US" sz="1050" kern="1200" dirty="0">
                          <a:solidFill>
                            <a:schemeClr val="tx1">
                              <a:lumMod val="65000"/>
                              <a:lumOff val="35000"/>
                            </a:schemeClr>
                          </a:solidFill>
                          <a:effectLst/>
                          <a:latin typeface="Calibri" panose="020F0502020204030204" pitchFamily="34" charset="0"/>
                          <a:ea typeface="Calibri" panose="020F0502020204030204" pitchFamily="34" charset="0"/>
                          <a:cs typeface="Times New Roman" panose="02020603050405020304" pitchFamily="18" charset="0"/>
                        </a:rPr>
                        <a:t>Antaris Consulting</a:t>
                      </a:r>
                      <a:endParaRPr lang="en-US" sz="1050" dirty="0">
                        <a:solidFill>
                          <a:schemeClr val="tx1">
                            <a:lumMod val="65000"/>
                            <a:lumOff val="3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70" marR="68570"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3501460666"/>
                  </a:ext>
                </a:extLst>
              </a:tr>
              <a:tr h="216759">
                <a:tc>
                  <a:txBody>
                    <a:bodyPr/>
                    <a:lstStyle/>
                    <a:p>
                      <a:pPr marL="0" marR="0">
                        <a:lnSpc>
                          <a:spcPct val="107000"/>
                        </a:lnSpc>
                        <a:spcBef>
                          <a:spcPts val="0"/>
                        </a:spcBef>
                        <a:spcAft>
                          <a:spcPts val="0"/>
                        </a:spcAft>
                      </a:pPr>
                      <a:r>
                        <a:rPr lang="en-US" sz="1400" b="1" dirty="0">
                          <a:solidFill>
                            <a:schemeClr val="bg1"/>
                          </a:solidFill>
                          <a:effectLst/>
                        </a:rPr>
                        <a:t>12:45PM – 1:30 PM</a:t>
                      </a:r>
                      <a:endParaRPr lang="en-US" sz="14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70" marR="68570"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0070C0"/>
                    </a:solidFill>
                  </a:tcPr>
                </a:tc>
                <a:tc>
                  <a:txBody>
                    <a:bodyPr/>
                    <a:lstStyle/>
                    <a:p>
                      <a:pPr marL="0" marR="0">
                        <a:lnSpc>
                          <a:spcPct val="107000"/>
                        </a:lnSpc>
                        <a:spcBef>
                          <a:spcPts val="0"/>
                        </a:spcBef>
                        <a:spcAft>
                          <a:spcPts val="0"/>
                        </a:spcAft>
                      </a:pPr>
                      <a:r>
                        <a:rPr lang="en-US" sz="1400" b="1" dirty="0">
                          <a:solidFill>
                            <a:schemeClr val="bg1"/>
                          </a:solidFill>
                          <a:effectLst/>
                        </a:rPr>
                        <a:t>Lunch Break + Networking</a:t>
                      </a:r>
                      <a:endParaRPr lang="en-US" sz="14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70" marR="68570"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0070C0"/>
                    </a:solidFill>
                  </a:tcPr>
                </a:tc>
                <a:tc>
                  <a:txBody>
                    <a:bodyPr/>
                    <a:lstStyle/>
                    <a:p>
                      <a:pPr marL="0" marR="0">
                        <a:lnSpc>
                          <a:spcPct val="107000"/>
                        </a:lnSpc>
                        <a:spcBef>
                          <a:spcPts val="0"/>
                        </a:spcBef>
                        <a:spcAft>
                          <a:spcPts val="0"/>
                        </a:spcAft>
                      </a:pPr>
                      <a:r>
                        <a:rPr lang="en-US" sz="1400" b="1" dirty="0">
                          <a:solidFill>
                            <a:schemeClr val="bg1"/>
                          </a:solidFill>
                          <a:effectLst/>
                        </a:rPr>
                        <a:t> </a:t>
                      </a:r>
                      <a:endParaRPr lang="en-US" sz="14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70" marR="68570"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0070C0"/>
                    </a:solidFill>
                  </a:tcPr>
                </a:tc>
                <a:extLst>
                  <a:ext uri="{0D108BD9-81ED-4DB2-BD59-A6C34878D82A}">
                    <a16:rowId xmlns:a16="http://schemas.microsoft.com/office/drawing/2014/main" val="3044799765"/>
                  </a:ext>
                </a:extLst>
              </a:tr>
              <a:tr h="415295">
                <a:tc>
                  <a:txBody>
                    <a:bodyPr/>
                    <a:lstStyle/>
                    <a:p>
                      <a:pPr marL="0" marR="0">
                        <a:lnSpc>
                          <a:spcPct val="107000"/>
                        </a:lnSpc>
                        <a:spcBef>
                          <a:spcPts val="0"/>
                        </a:spcBef>
                        <a:spcAft>
                          <a:spcPts val="0"/>
                        </a:spcAft>
                      </a:pPr>
                      <a:r>
                        <a:rPr lang="en-US" sz="1400" dirty="0">
                          <a:effectLst/>
                        </a:rPr>
                        <a:t>1:30PM – 2:30PM</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70" marR="68570"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tx1">
                        <a:lumMod val="75000"/>
                        <a:lumOff val="25000"/>
                      </a:schemeClr>
                    </a:solidFill>
                  </a:tcPr>
                </a:tc>
                <a:tc>
                  <a:txBody>
                    <a:bodyPr/>
                    <a:lstStyle/>
                    <a:p>
                      <a:pPr marL="0" marR="0">
                        <a:lnSpc>
                          <a:spcPct val="107000"/>
                        </a:lnSpc>
                        <a:spcBef>
                          <a:spcPts val="0"/>
                        </a:spcBef>
                        <a:spcAft>
                          <a:spcPts val="0"/>
                        </a:spcAft>
                      </a:pPr>
                      <a:r>
                        <a:rPr lang="en-US" sz="1400" b="1" kern="1200" dirty="0">
                          <a:solidFill>
                            <a:schemeClr val="dk1"/>
                          </a:solidFill>
                          <a:effectLst/>
                          <a:latin typeface="+mn-lt"/>
                          <a:ea typeface="+mn-ea"/>
                          <a:cs typeface="+mn-cs"/>
                        </a:rPr>
                        <a:t>How relevant JMeter to me?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70" marR="68570"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2">
                        <a:lumMod val="90000"/>
                      </a:schemeClr>
                    </a:solidFill>
                  </a:tcPr>
                </a:tc>
                <a:tc>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r>
                        <a:rPr lang="en-US" sz="1100" kern="1200" dirty="0">
                          <a:solidFill>
                            <a:schemeClr val="dk1"/>
                          </a:solidFill>
                          <a:effectLst/>
                          <a:latin typeface="+mn-lt"/>
                          <a:ea typeface="+mn-ea"/>
                          <a:cs typeface="+mn-cs"/>
                        </a:rPr>
                        <a:t>Giulio Vian</a:t>
                      </a:r>
                    </a:p>
                    <a:p>
                      <a:pPr marL="0" marR="0" lvl="0" indent="0" algn="l" defTabSz="914400" rtl="0" eaLnBrk="1" fontAlgn="auto" latinLnBrk="0" hangingPunct="1">
                        <a:lnSpc>
                          <a:spcPct val="107000"/>
                        </a:lnSpc>
                        <a:spcBef>
                          <a:spcPts val="0"/>
                        </a:spcBef>
                        <a:spcAft>
                          <a:spcPts val="0"/>
                        </a:spcAft>
                        <a:buClrTx/>
                        <a:buSzTx/>
                        <a:buFontTx/>
                        <a:buNone/>
                        <a:tabLst/>
                        <a:defRPr/>
                      </a:pPr>
                      <a:r>
                        <a:rPr lang="en-GB" sz="1050" dirty="0">
                          <a:solidFill>
                            <a:schemeClr val="tx1">
                              <a:lumMod val="65000"/>
                              <a:lumOff val="35000"/>
                            </a:schemeClr>
                          </a:solidFill>
                          <a:effectLst/>
                          <a:latin typeface="Calibri" panose="020F0502020204030204" pitchFamily="34" charset="0"/>
                          <a:ea typeface="Calibri" panose="020F0502020204030204" pitchFamily="34" charset="0"/>
                          <a:cs typeface="Times New Roman" panose="02020603050405020304" pitchFamily="18" charset="0"/>
                        </a:rPr>
                        <a:t>DevOps Lead, Microsoft MVP, ALM DevOps Ranger</a:t>
                      </a:r>
                      <a:endParaRPr lang="en-US" sz="1050" dirty="0">
                        <a:solidFill>
                          <a:schemeClr val="tx1">
                            <a:lumMod val="65000"/>
                            <a:lumOff val="3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70" marR="68570"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2583221690"/>
                  </a:ext>
                </a:extLst>
              </a:tr>
              <a:tr h="415295">
                <a:tc>
                  <a:txBody>
                    <a:bodyPr/>
                    <a:lstStyle/>
                    <a:p>
                      <a:pPr marL="0" marR="0">
                        <a:lnSpc>
                          <a:spcPct val="107000"/>
                        </a:lnSpc>
                        <a:spcBef>
                          <a:spcPts val="0"/>
                        </a:spcBef>
                        <a:spcAft>
                          <a:spcPts val="0"/>
                        </a:spcAft>
                      </a:pPr>
                      <a:r>
                        <a:rPr lang="en-US" sz="1400" dirty="0">
                          <a:effectLst/>
                        </a:rPr>
                        <a:t>2:30PM – 3:00PM</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70" marR="68570"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tx1">
                        <a:lumMod val="75000"/>
                        <a:lumOff val="25000"/>
                      </a:schemeClr>
                    </a:solidFill>
                  </a:tcPr>
                </a:tc>
                <a:tc>
                  <a:txBody>
                    <a:bodyPr/>
                    <a:lstStyle/>
                    <a:p>
                      <a:pPr marL="0" marR="0" algn="l" defTabSz="914400" rtl="0" eaLnBrk="1" latinLnBrk="0" hangingPunct="1">
                        <a:lnSpc>
                          <a:spcPct val="107000"/>
                        </a:lnSpc>
                        <a:spcBef>
                          <a:spcPts val="0"/>
                        </a:spcBef>
                        <a:spcAft>
                          <a:spcPts val="0"/>
                        </a:spcAft>
                      </a:pPr>
                      <a:r>
                        <a:rPr lang="en-GB" sz="1400" b="1" kern="1200" dirty="0">
                          <a:solidFill>
                            <a:schemeClr val="dk1"/>
                          </a:solidFill>
                          <a:effectLst/>
                          <a:latin typeface="+mn-lt"/>
                          <a:ea typeface="+mn-ea"/>
                          <a:cs typeface="+mn-cs"/>
                        </a:rPr>
                        <a:t>Automated Nodejs api deployment using GitHub and Azure Pipelines</a:t>
                      </a:r>
                    </a:p>
                  </a:txBody>
                  <a:tcPr marL="68570" marR="68570"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2">
                        <a:lumMod val="90000"/>
                      </a:schemeClr>
                    </a:solidFill>
                  </a:tcPr>
                </a:tc>
                <a:tc>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r>
                        <a:rPr lang="en-US" sz="1200" kern="1200" dirty="0">
                          <a:solidFill>
                            <a:schemeClr val="dk1"/>
                          </a:solidFill>
                          <a:effectLst/>
                          <a:latin typeface="+mn-lt"/>
                          <a:ea typeface="+mn-ea"/>
                          <a:cs typeface="+mn-cs"/>
                        </a:rPr>
                        <a:t>Velin Georgiev</a:t>
                      </a:r>
                    </a:p>
                    <a:p>
                      <a:pPr marL="0" marR="0" lvl="0" indent="0" algn="l" defTabSz="914400" rtl="0" eaLnBrk="1" fontAlgn="auto" latinLnBrk="0" hangingPunct="1">
                        <a:lnSpc>
                          <a:spcPct val="107000"/>
                        </a:lnSpc>
                        <a:spcBef>
                          <a:spcPts val="0"/>
                        </a:spcBef>
                        <a:spcAft>
                          <a:spcPts val="0"/>
                        </a:spcAft>
                        <a:buClrTx/>
                        <a:buSzTx/>
                        <a:buFontTx/>
                        <a:buNone/>
                        <a:tabLst/>
                        <a:defRPr/>
                      </a:pPr>
                      <a:r>
                        <a:rPr lang="en-US" sz="1050" kern="1200" dirty="0">
                          <a:solidFill>
                            <a:schemeClr val="tx1">
                              <a:lumMod val="65000"/>
                              <a:lumOff val="35000"/>
                            </a:schemeClr>
                          </a:solidFill>
                          <a:effectLst/>
                          <a:latin typeface="Calibri" panose="020F0502020204030204" pitchFamily="34" charset="0"/>
                          <a:ea typeface="+mn-ea"/>
                          <a:cs typeface="Times New Roman" panose="02020603050405020304" pitchFamily="18" charset="0"/>
                        </a:rPr>
                        <a:t>Microsoft MVP,  Tech Architect - Pramerica</a:t>
                      </a:r>
                    </a:p>
                  </a:txBody>
                  <a:tcPr marL="68570" marR="68570"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2397287806"/>
                  </a:ext>
                </a:extLst>
              </a:tr>
              <a:tr h="216759">
                <a:tc>
                  <a:txBody>
                    <a:bodyPr/>
                    <a:lstStyle/>
                    <a:p>
                      <a:pPr marL="0" marR="0">
                        <a:lnSpc>
                          <a:spcPct val="107000"/>
                        </a:lnSpc>
                        <a:spcBef>
                          <a:spcPts val="0"/>
                        </a:spcBef>
                        <a:spcAft>
                          <a:spcPts val="0"/>
                        </a:spcAft>
                      </a:pPr>
                      <a:r>
                        <a:rPr lang="en-US" sz="1400" b="1" dirty="0">
                          <a:solidFill>
                            <a:schemeClr val="bg1"/>
                          </a:solidFill>
                          <a:effectLst/>
                        </a:rPr>
                        <a:t>3:00PM - 3:15PM</a:t>
                      </a:r>
                      <a:endParaRPr lang="en-US" sz="14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70" marR="68570"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0070C0"/>
                    </a:solidFill>
                  </a:tcPr>
                </a:tc>
                <a:tc>
                  <a:txBody>
                    <a:bodyPr/>
                    <a:lstStyle/>
                    <a:p>
                      <a:pPr marL="0" marR="0">
                        <a:lnSpc>
                          <a:spcPct val="107000"/>
                        </a:lnSpc>
                        <a:spcBef>
                          <a:spcPts val="0"/>
                        </a:spcBef>
                        <a:spcAft>
                          <a:spcPts val="0"/>
                        </a:spcAft>
                      </a:pPr>
                      <a:r>
                        <a:rPr lang="en-US" sz="1400" b="1" dirty="0">
                          <a:solidFill>
                            <a:schemeClr val="bg1"/>
                          </a:solidFill>
                          <a:effectLst/>
                        </a:rPr>
                        <a:t>Break</a:t>
                      </a:r>
                      <a:endParaRPr lang="en-US" sz="14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70" marR="68570"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0070C0"/>
                    </a:solidFill>
                  </a:tcPr>
                </a:tc>
                <a:tc>
                  <a:txBody>
                    <a:bodyPr/>
                    <a:lstStyle/>
                    <a:p>
                      <a:pPr marL="0" marR="0">
                        <a:lnSpc>
                          <a:spcPct val="107000"/>
                        </a:lnSpc>
                        <a:spcBef>
                          <a:spcPts val="0"/>
                        </a:spcBef>
                        <a:spcAft>
                          <a:spcPts val="0"/>
                        </a:spcAft>
                      </a:pPr>
                      <a:r>
                        <a:rPr lang="en-US" sz="1400" b="1" dirty="0">
                          <a:solidFill>
                            <a:schemeClr val="bg1"/>
                          </a:solidFill>
                          <a:effectLst/>
                        </a:rPr>
                        <a:t> </a:t>
                      </a:r>
                      <a:endParaRPr lang="en-US" sz="14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70" marR="68570"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0070C0"/>
                    </a:solidFill>
                  </a:tcPr>
                </a:tc>
                <a:extLst>
                  <a:ext uri="{0D108BD9-81ED-4DB2-BD59-A6C34878D82A}">
                    <a16:rowId xmlns:a16="http://schemas.microsoft.com/office/drawing/2014/main" val="2718839915"/>
                  </a:ext>
                </a:extLst>
              </a:tr>
              <a:tr h="176375">
                <a:tc>
                  <a:txBody>
                    <a:bodyPr/>
                    <a:lstStyle/>
                    <a:p>
                      <a:pPr marL="0" marR="0">
                        <a:lnSpc>
                          <a:spcPct val="107000"/>
                        </a:lnSpc>
                        <a:spcBef>
                          <a:spcPts val="0"/>
                        </a:spcBef>
                        <a:spcAft>
                          <a:spcPts val="0"/>
                        </a:spcAft>
                      </a:pPr>
                      <a:r>
                        <a:rPr lang="en-US" sz="1400" dirty="0">
                          <a:effectLst/>
                        </a:rPr>
                        <a:t>3:15PM – 3:45PM</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70" marR="68570"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tx1">
                        <a:lumMod val="75000"/>
                        <a:lumOff val="25000"/>
                      </a:schemeClr>
                    </a:solidFill>
                  </a:tcPr>
                </a:tc>
                <a:tc>
                  <a:txBody>
                    <a:bodyPr/>
                    <a:lstStyle/>
                    <a:p>
                      <a:pPr marL="0" marR="0" algn="l" defTabSz="914400" rtl="0" eaLnBrk="1" latinLnBrk="0" hangingPunct="1">
                        <a:lnSpc>
                          <a:spcPct val="107000"/>
                        </a:lnSpc>
                        <a:spcBef>
                          <a:spcPts val="0"/>
                        </a:spcBef>
                        <a:spcAft>
                          <a:spcPts val="0"/>
                        </a:spcAft>
                      </a:pPr>
                      <a:r>
                        <a:rPr lang="en-GB" sz="1400" b="1" kern="1200" dirty="0">
                          <a:solidFill>
                            <a:schemeClr val="dk1"/>
                          </a:solidFill>
                          <a:effectLst/>
                          <a:latin typeface="+mn-lt"/>
                          <a:ea typeface="+mn-ea"/>
                          <a:cs typeface="+mn-cs"/>
                        </a:rPr>
                        <a:t>You're the DBA now: Storage choices in Azure in 30 mins</a:t>
                      </a:r>
                    </a:p>
                  </a:txBody>
                  <a:tcPr marL="68570" marR="68570"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2">
                        <a:lumMod val="90000"/>
                      </a:schemeClr>
                    </a:solidFill>
                  </a:tcPr>
                </a:tc>
                <a:tc>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r>
                        <a:rPr lang="en-US" sz="1200" kern="1200" dirty="0">
                          <a:solidFill>
                            <a:schemeClr val="dk1"/>
                          </a:solidFill>
                          <a:effectLst/>
                          <a:latin typeface="+mn-lt"/>
                          <a:ea typeface="+mn-ea"/>
                          <a:cs typeface="+mn-cs"/>
                        </a:rPr>
                        <a:t>Joon Du Rant </a:t>
                      </a:r>
                    </a:p>
                    <a:p>
                      <a:pPr marL="0" marR="0" lvl="0" indent="0" algn="l" defTabSz="914400" rtl="0" eaLnBrk="1" fontAlgn="auto" latinLnBrk="0" hangingPunct="1">
                        <a:lnSpc>
                          <a:spcPct val="107000"/>
                        </a:lnSpc>
                        <a:spcBef>
                          <a:spcPts val="0"/>
                        </a:spcBef>
                        <a:spcAft>
                          <a:spcPts val="0"/>
                        </a:spcAft>
                        <a:buClrTx/>
                        <a:buSzTx/>
                        <a:buFontTx/>
                        <a:buNone/>
                        <a:tabLst/>
                        <a:defRPr/>
                      </a:pPr>
                      <a:r>
                        <a:rPr lang="en-US" sz="1050" dirty="0">
                          <a:solidFill>
                            <a:schemeClr val="tx1">
                              <a:lumMod val="65000"/>
                              <a:lumOff val="35000"/>
                            </a:schemeClr>
                          </a:solidFill>
                          <a:effectLst/>
                          <a:latin typeface="Calibri" panose="020F0502020204030204" pitchFamily="34" charset="0"/>
                          <a:ea typeface="Calibri" panose="020F0502020204030204" pitchFamily="34" charset="0"/>
                          <a:cs typeface="Times New Roman" panose="02020603050405020304" pitchFamily="18" charset="0"/>
                        </a:rPr>
                        <a:t>Solution Architect, Pramerica</a:t>
                      </a:r>
                    </a:p>
                  </a:txBody>
                  <a:tcPr marL="68570" marR="68570"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318206596"/>
                  </a:ext>
                </a:extLst>
              </a:tr>
              <a:tr h="390543">
                <a:tc>
                  <a:txBody>
                    <a:bodyPr/>
                    <a:lstStyle/>
                    <a:p>
                      <a:pPr marL="0" marR="0">
                        <a:lnSpc>
                          <a:spcPct val="107000"/>
                        </a:lnSpc>
                        <a:spcBef>
                          <a:spcPts val="0"/>
                        </a:spcBef>
                        <a:spcAft>
                          <a:spcPts val="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3:45PM - 4:15 PM</a:t>
                      </a:r>
                    </a:p>
                  </a:txBody>
                  <a:tcPr marL="68570" marR="68570"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tx1">
                        <a:lumMod val="75000"/>
                        <a:lumOff val="25000"/>
                      </a:schemeClr>
                    </a:solidFill>
                  </a:tcPr>
                </a:tc>
                <a:tc>
                  <a:txBody>
                    <a:bodyPr/>
                    <a:lstStyle/>
                    <a:p>
                      <a:pPr marL="0" marR="0" algn="l" defTabSz="914400" rtl="0" eaLnBrk="1" latinLnBrk="0" hangingPunct="1">
                        <a:lnSpc>
                          <a:spcPct val="107000"/>
                        </a:lnSpc>
                        <a:spcBef>
                          <a:spcPts val="0"/>
                        </a:spcBef>
                        <a:spcAft>
                          <a:spcPts val="0"/>
                        </a:spcAft>
                      </a:pPr>
                      <a:r>
                        <a:rPr lang="en-GB" sz="1400" b="1" kern="1200" dirty="0">
                          <a:solidFill>
                            <a:schemeClr val="dk1"/>
                          </a:solidFill>
                          <a:effectLst/>
                          <a:latin typeface="+mn-lt"/>
                          <a:ea typeface="+mn-ea"/>
                          <a:cs typeface="+mn-cs"/>
                        </a:rPr>
                        <a:t>Zero to PowerBI Hero in 30 mins</a:t>
                      </a:r>
                    </a:p>
                  </a:txBody>
                  <a:tcPr marL="68570" marR="68570"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2">
                        <a:lumMod val="90000"/>
                      </a:schemeClr>
                    </a:solidFill>
                  </a:tcPr>
                </a:tc>
                <a:tc>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r>
                        <a:rPr lang="en-US" sz="1200" kern="1200" dirty="0">
                          <a:solidFill>
                            <a:schemeClr val="dk1"/>
                          </a:solidFill>
                          <a:effectLst/>
                          <a:latin typeface="+mn-lt"/>
                          <a:ea typeface="+mn-ea"/>
                          <a:cs typeface="+mn-cs"/>
                        </a:rPr>
                        <a:t>Richard Fisher</a:t>
                      </a:r>
                    </a:p>
                    <a:p>
                      <a:pPr marL="0" marR="0" lvl="0" indent="0" algn="l" defTabSz="914400" rtl="0" eaLnBrk="1" fontAlgn="auto" latinLnBrk="0" hangingPunct="1">
                        <a:lnSpc>
                          <a:spcPct val="107000"/>
                        </a:lnSpc>
                        <a:spcBef>
                          <a:spcPts val="0"/>
                        </a:spcBef>
                        <a:spcAft>
                          <a:spcPts val="0"/>
                        </a:spcAft>
                        <a:buClrTx/>
                        <a:buSzTx/>
                        <a:buFontTx/>
                        <a:buNone/>
                        <a:tabLst/>
                        <a:defRPr/>
                      </a:pPr>
                      <a:r>
                        <a:rPr lang="en-US" sz="1100" dirty="0">
                          <a:solidFill>
                            <a:schemeClr val="tx1">
                              <a:lumMod val="65000"/>
                              <a:lumOff val="35000"/>
                            </a:schemeClr>
                          </a:solidFill>
                          <a:effectLst/>
                          <a:latin typeface="Calibri" panose="020F0502020204030204" pitchFamily="34" charset="0"/>
                          <a:ea typeface="Calibri" panose="020F0502020204030204" pitchFamily="34" charset="0"/>
                          <a:cs typeface="Times New Roman" panose="02020603050405020304" pitchFamily="18" charset="0"/>
                        </a:rPr>
                        <a:t>Solution Architect, Pramerica</a:t>
                      </a:r>
                    </a:p>
                  </a:txBody>
                  <a:tcPr marL="68570" marR="68570"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2450106125"/>
                  </a:ext>
                </a:extLst>
              </a:tr>
              <a:tr h="0">
                <a:tc>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r>
                        <a:rPr lang="en-US" sz="1400" dirty="0">
                          <a:effectLst/>
                          <a:latin typeface="Calibri" panose="020F0502020204030204" pitchFamily="34" charset="0"/>
                          <a:ea typeface="Calibri" panose="020F0502020204030204" pitchFamily="34" charset="0"/>
                          <a:cs typeface="Times New Roman" panose="02020603050405020304" pitchFamily="18" charset="0"/>
                        </a:rPr>
                        <a:t>4:15PM - 4:45 PM</a:t>
                      </a:r>
                    </a:p>
                  </a:txBody>
                  <a:tcPr marL="68570" marR="68570"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tx1">
                        <a:lumMod val="75000"/>
                        <a:lumOff val="25000"/>
                      </a:schemeClr>
                    </a:solidFill>
                  </a:tcPr>
                </a:tc>
                <a:tc>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r>
                        <a:rPr lang="en-GB" sz="1400" b="1" kern="1200" dirty="0">
                          <a:solidFill>
                            <a:schemeClr val="dk1"/>
                          </a:solidFill>
                          <a:effectLst/>
                          <a:latin typeface="+mn-lt"/>
                          <a:ea typeface="+mn-ea"/>
                          <a:cs typeface="+mn-cs"/>
                        </a:rPr>
                        <a:t>.NET Core, EF Core and some sweet generics in 30 mins</a:t>
                      </a:r>
                    </a:p>
                    <a:p>
                      <a:pPr marL="0" marR="0" algn="l" defTabSz="914400" rtl="0" eaLnBrk="1" latinLnBrk="0" hangingPunct="1">
                        <a:lnSpc>
                          <a:spcPct val="107000"/>
                        </a:lnSpc>
                        <a:spcBef>
                          <a:spcPts val="0"/>
                        </a:spcBef>
                        <a:spcAft>
                          <a:spcPts val="0"/>
                        </a:spcAft>
                      </a:pPr>
                      <a:endParaRPr lang="en-GB" sz="1400" b="1" kern="1200" dirty="0">
                        <a:solidFill>
                          <a:schemeClr val="dk1"/>
                        </a:solidFill>
                        <a:effectLst/>
                        <a:latin typeface="+mn-lt"/>
                        <a:ea typeface="+mn-ea"/>
                        <a:cs typeface="+mn-cs"/>
                      </a:endParaRPr>
                    </a:p>
                  </a:txBody>
                  <a:tcPr marL="68570" marR="68570"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2">
                        <a:lumMod val="90000"/>
                      </a:schemeClr>
                    </a:solidFill>
                  </a:tcPr>
                </a:tc>
                <a:tc>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r>
                        <a:rPr lang="en-US" sz="1200" kern="1200" dirty="0">
                          <a:solidFill>
                            <a:schemeClr val="dk1"/>
                          </a:solidFill>
                          <a:effectLst/>
                          <a:latin typeface="+mn-lt"/>
                          <a:ea typeface="+mn-ea"/>
                          <a:cs typeface="+mn-cs"/>
                        </a:rPr>
                        <a:t>Aleksandar Velichkovski</a:t>
                      </a:r>
                    </a:p>
                    <a:p>
                      <a:pPr marL="0" marR="0" lvl="0" indent="0" algn="l" defTabSz="914400" rtl="0" eaLnBrk="1" fontAlgn="auto" latinLnBrk="0" hangingPunct="1">
                        <a:lnSpc>
                          <a:spcPct val="107000"/>
                        </a:lnSpc>
                        <a:spcBef>
                          <a:spcPts val="0"/>
                        </a:spcBef>
                        <a:spcAft>
                          <a:spcPts val="0"/>
                        </a:spcAft>
                        <a:buClrTx/>
                        <a:buSzTx/>
                        <a:buFontTx/>
                        <a:buNone/>
                        <a:tabLst/>
                        <a:defRPr/>
                      </a:pPr>
                      <a:r>
                        <a:rPr lang="en-US" sz="1100" kern="1200" dirty="0">
                          <a:solidFill>
                            <a:schemeClr val="tx1">
                              <a:lumMod val="65000"/>
                              <a:lumOff val="35000"/>
                            </a:schemeClr>
                          </a:solidFill>
                          <a:effectLst/>
                          <a:latin typeface="Calibri" panose="020F0502020204030204" pitchFamily="34" charset="0"/>
                          <a:cs typeface="Times New Roman" panose="02020603050405020304" pitchFamily="18" charset="0"/>
                        </a:rPr>
                        <a:t>Specialist, Pramerica</a:t>
                      </a:r>
                    </a:p>
                  </a:txBody>
                  <a:tcPr marL="68570" marR="68570"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139531384"/>
                  </a:ext>
                </a:extLst>
              </a:tr>
              <a:tr h="216759">
                <a:tc>
                  <a:txBody>
                    <a:bodyPr/>
                    <a:lstStyle/>
                    <a:p>
                      <a:pPr marL="0" marR="0">
                        <a:lnSpc>
                          <a:spcPct val="107000"/>
                        </a:lnSpc>
                        <a:spcBef>
                          <a:spcPts val="0"/>
                        </a:spcBef>
                        <a:spcAft>
                          <a:spcPts val="0"/>
                        </a:spcAft>
                      </a:pPr>
                      <a:r>
                        <a:rPr lang="en-US" sz="1400" dirty="0">
                          <a:effectLst/>
                        </a:rPr>
                        <a:t>4:45PM – 5:00PM</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70" marR="68570"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0070C0"/>
                    </a:solidFill>
                  </a:tcPr>
                </a:tc>
                <a:tc>
                  <a:txBody>
                    <a:bodyPr/>
                    <a:lstStyle/>
                    <a:p>
                      <a:pPr marL="0" marR="0" algn="l" defTabSz="914400" rtl="0" eaLnBrk="1" latinLnBrk="0" hangingPunct="1">
                        <a:lnSpc>
                          <a:spcPct val="107000"/>
                        </a:lnSpc>
                        <a:spcBef>
                          <a:spcPts val="0"/>
                        </a:spcBef>
                        <a:spcAft>
                          <a:spcPts val="0"/>
                        </a:spcAft>
                      </a:pPr>
                      <a:r>
                        <a:rPr lang="en-US" sz="1400" b="1" kern="1200" dirty="0">
                          <a:solidFill>
                            <a:schemeClr val="bg1"/>
                          </a:solidFill>
                          <a:effectLst/>
                          <a:latin typeface="+mn-lt"/>
                          <a:ea typeface="+mn-ea"/>
                          <a:cs typeface="+mn-cs"/>
                        </a:rPr>
                        <a:t>Q&amp;A’s, Closing Note and Swag time</a:t>
                      </a:r>
                    </a:p>
                  </a:txBody>
                  <a:tcPr marL="68570" marR="68570"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0070C0"/>
                    </a:solidFill>
                  </a:tcPr>
                </a:tc>
                <a:tc>
                  <a:txBody>
                    <a:bodyPr/>
                    <a:lstStyle/>
                    <a:p>
                      <a:pPr marL="0" marR="0">
                        <a:lnSpc>
                          <a:spcPct val="107000"/>
                        </a:lnSpc>
                        <a:spcBef>
                          <a:spcPts val="0"/>
                        </a:spcBef>
                        <a:spcAft>
                          <a:spcPts val="0"/>
                        </a:spcAft>
                      </a:pPr>
                      <a:endParaRPr lang="en-US" sz="1400" dirty="0">
                        <a:effectLst/>
                      </a:endParaRPr>
                    </a:p>
                  </a:txBody>
                  <a:tcPr marL="68570" marR="68570"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0070C0"/>
                    </a:solidFill>
                  </a:tcPr>
                </a:tc>
                <a:extLst>
                  <a:ext uri="{0D108BD9-81ED-4DB2-BD59-A6C34878D82A}">
                    <a16:rowId xmlns:a16="http://schemas.microsoft.com/office/drawing/2014/main" val="3105811326"/>
                  </a:ext>
                </a:extLst>
              </a:tr>
            </a:tbl>
          </a:graphicData>
        </a:graphic>
      </p:graphicFrame>
      <p:sp>
        <p:nvSpPr>
          <p:cNvPr id="5" name="TextBox 4">
            <a:extLst>
              <a:ext uri="{FF2B5EF4-FFF2-40B4-BE49-F238E27FC236}">
                <a16:creationId xmlns:a16="http://schemas.microsoft.com/office/drawing/2014/main" id="{80D96CFD-02F4-4804-AD19-035240162F8E}"/>
              </a:ext>
            </a:extLst>
          </p:cNvPr>
          <p:cNvSpPr txBox="1"/>
          <p:nvPr/>
        </p:nvSpPr>
        <p:spPr>
          <a:xfrm>
            <a:off x="6271986" y="870971"/>
            <a:ext cx="5397103" cy="367477"/>
          </a:xfrm>
          <a:prstGeom prst="rect">
            <a:avLst/>
          </a:prstGeom>
          <a:noFill/>
        </p:spPr>
        <p:txBody>
          <a:bodyPr wrap="square" rtlCol="0">
            <a:spAutoFit/>
          </a:bodyPr>
          <a:lstStyle/>
          <a:p>
            <a:r>
              <a:rPr lang="en-IN" sz="1600" dirty="0">
                <a:latin typeface="Leelawadee" panose="020B0502040204020203" pitchFamily="34" charset="-34"/>
                <a:cs typeface="Leelawadee" panose="020B0502040204020203" pitchFamily="34" charset="-34"/>
              </a:rPr>
              <a:t>Date:  </a:t>
            </a:r>
            <a:r>
              <a:rPr lang="en-IN" b="1" dirty="0">
                <a:latin typeface="Leelawadee" panose="020B0502040204020203" pitchFamily="34" charset="-34"/>
                <a:cs typeface="Leelawadee" panose="020B0502040204020203" pitchFamily="34" charset="-34"/>
              </a:rPr>
              <a:t>Saturday, 23</a:t>
            </a:r>
            <a:r>
              <a:rPr lang="en-IN" b="1" baseline="30000" dirty="0">
                <a:latin typeface="Leelawadee" panose="020B0502040204020203" pitchFamily="34" charset="-34"/>
                <a:cs typeface="Leelawadee" panose="020B0502040204020203" pitchFamily="34" charset="-34"/>
              </a:rPr>
              <a:t>rd</a:t>
            </a:r>
            <a:r>
              <a:rPr lang="en-IN" b="1" dirty="0">
                <a:latin typeface="Leelawadee" panose="020B0502040204020203" pitchFamily="34" charset="-34"/>
                <a:cs typeface="Leelawadee" panose="020B0502040204020203" pitchFamily="34" charset="-34"/>
              </a:rPr>
              <a:t> Feb   </a:t>
            </a:r>
            <a:r>
              <a:rPr lang="en-IN" sz="1600" dirty="0">
                <a:latin typeface="Leelawadee" panose="020B0502040204020203" pitchFamily="34" charset="-34"/>
                <a:cs typeface="Leelawadee" panose="020B0502040204020203" pitchFamily="34" charset="-34"/>
              </a:rPr>
              <a:t>Time: </a:t>
            </a:r>
            <a:r>
              <a:rPr lang="en-IN" b="1" dirty="0">
                <a:latin typeface="Leelawadee" panose="020B0502040204020203" pitchFamily="34" charset="-34"/>
                <a:cs typeface="Leelawadee" panose="020B0502040204020203" pitchFamily="34" charset="-34"/>
              </a:rPr>
              <a:t>9:00AM – 5:00PM</a:t>
            </a:r>
          </a:p>
        </p:txBody>
      </p:sp>
      <p:sp>
        <p:nvSpPr>
          <p:cNvPr id="6" name="TextBox 5">
            <a:extLst>
              <a:ext uri="{FF2B5EF4-FFF2-40B4-BE49-F238E27FC236}">
                <a16:creationId xmlns:a16="http://schemas.microsoft.com/office/drawing/2014/main" id="{BFEE5F12-D4BB-4B8E-816E-61C626CEBF12}"/>
              </a:ext>
            </a:extLst>
          </p:cNvPr>
          <p:cNvSpPr txBox="1"/>
          <p:nvPr/>
        </p:nvSpPr>
        <p:spPr>
          <a:xfrm>
            <a:off x="602626" y="915177"/>
            <a:ext cx="2349242" cy="374793"/>
          </a:xfrm>
          <a:prstGeom prst="rect">
            <a:avLst/>
          </a:prstGeom>
          <a:noFill/>
        </p:spPr>
        <p:txBody>
          <a:bodyPr wrap="square" rtlCol="0">
            <a:spAutoFit/>
          </a:bodyPr>
          <a:lstStyle/>
          <a:p>
            <a:r>
              <a:rPr lang="en-US" b="1" dirty="0">
                <a:latin typeface="Leelawadee" panose="020B0502040204020203" pitchFamily="34" charset="-34"/>
                <a:cs typeface="Leelawadee" panose="020B0502040204020203" pitchFamily="34" charset="-34"/>
              </a:rPr>
              <a:t>Agenda:</a:t>
            </a:r>
          </a:p>
        </p:txBody>
      </p:sp>
      <p:pic>
        <p:nvPicPr>
          <p:cNvPr id="7" name="Picture 2" descr="Office Development">
            <a:extLst>
              <a:ext uri="{FF2B5EF4-FFF2-40B4-BE49-F238E27FC236}">
                <a16:creationId xmlns:a16="http://schemas.microsoft.com/office/drawing/2014/main" id="{7D13B51C-CAEA-487F-A574-2F38676201F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7398" y="193183"/>
            <a:ext cx="1466449" cy="591657"/>
          </a:xfrm>
          <a:prstGeom prst="rect">
            <a:avLst/>
          </a:prstGeom>
          <a:noFill/>
          <a:extLst>
            <a:ext uri="{909E8E84-426E-40DD-AFC4-6F175D3DCCD1}">
              <a14:hiddenFill xmlns:a14="http://schemas.microsoft.com/office/drawing/2010/main">
                <a:solidFill>
                  <a:srgbClr val="FFFFFF"/>
                </a:solidFill>
              </a14:hiddenFill>
            </a:ext>
          </a:extLst>
        </p:spPr>
      </p:pic>
      <p:sp>
        <p:nvSpPr>
          <p:cNvPr id="8" name="Title 1">
            <a:extLst>
              <a:ext uri="{FF2B5EF4-FFF2-40B4-BE49-F238E27FC236}">
                <a16:creationId xmlns:a16="http://schemas.microsoft.com/office/drawing/2014/main" id="{97A23193-5C30-4E90-9F7C-83511E12F4AA}"/>
              </a:ext>
            </a:extLst>
          </p:cNvPr>
          <p:cNvSpPr txBox="1">
            <a:spLocks/>
          </p:cNvSpPr>
          <p:nvPr/>
        </p:nvSpPr>
        <p:spPr>
          <a:xfrm>
            <a:off x="2019854" y="620033"/>
            <a:ext cx="2649147" cy="501875"/>
          </a:xfrm>
          <a:prstGeom prst="rect">
            <a:avLst/>
          </a:prstGeom>
          <a:noFill/>
        </p:spPr>
        <p:txBody>
          <a:bodyPr vert="horz" lIns="0" tIns="91427" rIns="146284" bIns="91427" rtlCol="0" anchor="t" anchorCtr="0">
            <a:normAutofit lnSpcReduction="10000"/>
          </a:bodyPr>
          <a:lstStyle>
            <a:lvl1pPr algn="l" defTabSz="914400" rtl="0" eaLnBrk="1" latinLnBrk="0" hangingPunct="1">
              <a:lnSpc>
                <a:spcPct val="90000"/>
              </a:lnSpc>
              <a:spcBef>
                <a:spcPct val="0"/>
              </a:spcBef>
              <a:buNone/>
              <a:defRPr sz="5294" kern="1200" spc="-147" baseline="0">
                <a:solidFill>
                  <a:schemeClr val="tx1"/>
                </a:solidFill>
                <a:latin typeface="+mj-lt"/>
                <a:ea typeface="+mj-ea"/>
                <a:cs typeface="+mj-cs"/>
              </a:defRPr>
            </a:lvl1pPr>
          </a:lstStyle>
          <a:p>
            <a:r>
              <a:rPr lang="en-US" sz="2400" b="1" dirty="0">
                <a:solidFill>
                  <a:srgbClr val="002060"/>
                </a:solidFill>
                <a:latin typeface="+mn-lt"/>
              </a:rPr>
              <a:t>Letterkenny, Ireland</a:t>
            </a:r>
          </a:p>
        </p:txBody>
      </p:sp>
      <p:sp>
        <p:nvSpPr>
          <p:cNvPr id="10" name="TextBox 9">
            <a:extLst>
              <a:ext uri="{FF2B5EF4-FFF2-40B4-BE49-F238E27FC236}">
                <a16:creationId xmlns:a16="http://schemas.microsoft.com/office/drawing/2014/main" id="{8C184641-0831-4310-BEEA-21C914D0F401}"/>
              </a:ext>
            </a:extLst>
          </p:cNvPr>
          <p:cNvSpPr txBox="1"/>
          <p:nvPr/>
        </p:nvSpPr>
        <p:spPr>
          <a:xfrm>
            <a:off x="584849" y="6375312"/>
            <a:ext cx="3197587" cy="369332"/>
          </a:xfrm>
          <a:prstGeom prst="rect">
            <a:avLst/>
          </a:prstGeom>
          <a:noFill/>
        </p:spPr>
        <p:txBody>
          <a:bodyPr wrap="square" rtlCol="0">
            <a:spAutoFit/>
          </a:bodyPr>
          <a:lstStyle/>
          <a:p>
            <a:r>
              <a:rPr lang="en-IN" b="1" dirty="0">
                <a:latin typeface="Rockwell Condensed" panose="02060603050405020104" pitchFamily="18" charset="0"/>
              </a:rPr>
              <a:t>Bit.ly/devConfLK2019</a:t>
            </a:r>
          </a:p>
        </p:txBody>
      </p:sp>
      <p:sp>
        <p:nvSpPr>
          <p:cNvPr id="11" name="Rectangle 10">
            <a:extLst>
              <a:ext uri="{FF2B5EF4-FFF2-40B4-BE49-F238E27FC236}">
                <a16:creationId xmlns:a16="http://schemas.microsoft.com/office/drawing/2014/main" id="{0FAA2829-C70E-49BA-B0FC-44366E63ED32}"/>
              </a:ext>
            </a:extLst>
          </p:cNvPr>
          <p:cNvSpPr/>
          <p:nvPr/>
        </p:nvSpPr>
        <p:spPr>
          <a:xfrm>
            <a:off x="9476749" y="6349019"/>
            <a:ext cx="1720343" cy="369332"/>
          </a:xfrm>
          <a:prstGeom prst="rect">
            <a:avLst/>
          </a:prstGeom>
        </p:spPr>
        <p:txBody>
          <a:bodyPr wrap="none">
            <a:spAutoFit/>
          </a:bodyPr>
          <a:lstStyle/>
          <a:p>
            <a:r>
              <a:rPr lang="en-IN" b="1" dirty="0">
                <a:latin typeface="Rockwell Condensed" panose="02060603050405020104" pitchFamily="18" charset="0"/>
              </a:rPr>
              <a:t>#DevConfLK2019</a:t>
            </a:r>
          </a:p>
        </p:txBody>
      </p:sp>
      <p:pic>
        <p:nvPicPr>
          <p:cNvPr id="3" name="Picture 2">
            <a:extLst>
              <a:ext uri="{FF2B5EF4-FFF2-40B4-BE49-F238E27FC236}">
                <a16:creationId xmlns:a16="http://schemas.microsoft.com/office/drawing/2014/main" id="{597EBCD7-DE0F-4F66-89CC-806D6BF88327}"/>
              </a:ext>
            </a:extLst>
          </p:cNvPr>
          <p:cNvPicPr>
            <a:picLocks noChangeAspect="1"/>
          </p:cNvPicPr>
          <p:nvPr/>
        </p:nvPicPr>
        <p:blipFill>
          <a:blip r:embed="rId4"/>
          <a:stretch>
            <a:fillRect/>
          </a:stretch>
        </p:blipFill>
        <p:spPr>
          <a:xfrm>
            <a:off x="664690" y="212122"/>
            <a:ext cx="3507647" cy="466206"/>
          </a:xfrm>
          <a:prstGeom prst="rect">
            <a:avLst/>
          </a:prstGeom>
        </p:spPr>
      </p:pic>
    </p:spTree>
    <p:extLst>
      <p:ext uri="{BB962C8B-B14F-4D97-AF65-F5344CB8AC3E}">
        <p14:creationId xmlns:p14="http://schemas.microsoft.com/office/powerpoint/2010/main" val="19000418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EE8BF30-95B1-4CB1-B89D-2D3BAA36A851}"/>
              </a:ext>
            </a:extLst>
          </p:cNvPr>
          <p:cNvPicPr>
            <a:picLocks noChangeAspect="1"/>
          </p:cNvPicPr>
          <p:nvPr/>
        </p:nvPicPr>
        <p:blipFill>
          <a:blip r:embed="rId2"/>
          <a:stretch>
            <a:fillRect/>
          </a:stretch>
        </p:blipFill>
        <p:spPr>
          <a:xfrm>
            <a:off x="781535" y="66675"/>
            <a:ext cx="7381875" cy="6724650"/>
          </a:xfrm>
          <a:prstGeom prst="rect">
            <a:avLst/>
          </a:prstGeom>
        </p:spPr>
      </p:pic>
      <p:sp>
        <p:nvSpPr>
          <p:cNvPr id="3" name="Title 1">
            <a:extLst>
              <a:ext uri="{FF2B5EF4-FFF2-40B4-BE49-F238E27FC236}">
                <a16:creationId xmlns:a16="http://schemas.microsoft.com/office/drawing/2014/main" id="{A0D2ECCB-EDB2-4005-B2C2-A81498618E96}"/>
              </a:ext>
            </a:extLst>
          </p:cNvPr>
          <p:cNvSpPr txBox="1">
            <a:spLocks/>
          </p:cNvSpPr>
          <p:nvPr/>
        </p:nvSpPr>
        <p:spPr>
          <a:xfrm>
            <a:off x="9468208" y="818287"/>
            <a:ext cx="2649147" cy="501875"/>
          </a:xfrm>
          <a:prstGeom prst="rect">
            <a:avLst/>
          </a:prstGeom>
          <a:noFill/>
        </p:spPr>
        <p:txBody>
          <a:bodyPr vert="horz" lIns="0" tIns="91427" rIns="146284" bIns="91427" rtlCol="0" anchor="t" anchorCtr="0">
            <a:normAutofit lnSpcReduction="10000"/>
          </a:bodyPr>
          <a:lstStyle>
            <a:lvl1pPr algn="l" defTabSz="914400" rtl="0" eaLnBrk="1" latinLnBrk="0" hangingPunct="1">
              <a:lnSpc>
                <a:spcPct val="90000"/>
              </a:lnSpc>
              <a:spcBef>
                <a:spcPct val="0"/>
              </a:spcBef>
              <a:buNone/>
              <a:defRPr sz="5294" kern="1200" spc="-147" baseline="0">
                <a:solidFill>
                  <a:schemeClr val="tx1"/>
                </a:solidFill>
                <a:latin typeface="+mj-lt"/>
                <a:ea typeface="+mj-ea"/>
                <a:cs typeface="+mj-cs"/>
              </a:defRPr>
            </a:lvl1pPr>
          </a:lstStyle>
          <a:p>
            <a:r>
              <a:rPr lang="en-US" sz="2400" b="1" dirty="0">
                <a:solidFill>
                  <a:srgbClr val="002060"/>
                </a:solidFill>
                <a:latin typeface="+mn-lt"/>
              </a:rPr>
              <a:t>Letterkenny, Ireland</a:t>
            </a:r>
          </a:p>
        </p:txBody>
      </p:sp>
      <p:pic>
        <p:nvPicPr>
          <p:cNvPr id="4" name="Picture 3">
            <a:extLst>
              <a:ext uri="{FF2B5EF4-FFF2-40B4-BE49-F238E27FC236}">
                <a16:creationId xmlns:a16="http://schemas.microsoft.com/office/drawing/2014/main" id="{3FD2F937-84FB-4F27-BAEF-D582F9554D79}"/>
              </a:ext>
            </a:extLst>
          </p:cNvPr>
          <p:cNvPicPr>
            <a:picLocks noChangeAspect="1"/>
          </p:cNvPicPr>
          <p:nvPr/>
        </p:nvPicPr>
        <p:blipFill>
          <a:blip r:embed="rId3"/>
          <a:stretch>
            <a:fillRect/>
          </a:stretch>
        </p:blipFill>
        <p:spPr>
          <a:xfrm>
            <a:off x="8163410" y="352081"/>
            <a:ext cx="3507647" cy="466206"/>
          </a:xfrm>
          <a:prstGeom prst="rect">
            <a:avLst/>
          </a:prstGeom>
        </p:spPr>
      </p:pic>
      <p:pic>
        <p:nvPicPr>
          <p:cNvPr id="5" name="Picture 2">
            <a:extLst>
              <a:ext uri="{FF2B5EF4-FFF2-40B4-BE49-F238E27FC236}">
                <a16:creationId xmlns:a16="http://schemas.microsoft.com/office/drawing/2014/main" id="{6E85617C-070F-48AC-93B7-3487C7F3F8E8}"/>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6525562" y="4846380"/>
            <a:ext cx="1181524" cy="1181524"/>
          </a:xfrm>
          <a:prstGeom prst="ellipse">
            <a:avLst/>
          </a:prstGeom>
          <a:ln w="63500" cap="rnd">
            <a:solidFill>
              <a:schemeClr val="bg1">
                <a:lumMod val="10000"/>
                <a:lumOff val="90000"/>
              </a:schemeClr>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3A09CAF0-65A3-4321-8E60-072B1E4D320D}"/>
              </a:ext>
            </a:extLst>
          </p:cNvPr>
          <p:cNvSpPr txBox="1"/>
          <p:nvPr/>
        </p:nvSpPr>
        <p:spPr>
          <a:xfrm>
            <a:off x="6525562" y="6009674"/>
            <a:ext cx="2002618" cy="538956"/>
          </a:xfrm>
          <a:prstGeom prst="rect">
            <a:avLst/>
          </a:prstGeom>
          <a:noFill/>
        </p:spPr>
        <p:txBody>
          <a:bodyPr wrap="square" lIns="179285" tIns="143428" rIns="179285" bIns="143428" rtlCol="0">
            <a:spAutoFit/>
          </a:bodyPr>
          <a:lstStyle/>
          <a:p>
            <a:pPr>
              <a:lnSpc>
                <a:spcPct val="90000"/>
              </a:lnSpc>
              <a:spcAft>
                <a:spcPts val="588"/>
              </a:spcAft>
            </a:pPr>
            <a:r>
              <a:rPr lang="en-US" b="1" dirty="0">
                <a:gradFill>
                  <a:gsLst>
                    <a:gs pos="2917">
                      <a:schemeClr val="tx1"/>
                    </a:gs>
                    <a:gs pos="30000">
                      <a:schemeClr val="tx1"/>
                    </a:gs>
                  </a:gsLst>
                  <a:lin ang="5400000" scaled="0"/>
                </a:gradFill>
              </a:rPr>
              <a:t>Richard Fisher</a:t>
            </a:r>
          </a:p>
        </p:txBody>
      </p:sp>
      <p:sp>
        <p:nvSpPr>
          <p:cNvPr id="7" name="TextBox 6">
            <a:extLst>
              <a:ext uri="{FF2B5EF4-FFF2-40B4-BE49-F238E27FC236}">
                <a16:creationId xmlns:a16="http://schemas.microsoft.com/office/drawing/2014/main" id="{A976C987-D6EB-4435-A0A6-60D370C02270}"/>
              </a:ext>
            </a:extLst>
          </p:cNvPr>
          <p:cNvSpPr txBox="1"/>
          <p:nvPr/>
        </p:nvSpPr>
        <p:spPr>
          <a:xfrm>
            <a:off x="6456783" y="6410130"/>
            <a:ext cx="2002618" cy="276999"/>
          </a:xfrm>
          <a:prstGeom prst="rect">
            <a:avLst/>
          </a:prstGeom>
          <a:noFill/>
        </p:spPr>
        <p:txBody>
          <a:bodyPr wrap="square" rtlCol="0">
            <a:spAutoFit/>
          </a:bodyPr>
          <a:lstStyle/>
          <a:p>
            <a:r>
              <a:rPr lang="en-IN" sz="1200" dirty="0">
                <a:solidFill>
                  <a:schemeClr val="bg1">
                    <a:lumMod val="50000"/>
                  </a:schemeClr>
                </a:solidFill>
              </a:rPr>
              <a:t>Solution Architect, Pramerica</a:t>
            </a:r>
          </a:p>
        </p:txBody>
      </p:sp>
      <p:sp>
        <p:nvSpPr>
          <p:cNvPr id="9" name="TextBox 8">
            <a:extLst>
              <a:ext uri="{FF2B5EF4-FFF2-40B4-BE49-F238E27FC236}">
                <a16:creationId xmlns:a16="http://schemas.microsoft.com/office/drawing/2014/main" id="{C103830A-9B85-4B05-B8F3-B9E12E8F291A}"/>
              </a:ext>
            </a:extLst>
          </p:cNvPr>
          <p:cNvSpPr txBox="1"/>
          <p:nvPr/>
        </p:nvSpPr>
        <p:spPr>
          <a:xfrm>
            <a:off x="3592460" y="1981199"/>
            <a:ext cx="2002618" cy="276999"/>
          </a:xfrm>
          <a:prstGeom prst="rect">
            <a:avLst/>
          </a:prstGeom>
          <a:noFill/>
        </p:spPr>
        <p:txBody>
          <a:bodyPr wrap="square" rtlCol="0">
            <a:spAutoFit/>
          </a:bodyPr>
          <a:lstStyle/>
          <a:p>
            <a:r>
              <a:rPr lang="en-IN" sz="1200" dirty="0">
                <a:solidFill>
                  <a:schemeClr val="bg1">
                    <a:lumMod val="50000"/>
                  </a:schemeClr>
                </a:solidFill>
              </a:rPr>
              <a:t>Microsoft MVP – Office Dev</a:t>
            </a:r>
          </a:p>
        </p:txBody>
      </p:sp>
      <p:pic>
        <p:nvPicPr>
          <p:cNvPr id="10" name="Picture 2" descr="Office Development">
            <a:extLst>
              <a:ext uri="{FF2B5EF4-FFF2-40B4-BE49-F238E27FC236}">
                <a16:creationId xmlns:a16="http://schemas.microsoft.com/office/drawing/2014/main" id="{CA618125-0331-45BA-8155-4E0F5B25D65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204608" y="5914262"/>
            <a:ext cx="1466449" cy="59165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A picture containing clipart&#10;&#10;Description automatically generated">
            <a:extLst>
              <a:ext uri="{FF2B5EF4-FFF2-40B4-BE49-F238E27FC236}">
                <a16:creationId xmlns:a16="http://schemas.microsoft.com/office/drawing/2014/main" id="{F074A910-15F8-4D65-A5B4-4E355FDCA17D}"/>
              </a:ext>
            </a:extLst>
          </p:cNvPr>
          <p:cNvPicPr>
            <a:picLocks noChangeAspect="1"/>
          </p:cNvPicPr>
          <p:nvPr/>
        </p:nvPicPr>
        <p:blipFill>
          <a:blip r:embed="rId6"/>
          <a:stretch>
            <a:fillRect/>
          </a:stretch>
        </p:blipFill>
        <p:spPr>
          <a:xfrm>
            <a:off x="10845834" y="5270794"/>
            <a:ext cx="814317" cy="542290"/>
          </a:xfrm>
          <a:prstGeom prst="rect">
            <a:avLst/>
          </a:prstGeom>
        </p:spPr>
      </p:pic>
    </p:spTree>
    <p:extLst>
      <p:ext uri="{BB962C8B-B14F-4D97-AF65-F5344CB8AC3E}">
        <p14:creationId xmlns:p14="http://schemas.microsoft.com/office/powerpoint/2010/main" val="20433056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0AE430F-0242-405D-AA13-155DD6F1870A}"/>
              </a:ext>
            </a:extLst>
          </p:cNvPr>
          <p:cNvPicPr>
            <a:picLocks noChangeAspect="1"/>
          </p:cNvPicPr>
          <p:nvPr/>
        </p:nvPicPr>
        <p:blipFill>
          <a:blip r:embed="rId2"/>
          <a:stretch>
            <a:fillRect/>
          </a:stretch>
        </p:blipFill>
        <p:spPr>
          <a:xfrm>
            <a:off x="85142" y="143070"/>
            <a:ext cx="8517478" cy="3285930"/>
          </a:xfrm>
          <a:prstGeom prst="rect">
            <a:avLst/>
          </a:prstGeom>
        </p:spPr>
      </p:pic>
      <p:pic>
        <p:nvPicPr>
          <p:cNvPr id="3" name="Picture 2">
            <a:extLst>
              <a:ext uri="{FF2B5EF4-FFF2-40B4-BE49-F238E27FC236}">
                <a16:creationId xmlns:a16="http://schemas.microsoft.com/office/drawing/2014/main" id="{739FDC1B-D305-4F71-B834-A684DB071CCE}"/>
              </a:ext>
            </a:extLst>
          </p:cNvPr>
          <p:cNvPicPr>
            <a:picLocks noChangeAspect="1"/>
          </p:cNvPicPr>
          <p:nvPr/>
        </p:nvPicPr>
        <p:blipFill>
          <a:blip r:embed="rId3"/>
          <a:stretch>
            <a:fillRect/>
          </a:stretch>
        </p:blipFill>
        <p:spPr>
          <a:xfrm>
            <a:off x="4032184" y="2703739"/>
            <a:ext cx="7976865" cy="3846351"/>
          </a:xfrm>
          <a:prstGeom prst="rect">
            <a:avLst/>
          </a:prstGeom>
        </p:spPr>
      </p:pic>
      <p:sp>
        <p:nvSpPr>
          <p:cNvPr id="12" name="Title 1">
            <a:extLst>
              <a:ext uri="{FF2B5EF4-FFF2-40B4-BE49-F238E27FC236}">
                <a16:creationId xmlns:a16="http://schemas.microsoft.com/office/drawing/2014/main" id="{29CA014F-BBEB-40BD-A53A-140BF1296C3D}"/>
              </a:ext>
            </a:extLst>
          </p:cNvPr>
          <p:cNvSpPr txBox="1">
            <a:spLocks/>
          </p:cNvSpPr>
          <p:nvPr/>
        </p:nvSpPr>
        <p:spPr>
          <a:xfrm>
            <a:off x="9913552" y="1029277"/>
            <a:ext cx="2649147" cy="501875"/>
          </a:xfrm>
          <a:prstGeom prst="rect">
            <a:avLst/>
          </a:prstGeom>
          <a:noFill/>
        </p:spPr>
        <p:txBody>
          <a:bodyPr vert="horz" lIns="0" tIns="91427" rIns="146284" bIns="91427" rtlCol="0" anchor="t" anchorCtr="0">
            <a:normAutofit lnSpcReduction="10000"/>
          </a:bodyPr>
          <a:lstStyle>
            <a:lvl1pPr algn="l" defTabSz="914400" rtl="0" eaLnBrk="1" latinLnBrk="0" hangingPunct="1">
              <a:lnSpc>
                <a:spcPct val="90000"/>
              </a:lnSpc>
              <a:spcBef>
                <a:spcPct val="0"/>
              </a:spcBef>
              <a:buNone/>
              <a:defRPr sz="5294" kern="1200" spc="-147" baseline="0">
                <a:solidFill>
                  <a:schemeClr val="tx1"/>
                </a:solidFill>
                <a:latin typeface="+mj-lt"/>
                <a:ea typeface="+mj-ea"/>
                <a:cs typeface="+mj-cs"/>
              </a:defRPr>
            </a:lvl1pPr>
          </a:lstStyle>
          <a:p>
            <a:r>
              <a:rPr lang="en-US" sz="2400" b="1" dirty="0">
                <a:solidFill>
                  <a:srgbClr val="002060"/>
                </a:solidFill>
                <a:latin typeface="+mn-lt"/>
              </a:rPr>
              <a:t>Letterkenny, Ireland</a:t>
            </a:r>
          </a:p>
        </p:txBody>
      </p:sp>
      <p:pic>
        <p:nvPicPr>
          <p:cNvPr id="15" name="Picture 14">
            <a:extLst>
              <a:ext uri="{FF2B5EF4-FFF2-40B4-BE49-F238E27FC236}">
                <a16:creationId xmlns:a16="http://schemas.microsoft.com/office/drawing/2014/main" id="{D4C962BE-774B-4ABC-AEB0-831DC2F450C5}"/>
              </a:ext>
            </a:extLst>
          </p:cNvPr>
          <p:cNvPicPr>
            <a:picLocks noChangeAspect="1"/>
          </p:cNvPicPr>
          <p:nvPr/>
        </p:nvPicPr>
        <p:blipFill>
          <a:blip r:embed="rId4"/>
          <a:stretch>
            <a:fillRect/>
          </a:stretch>
        </p:blipFill>
        <p:spPr>
          <a:xfrm>
            <a:off x="8599211" y="604008"/>
            <a:ext cx="3507647" cy="466206"/>
          </a:xfrm>
          <a:prstGeom prst="rect">
            <a:avLst/>
          </a:prstGeom>
        </p:spPr>
      </p:pic>
      <p:sp>
        <p:nvSpPr>
          <p:cNvPr id="16" name="TextBox 15">
            <a:extLst>
              <a:ext uri="{FF2B5EF4-FFF2-40B4-BE49-F238E27FC236}">
                <a16:creationId xmlns:a16="http://schemas.microsoft.com/office/drawing/2014/main" id="{6E9D02B9-4F3D-44BB-9BD1-6FDE03074C37}"/>
              </a:ext>
            </a:extLst>
          </p:cNvPr>
          <p:cNvSpPr txBox="1"/>
          <p:nvPr/>
        </p:nvSpPr>
        <p:spPr>
          <a:xfrm>
            <a:off x="584849" y="6375312"/>
            <a:ext cx="3197587" cy="369332"/>
          </a:xfrm>
          <a:prstGeom prst="rect">
            <a:avLst/>
          </a:prstGeom>
          <a:noFill/>
        </p:spPr>
        <p:txBody>
          <a:bodyPr wrap="square" rtlCol="0">
            <a:spAutoFit/>
          </a:bodyPr>
          <a:lstStyle/>
          <a:p>
            <a:r>
              <a:rPr lang="en-IN" b="1" dirty="0">
                <a:latin typeface="Rockwell Condensed" panose="02060603050405020104" pitchFamily="18" charset="0"/>
              </a:rPr>
              <a:t>Bit.ly/devConfLK2019</a:t>
            </a:r>
          </a:p>
        </p:txBody>
      </p:sp>
      <p:sp>
        <p:nvSpPr>
          <p:cNvPr id="17" name="Rectangle 16">
            <a:extLst>
              <a:ext uri="{FF2B5EF4-FFF2-40B4-BE49-F238E27FC236}">
                <a16:creationId xmlns:a16="http://schemas.microsoft.com/office/drawing/2014/main" id="{749ED96A-97D1-4FD0-A755-878528DEC7E7}"/>
              </a:ext>
            </a:extLst>
          </p:cNvPr>
          <p:cNvSpPr/>
          <p:nvPr/>
        </p:nvSpPr>
        <p:spPr>
          <a:xfrm>
            <a:off x="9476749" y="6349019"/>
            <a:ext cx="1720343" cy="369332"/>
          </a:xfrm>
          <a:prstGeom prst="rect">
            <a:avLst/>
          </a:prstGeom>
        </p:spPr>
        <p:txBody>
          <a:bodyPr wrap="none">
            <a:spAutoFit/>
          </a:bodyPr>
          <a:lstStyle/>
          <a:p>
            <a:r>
              <a:rPr lang="en-IN" b="1" dirty="0">
                <a:latin typeface="Rockwell Condensed" panose="02060603050405020104" pitchFamily="18" charset="0"/>
              </a:rPr>
              <a:t>#DevConfLK2019</a:t>
            </a:r>
          </a:p>
        </p:txBody>
      </p:sp>
    </p:spTree>
    <p:extLst>
      <p:ext uri="{BB962C8B-B14F-4D97-AF65-F5344CB8AC3E}">
        <p14:creationId xmlns:p14="http://schemas.microsoft.com/office/powerpoint/2010/main" val="41336096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1A64BFD-CFF9-4A30-A3AD-1650429C9F03}"/>
              </a:ext>
            </a:extLst>
          </p:cNvPr>
          <p:cNvPicPr>
            <a:picLocks noChangeAspect="1"/>
          </p:cNvPicPr>
          <p:nvPr/>
        </p:nvPicPr>
        <p:blipFill>
          <a:blip r:embed="rId2"/>
          <a:stretch>
            <a:fillRect/>
          </a:stretch>
        </p:blipFill>
        <p:spPr>
          <a:xfrm>
            <a:off x="108176" y="170964"/>
            <a:ext cx="7534275" cy="3362325"/>
          </a:xfrm>
          <a:prstGeom prst="rect">
            <a:avLst/>
          </a:prstGeom>
        </p:spPr>
      </p:pic>
      <p:pic>
        <p:nvPicPr>
          <p:cNvPr id="3" name="Picture 2">
            <a:extLst>
              <a:ext uri="{FF2B5EF4-FFF2-40B4-BE49-F238E27FC236}">
                <a16:creationId xmlns:a16="http://schemas.microsoft.com/office/drawing/2014/main" id="{0E91FB41-8E56-4FBD-AF69-E0F7B4C0B79E}"/>
              </a:ext>
            </a:extLst>
          </p:cNvPr>
          <p:cNvPicPr>
            <a:picLocks noChangeAspect="1"/>
          </p:cNvPicPr>
          <p:nvPr/>
        </p:nvPicPr>
        <p:blipFill>
          <a:blip r:embed="rId3"/>
          <a:stretch>
            <a:fillRect/>
          </a:stretch>
        </p:blipFill>
        <p:spPr>
          <a:xfrm>
            <a:off x="4606699" y="2678274"/>
            <a:ext cx="7477125" cy="4076700"/>
          </a:xfrm>
          <a:prstGeom prst="rect">
            <a:avLst/>
          </a:prstGeom>
        </p:spPr>
      </p:pic>
      <p:sp>
        <p:nvSpPr>
          <p:cNvPr id="4" name="Title 1">
            <a:extLst>
              <a:ext uri="{FF2B5EF4-FFF2-40B4-BE49-F238E27FC236}">
                <a16:creationId xmlns:a16="http://schemas.microsoft.com/office/drawing/2014/main" id="{E5E69E4C-8238-48DF-A551-31815A81BE94}"/>
              </a:ext>
            </a:extLst>
          </p:cNvPr>
          <p:cNvSpPr txBox="1">
            <a:spLocks/>
          </p:cNvSpPr>
          <p:nvPr/>
        </p:nvSpPr>
        <p:spPr>
          <a:xfrm>
            <a:off x="9628327" y="1029277"/>
            <a:ext cx="2649147" cy="501875"/>
          </a:xfrm>
          <a:prstGeom prst="rect">
            <a:avLst/>
          </a:prstGeom>
          <a:noFill/>
        </p:spPr>
        <p:txBody>
          <a:bodyPr vert="horz" lIns="0" tIns="91427" rIns="146284" bIns="91427" rtlCol="0" anchor="t" anchorCtr="0">
            <a:normAutofit lnSpcReduction="10000"/>
          </a:bodyPr>
          <a:lstStyle>
            <a:lvl1pPr algn="l" defTabSz="914400" rtl="0" eaLnBrk="1" latinLnBrk="0" hangingPunct="1">
              <a:lnSpc>
                <a:spcPct val="90000"/>
              </a:lnSpc>
              <a:spcBef>
                <a:spcPct val="0"/>
              </a:spcBef>
              <a:buNone/>
              <a:defRPr sz="5294" kern="1200" spc="-147" baseline="0">
                <a:solidFill>
                  <a:schemeClr val="tx1"/>
                </a:solidFill>
                <a:latin typeface="+mj-lt"/>
                <a:ea typeface="+mj-ea"/>
                <a:cs typeface="+mj-cs"/>
              </a:defRPr>
            </a:lvl1pPr>
          </a:lstStyle>
          <a:p>
            <a:r>
              <a:rPr lang="en-US" sz="2400" b="1" dirty="0">
                <a:solidFill>
                  <a:srgbClr val="002060"/>
                </a:solidFill>
                <a:latin typeface="+mn-lt"/>
              </a:rPr>
              <a:t>Letterkenny, Ireland</a:t>
            </a:r>
          </a:p>
        </p:txBody>
      </p:sp>
      <p:pic>
        <p:nvPicPr>
          <p:cNvPr id="5" name="Picture 4">
            <a:extLst>
              <a:ext uri="{FF2B5EF4-FFF2-40B4-BE49-F238E27FC236}">
                <a16:creationId xmlns:a16="http://schemas.microsoft.com/office/drawing/2014/main" id="{86CEFAF9-74EA-4E22-904C-D63DEA8221CD}"/>
              </a:ext>
            </a:extLst>
          </p:cNvPr>
          <p:cNvPicPr>
            <a:picLocks noChangeAspect="1"/>
          </p:cNvPicPr>
          <p:nvPr/>
        </p:nvPicPr>
        <p:blipFill>
          <a:blip r:embed="rId4"/>
          <a:stretch>
            <a:fillRect/>
          </a:stretch>
        </p:blipFill>
        <p:spPr>
          <a:xfrm>
            <a:off x="8278149" y="563071"/>
            <a:ext cx="3507647" cy="466206"/>
          </a:xfrm>
          <a:prstGeom prst="rect">
            <a:avLst/>
          </a:prstGeom>
        </p:spPr>
      </p:pic>
      <p:sp>
        <p:nvSpPr>
          <p:cNvPr id="6" name="TextBox 5">
            <a:extLst>
              <a:ext uri="{FF2B5EF4-FFF2-40B4-BE49-F238E27FC236}">
                <a16:creationId xmlns:a16="http://schemas.microsoft.com/office/drawing/2014/main" id="{4D9C3E9A-E90C-4679-A271-74D62A3C27A0}"/>
              </a:ext>
            </a:extLst>
          </p:cNvPr>
          <p:cNvSpPr txBox="1"/>
          <p:nvPr/>
        </p:nvSpPr>
        <p:spPr>
          <a:xfrm>
            <a:off x="584849" y="6375312"/>
            <a:ext cx="3197587" cy="369332"/>
          </a:xfrm>
          <a:prstGeom prst="rect">
            <a:avLst/>
          </a:prstGeom>
          <a:noFill/>
        </p:spPr>
        <p:txBody>
          <a:bodyPr wrap="square" rtlCol="0">
            <a:spAutoFit/>
          </a:bodyPr>
          <a:lstStyle/>
          <a:p>
            <a:r>
              <a:rPr lang="en-IN" b="1" dirty="0">
                <a:latin typeface="Rockwell Condensed" panose="02060603050405020104" pitchFamily="18" charset="0"/>
              </a:rPr>
              <a:t>Bit.ly/devConfLK2019</a:t>
            </a:r>
          </a:p>
        </p:txBody>
      </p:sp>
      <p:sp>
        <p:nvSpPr>
          <p:cNvPr id="7" name="Rectangle 6">
            <a:extLst>
              <a:ext uri="{FF2B5EF4-FFF2-40B4-BE49-F238E27FC236}">
                <a16:creationId xmlns:a16="http://schemas.microsoft.com/office/drawing/2014/main" id="{73BDC4BF-5232-41D2-A392-3B10DABE5487}"/>
              </a:ext>
            </a:extLst>
          </p:cNvPr>
          <p:cNvSpPr/>
          <p:nvPr/>
        </p:nvSpPr>
        <p:spPr>
          <a:xfrm>
            <a:off x="9476749" y="6349019"/>
            <a:ext cx="1720343" cy="369332"/>
          </a:xfrm>
          <a:prstGeom prst="rect">
            <a:avLst/>
          </a:prstGeom>
        </p:spPr>
        <p:txBody>
          <a:bodyPr wrap="none">
            <a:spAutoFit/>
          </a:bodyPr>
          <a:lstStyle/>
          <a:p>
            <a:r>
              <a:rPr lang="en-IN" b="1" dirty="0">
                <a:latin typeface="Rockwell Condensed" panose="02060603050405020104" pitchFamily="18" charset="0"/>
              </a:rPr>
              <a:t>#DevConfLK2019</a:t>
            </a:r>
          </a:p>
        </p:txBody>
      </p:sp>
    </p:spTree>
    <p:extLst>
      <p:ext uri="{BB962C8B-B14F-4D97-AF65-F5344CB8AC3E}">
        <p14:creationId xmlns:p14="http://schemas.microsoft.com/office/powerpoint/2010/main" val="40446227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8D98FEE-2C14-4F08-BB85-70D813F87730}"/>
              </a:ext>
            </a:extLst>
          </p:cNvPr>
          <p:cNvPicPr>
            <a:picLocks noChangeAspect="1"/>
          </p:cNvPicPr>
          <p:nvPr/>
        </p:nvPicPr>
        <p:blipFill>
          <a:blip r:embed="rId2"/>
          <a:stretch>
            <a:fillRect/>
          </a:stretch>
        </p:blipFill>
        <p:spPr>
          <a:xfrm>
            <a:off x="66869" y="184863"/>
            <a:ext cx="7467600" cy="2457450"/>
          </a:xfrm>
          <a:prstGeom prst="rect">
            <a:avLst/>
          </a:prstGeom>
        </p:spPr>
      </p:pic>
      <p:pic>
        <p:nvPicPr>
          <p:cNvPr id="3" name="Picture 2">
            <a:extLst>
              <a:ext uri="{FF2B5EF4-FFF2-40B4-BE49-F238E27FC236}">
                <a16:creationId xmlns:a16="http://schemas.microsoft.com/office/drawing/2014/main" id="{27DD826F-4366-4622-A534-3B9F62E7BD34}"/>
              </a:ext>
            </a:extLst>
          </p:cNvPr>
          <p:cNvPicPr>
            <a:picLocks noChangeAspect="1"/>
          </p:cNvPicPr>
          <p:nvPr/>
        </p:nvPicPr>
        <p:blipFill>
          <a:blip r:embed="rId3"/>
          <a:stretch>
            <a:fillRect/>
          </a:stretch>
        </p:blipFill>
        <p:spPr>
          <a:xfrm>
            <a:off x="3493688" y="2558338"/>
            <a:ext cx="7467600" cy="1657350"/>
          </a:xfrm>
          <a:prstGeom prst="rect">
            <a:avLst/>
          </a:prstGeom>
        </p:spPr>
      </p:pic>
      <p:pic>
        <p:nvPicPr>
          <p:cNvPr id="4" name="Picture 3">
            <a:extLst>
              <a:ext uri="{FF2B5EF4-FFF2-40B4-BE49-F238E27FC236}">
                <a16:creationId xmlns:a16="http://schemas.microsoft.com/office/drawing/2014/main" id="{9C9330F1-8F91-462E-95B7-924D770A9A60}"/>
              </a:ext>
            </a:extLst>
          </p:cNvPr>
          <p:cNvPicPr>
            <a:picLocks noChangeAspect="1"/>
          </p:cNvPicPr>
          <p:nvPr/>
        </p:nvPicPr>
        <p:blipFill>
          <a:blip r:embed="rId4"/>
          <a:stretch>
            <a:fillRect/>
          </a:stretch>
        </p:blipFill>
        <p:spPr>
          <a:xfrm>
            <a:off x="183404" y="4290040"/>
            <a:ext cx="8782775" cy="2383097"/>
          </a:xfrm>
          <a:prstGeom prst="rect">
            <a:avLst/>
          </a:prstGeom>
        </p:spPr>
      </p:pic>
      <p:sp>
        <p:nvSpPr>
          <p:cNvPr id="5" name="Title 1">
            <a:extLst>
              <a:ext uri="{FF2B5EF4-FFF2-40B4-BE49-F238E27FC236}">
                <a16:creationId xmlns:a16="http://schemas.microsoft.com/office/drawing/2014/main" id="{DBA348E6-7322-4F73-AEBA-823919A57AD5}"/>
              </a:ext>
            </a:extLst>
          </p:cNvPr>
          <p:cNvSpPr txBox="1">
            <a:spLocks/>
          </p:cNvSpPr>
          <p:nvPr/>
        </p:nvSpPr>
        <p:spPr>
          <a:xfrm>
            <a:off x="9636715" y="1026708"/>
            <a:ext cx="2649147" cy="501875"/>
          </a:xfrm>
          <a:prstGeom prst="rect">
            <a:avLst/>
          </a:prstGeom>
          <a:noFill/>
        </p:spPr>
        <p:txBody>
          <a:bodyPr vert="horz" lIns="0" tIns="91427" rIns="146284" bIns="91427" rtlCol="0" anchor="t" anchorCtr="0">
            <a:normAutofit lnSpcReduction="10000"/>
          </a:bodyPr>
          <a:lstStyle>
            <a:lvl1pPr algn="l" defTabSz="914400" rtl="0" eaLnBrk="1" latinLnBrk="0" hangingPunct="1">
              <a:lnSpc>
                <a:spcPct val="90000"/>
              </a:lnSpc>
              <a:spcBef>
                <a:spcPct val="0"/>
              </a:spcBef>
              <a:buNone/>
              <a:defRPr sz="5294" kern="1200" spc="-147" baseline="0">
                <a:solidFill>
                  <a:schemeClr val="tx1"/>
                </a:solidFill>
                <a:latin typeface="+mj-lt"/>
                <a:ea typeface="+mj-ea"/>
                <a:cs typeface="+mj-cs"/>
              </a:defRPr>
            </a:lvl1pPr>
          </a:lstStyle>
          <a:p>
            <a:r>
              <a:rPr lang="en-US" sz="2400" b="1" dirty="0">
                <a:solidFill>
                  <a:srgbClr val="002060"/>
                </a:solidFill>
                <a:latin typeface="+mn-lt"/>
              </a:rPr>
              <a:t>Letterkenny, Ireland</a:t>
            </a:r>
          </a:p>
        </p:txBody>
      </p:sp>
      <p:pic>
        <p:nvPicPr>
          <p:cNvPr id="6" name="Picture 5">
            <a:extLst>
              <a:ext uri="{FF2B5EF4-FFF2-40B4-BE49-F238E27FC236}">
                <a16:creationId xmlns:a16="http://schemas.microsoft.com/office/drawing/2014/main" id="{DEC58CF4-06CF-4E0B-8A0E-6C0C2C72266A}"/>
              </a:ext>
            </a:extLst>
          </p:cNvPr>
          <p:cNvPicPr>
            <a:picLocks noChangeAspect="1"/>
          </p:cNvPicPr>
          <p:nvPr/>
        </p:nvPicPr>
        <p:blipFill>
          <a:blip r:embed="rId5"/>
          <a:stretch>
            <a:fillRect/>
          </a:stretch>
        </p:blipFill>
        <p:spPr>
          <a:xfrm>
            <a:off x="8297208" y="563071"/>
            <a:ext cx="3507647" cy="466206"/>
          </a:xfrm>
          <a:prstGeom prst="rect">
            <a:avLst/>
          </a:prstGeom>
        </p:spPr>
      </p:pic>
      <p:sp>
        <p:nvSpPr>
          <p:cNvPr id="7" name="TextBox 6">
            <a:extLst>
              <a:ext uri="{FF2B5EF4-FFF2-40B4-BE49-F238E27FC236}">
                <a16:creationId xmlns:a16="http://schemas.microsoft.com/office/drawing/2014/main" id="{DF2D42F9-D37B-4318-9B05-0ED8880B9901}"/>
              </a:ext>
            </a:extLst>
          </p:cNvPr>
          <p:cNvSpPr txBox="1"/>
          <p:nvPr/>
        </p:nvSpPr>
        <p:spPr>
          <a:xfrm>
            <a:off x="584849" y="6375312"/>
            <a:ext cx="3197587" cy="369332"/>
          </a:xfrm>
          <a:prstGeom prst="rect">
            <a:avLst/>
          </a:prstGeom>
          <a:noFill/>
        </p:spPr>
        <p:txBody>
          <a:bodyPr wrap="square" rtlCol="0">
            <a:spAutoFit/>
          </a:bodyPr>
          <a:lstStyle/>
          <a:p>
            <a:r>
              <a:rPr lang="en-IN" b="1" dirty="0">
                <a:latin typeface="Rockwell Condensed" panose="02060603050405020104" pitchFamily="18" charset="0"/>
              </a:rPr>
              <a:t>Bit.ly/devConfLK2019</a:t>
            </a:r>
          </a:p>
        </p:txBody>
      </p:sp>
      <p:sp>
        <p:nvSpPr>
          <p:cNvPr id="8" name="Rectangle 7">
            <a:extLst>
              <a:ext uri="{FF2B5EF4-FFF2-40B4-BE49-F238E27FC236}">
                <a16:creationId xmlns:a16="http://schemas.microsoft.com/office/drawing/2014/main" id="{C085C66F-CF0C-43B1-97BD-6682A25717FF}"/>
              </a:ext>
            </a:extLst>
          </p:cNvPr>
          <p:cNvSpPr/>
          <p:nvPr/>
        </p:nvSpPr>
        <p:spPr>
          <a:xfrm>
            <a:off x="9476749" y="6349019"/>
            <a:ext cx="1720343" cy="369332"/>
          </a:xfrm>
          <a:prstGeom prst="rect">
            <a:avLst/>
          </a:prstGeom>
        </p:spPr>
        <p:txBody>
          <a:bodyPr wrap="none">
            <a:spAutoFit/>
          </a:bodyPr>
          <a:lstStyle/>
          <a:p>
            <a:r>
              <a:rPr lang="en-IN" b="1" dirty="0">
                <a:latin typeface="Rockwell Condensed" panose="02060603050405020104" pitchFamily="18" charset="0"/>
              </a:rPr>
              <a:t>#DevConfLK2019</a:t>
            </a:r>
          </a:p>
        </p:txBody>
      </p:sp>
    </p:spTree>
    <p:extLst>
      <p:ext uri="{BB962C8B-B14F-4D97-AF65-F5344CB8AC3E}">
        <p14:creationId xmlns:p14="http://schemas.microsoft.com/office/powerpoint/2010/main" val="12491884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19989E5-7D80-4D31-82C3-99E0585C4CB5}"/>
              </a:ext>
            </a:extLst>
          </p:cNvPr>
          <p:cNvPicPr>
            <a:picLocks noChangeAspect="1"/>
          </p:cNvPicPr>
          <p:nvPr/>
        </p:nvPicPr>
        <p:blipFill>
          <a:blip r:embed="rId2"/>
          <a:stretch>
            <a:fillRect/>
          </a:stretch>
        </p:blipFill>
        <p:spPr>
          <a:xfrm>
            <a:off x="331304" y="386403"/>
            <a:ext cx="11529391" cy="3042597"/>
          </a:xfrm>
          <a:prstGeom prst="rect">
            <a:avLst/>
          </a:prstGeom>
        </p:spPr>
      </p:pic>
    </p:spTree>
    <p:extLst>
      <p:ext uri="{BB962C8B-B14F-4D97-AF65-F5344CB8AC3E}">
        <p14:creationId xmlns:p14="http://schemas.microsoft.com/office/powerpoint/2010/main" val="4941181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2364E-C25B-4043-B4B8-FD5E4BBB3D06}"/>
              </a:ext>
            </a:extLst>
          </p:cNvPr>
          <p:cNvSpPr>
            <a:spLocks noGrp="1"/>
          </p:cNvSpPr>
          <p:nvPr>
            <p:ph type="title"/>
          </p:nvPr>
        </p:nvSpPr>
        <p:spPr>
          <a:xfrm>
            <a:off x="588263" y="457200"/>
            <a:ext cx="11018520" cy="553998"/>
          </a:xfrm>
        </p:spPr>
        <p:txBody>
          <a:bodyPr>
            <a:normAutofit fontScale="90000"/>
          </a:bodyPr>
          <a:lstStyle/>
          <a:p>
            <a:r>
              <a:rPr lang="en-IN" b="0" dirty="0"/>
              <a:t>Conference Code of Conduct</a:t>
            </a:r>
            <a:endParaRPr lang="en-IN" dirty="0"/>
          </a:p>
        </p:txBody>
      </p:sp>
      <p:sp>
        <p:nvSpPr>
          <p:cNvPr id="3" name="Text Placeholder 2">
            <a:extLst>
              <a:ext uri="{FF2B5EF4-FFF2-40B4-BE49-F238E27FC236}">
                <a16:creationId xmlns:a16="http://schemas.microsoft.com/office/drawing/2014/main" id="{B2DE5E4C-376E-44EC-82BD-91F408535340}"/>
              </a:ext>
            </a:extLst>
          </p:cNvPr>
          <p:cNvSpPr>
            <a:spLocks noGrp="1"/>
          </p:cNvSpPr>
          <p:nvPr>
            <p:ph type="body" sz="quarter" idx="10"/>
          </p:nvPr>
        </p:nvSpPr>
        <p:spPr>
          <a:xfrm>
            <a:off x="586390" y="1434370"/>
            <a:ext cx="11018520" cy="1477328"/>
          </a:xfrm>
        </p:spPr>
        <p:txBody>
          <a:bodyPr/>
          <a:lstStyle/>
          <a:p>
            <a:r>
              <a:rPr lang="en-GB" sz="2400" i="1" dirty="0"/>
              <a:t>All attendees, speakers, sponsors and volunteers at our conference are required to agree with the following code of conduct. Organisers will enforce this code throughout the event. We expect cooperation from all participants to help ensure a safe environment for everybody.</a:t>
            </a:r>
            <a:endParaRPr lang="en-IN" sz="2400" i="1" dirty="0"/>
          </a:p>
        </p:txBody>
      </p:sp>
      <p:sp>
        <p:nvSpPr>
          <p:cNvPr id="4" name="TextBox 3">
            <a:extLst>
              <a:ext uri="{FF2B5EF4-FFF2-40B4-BE49-F238E27FC236}">
                <a16:creationId xmlns:a16="http://schemas.microsoft.com/office/drawing/2014/main" id="{19EC58DA-0111-4F11-9CD3-B96561030A92}"/>
              </a:ext>
            </a:extLst>
          </p:cNvPr>
          <p:cNvSpPr txBox="1"/>
          <p:nvPr/>
        </p:nvSpPr>
        <p:spPr>
          <a:xfrm>
            <a:off x="586390" y="3123446"/>
            <a:ext cx="10875297" cy="2462213"/>
          </a:xfrm>
          <a:prstGeom prst="rect">
            <a:avLst/>
          </a:prstGeom>
          <a:solidFill>
            <a:schemeClr val="accent1">
              <a:lumMod val="20000"/>
              <a:lumOff val="80000"/>
            </a:schemeClr>
          </a:solidFill>
        </p:spPr>
        <p:txBody>
          <a:bodyPr wrap="square" lIns="0" tIns="0" rIns="0" bIns="0" rtlCol="0">
            <a:spAutoFit/>
          </a:bodyPr>
          <a:lstStyle/>
          <a:p>
            <a:pPr marL="342900" indent="-342900">
              <a:buFont typeface="Arial" panose="020B0604020202020204" pitchFamily="34" charset="0"/>
              <a:buChar char="•"/>
            </a:pPr>
            <a:r>
              <a:rPr lang="en-GB" sz="2000" i="1" dirty="0">
                <a:solidFill>
                  <a:srgbClr val="0070C0"/>
                </a:solidFill>
              </a:rPr>
              <a:t>Our conference is dedicated to providing a harassment-free conference experience for everyone, regardless of gender, gender identity and expression, age, sexual orientation, disability, physical appearance, body size, race, ethnicity, religion (or lack thereof), or technology choices. </a:t>
            </a:r>
          </a:p>
          <a:p>
            <a:pPr marL="342900" indent="-342900">
              <a:buFont typeface="Arial" panose="020B0604020202020204" pitchFamily="34" charset="0"/>
              <a:buChar char="•"/>
            </a:pPr>
            <a:r>
              <a:rPr lang="en-GB" sz="2000" i="1" dirty="0">
                <a:solidFill>
                  <a:srgbClr val="0070C0"/>
                </a:solidFill>
              </a:rPr>
              <a:t>We do not tolerate harassment of conference participants in any form. Sexual language and imagery is not appropriate for any conference venue, including talks, workshops, parties, Twitter and other online media. </a:t>
            </a:r>
          </a:p>
          <a:p>
            <a:pPr marL="342900" indent="-342900">
              <a:buFont typeface="Arial" panose="020B0604020202020204" pitchFamily="34" charset="0"/>
              <a:buChar char="•"/>
            </a:pPr>
            <a:r>
              <a:rPr lang="en-GB" sz="2000" i="1" dirty="0">
                <a:solidFill>
                  <a:srgbClr val="0070C0"/>
                </a:solidFill>
              </a:rPr>
              <a:t>Conference participants violating these rules may be sanctioned or expelled from the conference without a refund at the discretion of the conference organisers. </a:t>
            </a:r>
            <a:endParaRPr lang="en-IN" sz="2800" i="1" dirty="0" err="1">
              <a:solidFill>
                <a:srgbClr val="0070C0"/>
              </a:solidFill>
            </a:endParaRPr>
          </a:p>
        </p:txBody>
      </p:sp>
      <p:sp>
        <p:nvSpPr>
          <p:cNvPr id="9" name="Rectangle 8">
            <a:extLst>
              <a:ext uri="{FF2B5EF4-FFF2-40B4-BE49-F238E27FC236}">
                <a16:creationId xmlns:a16="http://schemas.microsoft.com/office/drawing/2014/main" id="{5802BC9C-DB24-465C-B40A-500E387D27E5}"/>
              </a:ext>
            </a:extLst>
          </p:cNvPr>
          <p:cNvSpPr/>
          <p:nvPr/>
        </p:nvSpPr>
        <p:spPr>
          <a:xfrm>
            <a:off x="488113" y="5935906"/>
            <a:ext cx="1430200" cy="363946"/>
          </a:xfrm>
          <a:prstGeom prst="rect">
            <a:avLst/>
          </a:prstGeom>
        </p:spPr>
        <p:txBody>
          <a:bodyPr wrap="none">
            <a:spAutoFit/>
          </a:bodyPr>
          <a:lstStyle/>
          <a:p>
            <a:r>
              <a:rPr lang="en-IN" b="1" dirty="0">
                <a:solidFill>
                  <a:schemeClr val="accent3"/>
                </a:solidFill>
                <a:latin typeface="helvetica neue"/>
              </a:rPr>
              <a:t>Need Help?</a:t>
            </a:r>
            <a:endParaRPr lang="en-IN" b="1" i="0" dirty="0">
              <a:solidFill>
                <a:schemeClr val="accent3"/>
              </a:solidFill>
              <a:effectLst/>
              <a:latin typeface="helvetica neue"/>
            </a:endParaRPr>
          </a:p>
        </p:txBody>
      </p:sp>
      <p:sp>
        <p:nvSpPr>
          <p:cNvPr id="10" name="TextBox 9">
            <a:extLst>
              <a:ext uri="{FF2B5EF4-FFF2-40B4-BE49-F238E27FC236}">
                <a16:creationId xmlns:a16="http://schemas.microsoft.com/office/drawing/2014/main" id="{21D4BAAC-5805-4DAD-9290-B21A18CED410}"/>
              </a:ext>
            </a:extLst>
          </p:cNvPr>
          <p:cNvSpPr txBox="1"/>
          <p:nvPr/>
        </p:nvSpPr>
        <p:spPr>
          <a:xfrm>
            <a:off x="1955548" y="5982072"/>
            <a:ext cx="8582685" cy="276999"/>
          </a:xfrm>
          <a:prstGeom prst="rect">
            <a:avLst/>
          </a:prstGeom>
          <a:noFill/>
        </p:spPr>
        <p:txBody>
          <a:bodyPr wrap="square" lIns="0" tIns="0" rIns="0" bIns="0" rtlCol="0">
            <a:spAutoFit/>
          </a:bodyPr>
          <a:lstStyle/>
          <a:p>
            <a:r>
              <a:rPr lang="en-GB" dirty="0"/>
              <a:t>Write us on </a:t>
            </a:r>
            <a:r>
              <a:rPr lang="en-GB" dirty="0">
                <a:hlinkClick r:id="rId2"/>
              </a:rPr>
              <a:t>lk-mug@outlook.com</a:t>
            </a:r>
            <a:r>
              <a:rPr lang="en-GB" dirty="0"/>
              <a:t> or talk to one of the organizers Nithin/Sibin</a:t>
            </a:r>
            <a:endParaRPr lang="en-IN" sz="2000" dirty="0" err="1">
              <a:gradFill>
                <a:gsLst>
                  <a:gs pos="2917">
                    <a:schemeClr val="tx1"/>
                  </a:gs>
                  <a:gs pos="30000">
                    <a:schemeClr val="tx1"/>
                  </a:gs>
                </a:gsLst>
                <a:lin ang="5400000" scaled="0"/>
              </a:gradFill>
            </a:endParaRPr>
          </a:p>
        </p:txBody>
      </p:sp>
      <p:sp>
        <p:nvSpPr>
          <p:cNvPr id="11" name="Title 1">
            <a:extLst>
              <a:ext uri="{FF2B5EF4-FFF2-40B4-BE49-F238E27FC236}">
                <a16:creationId xmlns:a16="http://schemas.microsoft.com/office/drawing/2014/main" id="{354345F4-DBAB-4E29-B18B-BB1434576897}"/>
              </a:ext>
            </a:extLst>
          </p:cNvPr>
          <p:cNvSpPr txBox="1">
            <a:spLocks/>
          </p:cNvSpPr>
          <p:nvPr/>
        </p:nvSpPr>
        <p:spPr>
          <a:xfrm>
            <a:off x="9468208" y="818287"/>
            <a:ext cx="2649147" cy="501875"/>
          </a:xfrm>
          <a:prstGeom prst="rect">
            <a:avLst/>
          </a:prstGeom>
          <a:noFill/>
        </p:spPr>
        <p:txBody>
          <a:bodyPr vert="horz" lIns="0" tIns="91427" rIns="146284" bIns="91427" rtlCol="0" anchor="t" anchorCtr="0">
            <a:normAutofit lnSpcReduction="10000"/>
          </a:bodyPr>
          <a:lstStyle>
            <a:lvl1pPr algn="l" defTabSz="914400" rtl="0" eaLnBrk="1" latinLnBrk="0" hangingPunct="1">
              <a:lnSpc>
                <a:spcPct val="90000"/>
              </a:lnSpc>
              <a:spcBef>
                <a:spcPct val="0"/>
              </a:spcBef>
              <a:buNone/>
              <a:defRPr sz="5294" kern="1200" spc="-147" baseline="0">
                <a:solidFill>
                  <a:schemeClr val="tx1"/>
                </a:solidFill>
                <a:latin typeface="+mj-lt"/>
                <a:ea typeface="+mj-ea"/>
                <a:cs typeface="+mj-cs"/>
              </a:defRPr>
            </a:lvl1pPr>
          </a:lstStyle>
          <a:p>
            <a:r>
              <a:rPr lang="en-US" sz="2400" b="1" dirty="0">
                <a:solidFill>
                  <a:srgbClr val="002060"/>
                </a:solidFill>
                <a:latin typeface="+mn-lt"/>
              </a:rPr>
              <a:t>Letterkenny, Ireland</a:t>
            </a:r>
          </a:p>
        </p:txBody>
      </p:sp>
      <p:pic>
        <p:nvPicPr>
          <p:cNvPr id="12" name="Picture 11">
            <a:extLst>
              <a:ext uri="{FF2B5EF4-FFF2-40B4-BE49-F238E27FC236}">
                <a16:creationId xmlns:a16="http://schemas.microsoft.com/office/drawing/2014/main" id="{A2F35C49-5C1C-49D0-A42C-18072F4C14D5}"/>
              </a:ext>
            </a:extLst>
          </p:cNvPr>
          <p:cNvPicPr>
            <a:picLocks noChangeAspect="1"/>
          </p:cNvPicPr>
          <p:nvPr/>
        </p:nvPicPr>
        <p:blipFill>
          <a:blip r:embed="rId3"/>
          <a:stretch>
            <a:fillRect/>
          </a:stretch>
        </p:blipFill>
        <p:spPr>
          <a:xfrm>
            <a:off x="8163410" y="352081"/>
            <a:ext cx="3507647" cy="466206"/>
          </a:xfrm>
          <a:prstGeom prst="rect">
            <a:avLst/>
          </a:prstGeom>
        </p:spPr>
      </p:pic>
    </p:spTree>
    <p:extLst>
      <p:ext uri="{BB962C8B-B14F-4D97-AF65-F5344CB8AC3E}">
        <p14:creationId xmlns:p14="http://schemas.microsoft.com/office/powerpoint/2010/main" val="4201408282"/>
      </p:ext>
    </p:extLst>
  </p:cSld>
  <p:clrMapOvr>
    <a:masterClrMapping/>
  </p:clrMapOvr>
  <p:transition>
    <p:fad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6527</TotalTime>
  <Words>496</Words>
  <Application>Microsoft Office PowerPoint</Application>
  <PresentationFormat>Widescreen</PresentationFormat>
  <Paragraphs>86</Paragraphs>
  <Slides>8</Slides>
  <Notes>1</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8</vt:i4>
      </vt:variant>
    </vt:vector>
  </HeadingPairs>
  <TitlesOfParts>
    <vt:vector size="20" baseType="lpstr">
      <vt:lpstr>STXingkai</vt:lpstr>
      <vt:lpstr>Arial</vt:lpstr>
      <vt:lpstr>Calibri</vt:lpstr>
      <vt:lpstr>Calibri Light</vt:lpstr>
      <vt:lpstr>DokChampa</vt:lpstr>
      <vt:lpstr>helvetica neue</vt:lpstr>
      <vt:lpstr>Leelawadee</vt:lpstr>
      <vt:lpstr>Rockwell</vt:lpstr>
      <vt:lpstr>Rockwell Condensed</vt:lpstr>
      <vt:lpstr>Segoe UI</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Conference Code of Conduct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Nithin Mohan Thattiot Kadumberi</dc:creator>
  <cp:lastModifiedBy>Nithin Mohan</cp:lastModifiedBy>
  <cp:revision>7</cp:revision>
  <dcterms:created xsi:type="dcterms:W3CDTF">2018-12-23T22:07:35Z</dcterms:created>
  <dcterms:modified xsi:type="dcterms:W3CDTF">2019-02-12T14:52:01Z</dcterms:modified>
</cp:coreProperties>
</file>