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3" r:id="rId2"/>
    <p:sldId id="3381" r:id="rId3"/>
    <p:sldId id="266" r:id="rId4"/>
    <p:sldId id="3383" r:id="rId5"/>
    <p:sldId id="3384" r:id="rId6"/>
    <p:sldId id="3385" r:id="rId7"/>
    <p:sldId id="3382" r:id="rId8"/>
    <p:sldId id="338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2A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9BAFFF-7DD3-4E81-82E5-3094904B4BF1}" type="datetimeFigureOut">
              <a:rPr lang="en-IN" smtClean="0"/>
              <a:t>21-02-2019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CF5CB9-14A3-4CE3-9BC8-24C84F4C46B3}" type="slidenum">
              <a:rPr lang="en-IN" smtClean="0"/>
              <a:t>‹#›</a:t>
            </a:fld>
            <a:endParaRPr lang="en-IN"/>
          </a:p>
        </p:txBody>
      </p:sp>
    </p:spTree>
    <p:extLst>
      <p:ext uri="{BB962C8B-B14F-4D97-AF65-F5344CB8AC3E}">
        <p14:creationId xmlns:p14="http://schemas.microsoft.com/office/powerpoint/2010/main" val="3111612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2/21/2019 1:02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92220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3C474-8A8D-4BB5-B294-A30A74E4C0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E852E6E-6B8E-4814-A72D-7A0B0A81BD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DF76C15-87FD-44A3-B3A1-327E54485D5D}"/>
              </a:ext>
            </a:extLst>
          </p:cNvPr>
          <p:cNvSpPr>
            <a:spLocks noGrp="1"/>
          </p:cNvSpPr>
          <p:nvPr>
            <p:ph type="dt" sz="half" idx="10"/>
          </p:nvPr>
        </p:nvSpPr>
        <p:spPr/>
        <p:txBody>
          <a:bodyPr/>
          <a:lstStyle/>
          <a:p>
            <a:fld id="{27F459D2-AE21-4410-B6E1-AC2A39B5B40D}" type="datetimeFigureOut">
              <a:rPr lang="en-IN" smtClean="0"/>
              <a:t>21-02-2019</a:t>
            </a:fld>
            <a:endParaRPr lang="en-IN"/>
          </a:p>
        </p:txBody>
      </p:sp>
      <p:sp>
        <p:nvSpPr>
          <p:cNvPr id="5" name="Footer Placeholder 4">
            <a:extLst>
              <a:ext uri="{FF2B5EF4-FFF2-40B4-BE49-F238E27FC236}">
                <a16:creationId xmlns:a16="http://schemas.microsoft.com/office/drawing/2014/main" id="{A521CBF7-8C01-48A2-A140-635A4C8FB2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EB7C78-DBAC-4ED0-B9F1-59858438B6C0}"/>
              </a:ext>
            </a:extLst>
          </p:cNvPr>
          <p:cNvSpPr>
            <a:spLocks noGrp="1"/>
          </p:cNvSpPr>
          <p:nvPr>
            <p:ph type="sldNum" sz="quarter" idx="12"/>
          </p:nvPr>
        </p:nvSpPr>
        <p:spPr/>
        <p:txBody>
          <a:bodyPr/>
          <a:lstStyle/>
          <a:p>
            <a:fld id="{EB41B6C1-BDD6-43D2-AF57-E3AC0747DB38}" type="slidenum">
              <a:rPr lang="en-IN" smtClean="0"/>
              <a:t>‹#›</a:t>
            </a:fld>
            <a:endParaRPr lang="en-IN"/>
          </a:p>
        </p:txBody>
      </p:sp>
    </p:spTree>
    <p:extLst>
      <p:ext uri="{BB962C8B-B14F-4D97-AF65-F5344CB8AC3E}">
        <p14:creationId xmlns:p14="http://schemas.microsoft.com/office/powerpoint/2010/main" val="1918835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B0D0-61BC-42F6-ADD3-FE730D62640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597BB7-9A7B-4F3A-80E7-453B44B12AC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847A29-1D27-40D0-A8FC-9A0EA333670A}"/>
              </a:ext>
            </a:extLst>
          </p:cNvPr>
          <p:cNvSpPr>
            <a:spLocks noGrp="1"/>
          </p:cNvSpPr>
          <p:nvPr>
            <p:ph type="dt" sz="half" idx="10"/>
          </p:nvPr>
        </p:nvSpPr>
        <p:spPr/>
        <p:txBody>
          <a:bodyPr/>
          <a:lstStyle/>
          <a:p>
            <a:fld id="{27F459D2-AE21-4410-B6E1-AC2A39B5B40D}" type="datetimeFigureOut">
              <a:rPr lang="en-IN" smtClean="0"/>
              <a:t>21-02-2019</a:t>
            </a:fld>
            <a:endParaRPr lang="en-IN"/>
          </a:p>
        </p:txBody>
      </p:sp>
      <p:sp>
        <p:nvSpPr>
          <p:cNvPr id="5" name="Footer Placeholder 4">
            <a:extLst>
              <a:ext uri="{FF2B5EF4-FFF2-40B4-BE49-F238E27FC236}">
                <a16:creationId xmlns:a16="http://schemas.microsoft.com/office/drawing/2014/main" id="{EAFE9919-1BF8-49F2-9D6C-C64ED6EBB3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4238BB-D60B-4908-94FF-5B24DDBEF8F4}"/>
              </a:ext>
            </a:extLst>
          </p:cNvPr>
          <p:cNvSpPr>
            <a:spLocks noGrp="1"/>
          </p:cNvSpPr>
          <p:nvPr>
            <p:ph type="sldNum" sz="quarter" idx="12"/>
          </p:nvPr>
        </p:nvSpPr>
        <p:spPr/>
        <p:txBody>
          <a:bodyPr/>
          <a:lstStyle/>
          <a:p>
            <a:fld id="{EB41B6C1-BDD6-43D2-AF57-E3AC0747DB38}" type="slidenum">
              <a:rPr lang="en-IN" smtClean="0"/>
              <a:t>‹#›</a:t>
            </a:fld>
            <a:endParaRPr lang="en-IN"/>
          </a:p>
        </p:txBody>
      </p:sp>
    </p:spTree>
    <p:extLst>
      <p:ext uri="{BB962C8B-B14F-4D97-AF65-F5344CB8AC3E}">
        <p14:creationId xmlns:p14="http://schemas.microsoft.com/office/powerpoint/2010/main" val="1859860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8D506A-591B-4778-B711-5DBBEC3C24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0E5AFA-6FA7-4342-A346-0FF1CC32C62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1AB0E1-BF4B-46F6-8CDE-7BA304D55C8D}"/>
              </a:ext>
            </a:extLst>
          </p:cNvPr>
          <p:cNvSpPr>
            <a:spLocks noGrp="1"/>
          </p:cNvSpPr>
          <p:nvPr>
            <p:ph type="dt" sz="half" idx="10"/>
          </p:nvPr>
        </p:nvSpPr>
        <p:spPr/>
        <p:txBody>
          <a:bodyPr/>
          <a:lstStyle/>
          <a:p>
            <a:fld id="{27F459D2-AE21-4410-B6E1-AC2A39B5B40D}" type="datetimeFigureOut">
              <a:rPr lang="en-IN" smtClean="0"/>
              <a:t>21-02-2019</a:t>
            </a:fld>
            <a:endParaRPr lang="en-IN"/>
          </a:p>
        </p:txBody>
      </p:sp>
      <p:sp>
        <p:nvSpPr>
          <p:cNvPr id="5" name="Footer Placeholder 4">
            <a:extLst>
              <a:ext uri="{FF2B5EF4-FFF2-40B4-BE49-F238E27FC236}">
                <a16:creationId xmlns:a16="http://schemas.microsoft.com/office/drawing/2014/main" id="{6F2CE879-193A-4EEB-BC0F-C1554B6690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3DAC17-4C7A-4A15-B89F-86965CF99092}"/>
              </a:ext>
            </a:extLst>
          </p:cNvPr>
          <p:cNvSpPr>
            <a:spLocks noGrp="1"/>
          </p:cNvSpPr>
          <p:nvPr>
            <p:ph type="sldNum" sz="quarter" idx="12"/>
          </p:nvPr>
        </p:nvSpPr>
        <p:spPr/>
        <p:txBody>
          <a:bodyPr/>
          <a:lstStyle/>
          <a:p>
            <a:fld id="{EB41B6C1-BDD6-43D2-AF57-E3AC0747DB38}" type="slidenum">
              <a:rPr lang="en-IN" smtClean="0"/>
              <a:t>‹#›</a:t>
            </a:fld>
            <a:endParaRPr lang="en-IN"/>
          </a:p>
        </p:txBody>
      </p:sp>
    </p:spTree>
    <p:extLst>
      <p:ext uri="{BB962C8B-B14F-4D97-AF65-F5344CB8AC3E}">
        <p14:creationId xmlns:p14="http://schemas.microsoft.com/office/powerpoint/2010/main" val="1942900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amp; Non-bulleted text">
    <p:bg>
      <p:bgPr>
        <a:solidFill>
          <a:srgbClr val="FFFFFF"/>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oup 7">
            <a:extLst>
              <a:ext uri="{FF2B5EF4-FFF2-40B4-BE49-F238E27FC236}">
                <a16:creationId xmlns:a16="http://schemas.microsoft.com/office/drawing/2014/main" id="{BEE226A9-26E8-4AB9-A18F-B7112B5FC668}"/>
              </a:ext>
            </a:extLst>
          </p:cNvPr>
          <p:cNvGrpSpPr/>
          <p:nvPr userDrawn="1"/>
        </p:nvGrpSpPr>
        <p:grpSpPr>
          <a:xfrm>
            <a:off x="584200" y="6510544"/>
            <a:ext cx="10596213" cy="401011"/>
            <a:chOff x="584200" y="6510544"/>
            <a:chExt cx="10596213" cy="401011"/>
          </a:xfrm>
        </p:grpSpPr>
        <p:sp>
          <p:nvSpPr>
            <p:cNvPr id="9" name="TextBox 8">
              <a:extLst>
                <a:ext uri="{FF2B5EF4-FFF2-40B4-BE49-F238E27FC236}">
                  <a16:creationId xmlns:a16="http://schemas.microsoft.com/office/drawing/2014/main" id="{E210FD3D-CD0F-4140-9415-9CFD346EC12D}"/>
                </a:ext>
              </a:extLst>
            </p:cNvPr>
            <p:cNvSpPr txBox="1"/>
            <p:nvPr userDrawn="1"/>
          </p:nvSpPr>
          <p:spPr>
            <a:xfrm>
              <a:off x="584200" y="6536837"/>
              <a:ext cx="3197587" cy="369332"/>
            </a:xfrm>
            <a:prstGeom prst="rect">
              <a:avLst/>
            </a:prstGeom>
            <a:noFill/>
          </p:spPr>
          <p:txBody>
            <a:bodyPr wrap="square" rtlCol="0">
              <a:spAutoFit/>
            </a:bodyPr>
            <a:lstStyle/>
            <a:p>
              <a:r>
                <a:rPr lang="en-IN" b="1" dirty="0">
                  <a:latin typeface="Rockwell Condensed" panose="02060603050405020104" pitchFamily="18" charset="0"/>
                </a:rPr>
                <a:t>www.</a:t>
              </a:r>
              <a:r>
                <a:rPr lang="en-IN" b="1" dirty="0">
                  <a:solidFill>
                    <a:srgbClr val="FF320E"/>
                  </a:solidFill>
                  <a:latin typeface="Rockwell Condensed" panose="02060603050405020104" pitchFamily="18" charset="0"/>
                </a:rPr>
                <a:t>lk-mug</a:t>
              </a:r>
              <a:r>
                <a:rPr lang="en-IN" b="1" dirty="0">
                  <a:latin typeface="Rockwell Condensed" panose="02060603050405020104" pitchFamily="18" charset="0"/>
                </a:rPr>
                <a:t>.org</a:t>
              </a:r>
            </a:p>
          </p:txBody>
        </p:sp>
        <p:sp>
          <p:nvSpPr>
            <p:cNvPr id="10" name="Rectangle 9">
              <a:extLst>
                <a:ext uri="{FF2B5EF4-FFF2-40B4-BE49-F238E27FC236}">
                  <a16:creationId xmlns:a16="http://schemas.microsoft.com/office/drawing/2014/main" id="{2A8D5AE8-02BD-436C-AE07-BDB9BAA2EF5A}"/>
                </a:ext>
              </a:extLst>
            </p:cNvPr>
            <p:cNvSpPr/>
            <p:nvPr userDrawn="1"/>
          </p:nvSpPr>
          <p:spPr>
            <a:xfrm>
              <a:off x="9476100" y="6510544"/>
              <a:ext cx="1704313" cy="369332"/>
            </a:xfrm>
            <a:prstGeom prst="rect">
              <a:avLst/>
            </a:prstGeom>
          </p:spPr>
          <p:txBody>
            <a:bodyPr wrap="none">
              <a:spAutoFit/>
            </a:bodyPr>
            <a:lstStyle/>
            <a:p>
              <a:r>
                <a:rPr lang="en-IN" b="1" dirty="0">
                  <a:latin typeface="Rockwell Condensed" panose="02060603050405020104" pitchFamily="18" charset="0"/>
                </a:rPr>
                <a:t>#</a:t>
              </a:r>
              <a:r>
                <a:rPr lang="en-IN" b="1" dirty="0">
                  <a:solidFill>
                    <a:srgbClr val="FF0000"/>
                  </a:solidFill>
                  <a:latin typeface="Rockwell Condensed" panose="02060603050405020104" pitchFamily="18" charset="0"/>
                </a:rPr>
                <a:t>dev</a:t>
              </a:r>
              <a:r>
                <a:rPr lang="en-IN" b="1" dirty="0">
                  <a:latin typeface="Rockwell Condensed" panose="02060603050405020104" pitchFamily="18" charset="0"/>
                </a:rPr>
                <a:t>Conf</a:t>
              </a:r>
              <a:r>
                <a:rPr lang="en-IN" b="1" dirty="0">
                  <a:solidFill>
                    <a:srgbClr val="0070C0"/>
                  </a:solidFill>
                  <a:latin typeface="Rockwell Condensed" panose="02060603050405020104" pitchFamily="18" charset="0"/>
                </a:rPr>
                <a:t>LK</a:t>
              </a:r>
              <a:r>
                <a:rPr lang="en-IN" b="1" dirty="0">
                  <a:latin typeface="Rockwell Condensed" panose="02060603050405020104" pitchFamily="18" charset="0"/>
                </a:rPr>
                <a:t>2019</a:t>
              </a:r>
            </a:p>
          </p:txBody>
        </p:sp>
        <p:sp>
          <p:nvSpPr>
            <p:cNvPr id="11" name="Rectangle 10">
              <a:extLst>
                <a:ext uri="{FF2B5EF4-FFF2-40B4-BE49-F238E27FC236}">
                  <a16:creationId xmlns:a16="http://schemas.microsoft.com/office/drawing/2014/main" id="{2C771258-1069-4222-A93F-82C9464F6CFA}"/>
                </a:ext>
              </a:extLst>
            </p:cNvPr>
            <p:cNvSpPr/>
            <p:nvPr userDrawn="1"/>
          </p:nvSpPr>
          <p:spPr>
            <a:xfrm>
              <a:off x="6033358" y="6542223"/>
              <a:ext cx="998991" cy="369332"/>
            </a:xfrm>
            <a:prstGeom prst="rect">
              <a:avLst/>
            </a:prstGeom>
          </p:spPr>
          <p:txBody>
            <a:bodyPr wrap="none">
              <a:spAutoFit/>
            </a:bodyPr>
            <a:lstStyle/>
            <a:p>
              <a:r>
                <a:rPr lang="en-IN" b="1" dirty="0">
                  <a:latin typeface="Rockwell Condensed" panose="02060603050405020104" pitchFamily="18" charset="0"/>
                </a:rPr>
                <a:t>#</a:t>
              </a:r>
              <a:r>
                <a:rPr lang="en-IN" b="1" baseline="0" dirty="0">
                  <a:solidFill>
                    <a:srgbClr val="FF0000"/>
                  </a:solidFill>
                  <a:latin typeface="Rockwell Condensed" panose="02060603050405020104" pitchFamily="18" charset="0"/>
                </a:rPr>
                <a:t>LK</a:t>
              </a:r>
              <a:r>
                <a:rPr lang="en-IN" b="1" dirty="0">
                  <a:latin typeface="Rockwell Condensed" panose="02060603050405020104" pitchFamily="18" charset="0"/>
                </a:rPr>
                <a:t>MUG</a:t>
              </a:r>
            </a:p>
          </p:txBody>
        </p:sp>
      </p:grpSp>
    </p:spTree>
    <p:extLst>
      <p:ext uri="{BB962C8B-B14F-4D97-AF65-F5344CB8AC3E}">
        <p14:creationId xmlns:p14="http://schemas.microsoft.com/office/powerpoint/2010/main" val="60402525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66659-E2C6-4307-A7DB-2EDE2D6568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2D4D51-A03E-4687-AB48-9B0FD58099F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2E170F-250E-4273-AC0F-6858386ACB2F}"/>
              </a:ext>
            </a:extLst>
          </p:cNvPr>
          <p:cNvSpPr>
            <a:spLocks noGrp="1"/>
          </p:cNvSpPr>
          <p:nvPr>
            <p:ph type="dt" sz="half" idx="10"/>
          </p:nvPr>
        </p:nvSpPr>
        <p:spPr/>
        <p:txBody>
          <a:bodyPr/>
          <a:lstStyle/>
          <a:p>
            <a:fld id="{27F459D2-AE21-4410-B6E1-AC2A39B5B40D}" type="datetimeFigureOut">
              <a:rPr lang="en-IN" smtClean="0"/>
              <a:t>21-02-2019</a:t>
            </a:fld>
            <a:endParaRPr lang="en-IN"/>
          </a:p>
        </p:txBody>
      </p:sp>
      <p:sp>
        <p:nvSpPr>
          <p:cNvPr id="5" name="Footer Placeholder 4">
            <a:extLst>
              <a:ext uri="{FF2B5EF4-FFF2-40B4-BE49-F238E27FC236}">
                <a16:creationId xmlns:a16="http://schemas.microsoft.com/office/drawing/2014/main" id="{0B11E69F-C1EC-4683-A371-9CB7B00984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C9F0A8-BC73-4906-A2ED-F4EE81A17F2D}"/>
              </a:ext>
            </a:extLst>
          </p:cNvPr>
          <p:cNvSpPr>
            <a:spLocks noGrp="1"/>
          </p:cNvSpPr>
          <p:nvPr>
            <p:ph type="sldNum" sz="quarter" idx="12"/>
          </p:nvPr>
        </p:nvSpPr>
        <p:spPr/>
        <p:txBody>
          <a:bodyPr/>
          <a:lstStyle/>
          <a:p>
            <a:fld id="{EB41B6C1-BDD6-43D2-AF57-E3AC0747DB38}" type="slidenum">
              <a:rPr lang="en-IN" smtClean="0"/>
              <a:t>‹#›</a:t>
            </a:fld>
            <a:endParaRPr lang="en-IN"/>
          </a:p>
        </p:txBody>
      </p:sp>
    </p:spTree>
    <p:extLst>
      <p:ext uri="{BB962C8B-B14F-4D97-AF65-F5344CB8AC3E}">
        <p14:creationId xmlns:p14="http://schemas.microsoft.com/office/powerpoint/2010/main" val="441605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A3F01-E832-44F3-A350-5124028890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347C42E-F728-464E-9887-C70EDF4DDB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6F8FF11-A898-46AD-9361-F961C9FCCECB}"/>
              </a:ext>
            </a:extLst>
          </p:cNvPr>
          <p:cNvSpPr>
            <a:spLocks noGrp="1"/>
          </p:cNvSpPr>
          <p:nvPr>
            <p:ph type="dt" sz="half" idx="10"/>
          </p:nvPr>
        </p:nvSpPr>
        <p:spPr/>
        <p:txBody>
          <a:bodyPr/>
          <a:lstStyle/>
          <a:p>
            <a:fld id="{27F459D2-AE21-4410-B6E1-AC2A39B5B40D}" type="datetimeFigureOut">
              <a:rPr lang="en-IN" smtClean="0"/>
              <a:t>21-02-2019</a:t>
            </a:fld>
            <a:endParaRPr lang="en-IN"/>
          </a:p>
        </p:txBody>
      </p:sp>
      <p:sp>
        <p:nvSpPr>
          <p:cNvPr id="5" name="Footer Placeholder 4">
            <a:extLst>
              <a:ext uri="{FF2B5EF4-FFF2-40B4-BE49-F238E27FC236}">
                <a16:creationId xmlns:a16="http://schemas.microsoft.com/office/drawing/2014/main" id="{A2C55087-CDF4-4077-A7D1-8AD5FCDB0D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8844DB-CF3C-41A1-9D94-C053AA07E0DA}"/>
              </a:ext>
            </a:extLst>
          </p:cNvPr>
          <p:cNvSpPr>
            <a:spLocks noGrp="1"/>
          </p:cNvSpPr>
          <p:nvPr>
            <p:ph type="sldNum" sz="quarter" idx="12"/>
          </p:nvPr>
        </p:nvSpPr>
        <p:spPr/>
        <p:txBody>
          <a:bodyPr/>
          <a:lstStyle/>
          <a:p>
            <a:fld id="{EB41B6C1-BDD6-43D2-AF57-E3AC0747DB38}" type="slidenum">
              <a:rPr lang="en-IN" smtClean="0"/>
              <a:t>‹#›</a:t>
            </a:fld>
            <a:endParaRPr lang="en-IN"/>
          </a:p>
        </p:txBody>
      </p:sp>
    </p:spTree>
    <p:extLst>
      <p:ext uri="{BB962C8B-B14F-4D97-AF65-F5344CB8AC3E}">
        <p14:creationId xmlns:p14="http://schemas.microsoft.com/office/powerpoint/2010/main" val="828478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3F304-9507-433D-A243-1283E71A62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576254-9CB5-421B-9D65-025A6BF09AC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5BC0BBC-436D-4CB9-B411-F0ECF604871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D81ADD8-E6D6-4DD9-91AD-D7116F8C8EED}"/>
              </a:ext>
            </a:extLst>
          </p:cNvPr>
          <p:cNvSpPr>
            <a:spLocks noGrp="1"/>
          </p:cNvSpPr>
          <p:nvPr>
            <p:ph type="dt" sz="half" idx="10"/>
          </p:nvPr>
        </p:nvSpPr>
        <p:spPr/>
        <p:txBody>
          <a:bodyPr/>
          <a:lstStyle/>
          <a:p>
            <a:fld id="{27F459D2-AE21-4410-B6E1-AC2A39B5B40D}" type="datetimeFigureOut">
              <a:rPr lang="en-IN" smtClean="0"/>
              <a:t>21-02-2019</a:t>
            </a:fld>
            <a:endParaRPr lang="en-IN"/>
          </a:p>
        </p:txBody>
      </p:sp>
      <p:sp>
        <p:nvSpPr>
          <p:cNvPr id="6" name="Footer Placeholder 5">
            <a:extLst>
              <a:ext uri="{FF2B5EF4-FFF2-40B4-BE49-F238E27FC236}">
                <a16:creationId xmlns:a16="http://schemas.microsoft.com/office/drawing/2014/main" id="{CAEC68A5-4DE9-4D0E-80F3-3D83200548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001D8B-BF6E-4712-AC69-60F5EB44642D}"/>
              </a:ext>
            </a:extLst>
          </p:cNvPr>
          <p:cNvSpPr>
            <a:spLocks noGrp="1"/>
          </p:cNvSpPr>
          <p:nvPr>
            <p:ph type="sldNum" sz="quarter" idx="12"/>
          </p:nvPr>
        </p:nvSpPr>
        <p:spPr/>
        <p:txBody>
          <a:bodyPr/>
          <a:lstStyle/>
          <a:p>
            <a:fld id="{EB41B6C1-BDD6-43D2-AF57-E3AC0747DB38}" type="slidenum">
              <a:rPr lang="en-IN" smtClean="0"/>
              <a:t>‹#›</a:t>
            </a:fld>
            <a:endParaRPr lang="en-IN"/>
          </a:p>
        </p:txBody>
      </p:sp>
    </p:spTree>
    <p:extLst>
      <p:ext uri="{BB962C8B-B14F-4D97-AF65-F5344CB8AC3E}">
        <p14:creationId xmlns:p14="http://schemas.microsoft.com/office/powerpoint/2010/main" val="2862701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AEB97-BA9C-4C4E-9CD4-82B15F854DF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F9E469-2116-4E26-AB97-9B1E1095C2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4AFF8FF-7BCC-40CC-A3E8-FAA3A89F194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648A765-3F60-4B7C-B670-BC7BCDB81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214C75B-09BE-4608-926E-7EB772FEE6B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1E7A299-E87E-4527-BF1F-629916C3D190}"/>
              </a:ext>
            </a:extLst>
          </p:cNvPr>
          <p:cNvSpPr>
            <a:spLocks noGrp="1"/>
          </p:cNvSpPr>
          <p:nvPr>
            <p:ph type="dt" sz="half" idx="10"/>
          </p:nvPr>
        </p:nvSpPr>
        <p:spPr/>
        <p:txBody>
          <a:bodyPr/>
          <a:lstStyle/>
          <a:p>
            <a:fld id="{27F459D2-AE21-4410-B6E1-AC2A39B5B40D}" type="datetimeFigureOut">
              <a:rPr lang="en-IN" smtClean="0"/>
              <a:t>21-02-2019</a:t>
            </a:fld>
            <a:endParaRPr lang="en-IN"/>
          </a:p>
        </p:txBody>
      </p:sp>
      <p:sp>
        <p:nvSpPr>
          <p:cNvPr id="8" name="Footer Placeholder 7">
            <a:extLst>
              <a:ext uri="{FF2B5EF4-FFF2-40B4-BE49-F238E27FC236}">
                <a16:creationId xmlns:a16="http://schemas.microsoft.com/office/drawing/2014/main" id="{FBA3502E-7198-4498-8B7D-8EE15429006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21A542-5556-41D8-B128-E8C32A68482C}"/>
              </a:ext>
            </a:extLst>
          </p:cNvPr>
          <p:cNvSpPr>
            <a:spLocks noGrp="1"/>
          </p:cNvSpPr>
          <p:nvPr>
            <p:ph type="sldNum" sz="quarter" idx="12"/>
          </p:nvPr>
        </p:nvSpPr>
        <p:spPr/>
        <p:txBody>
          <a:bodyPr/>
          <a:lstStyle/>
          <a:p>
            <a:fld id="{EB41B6C1-BDD6-43D2-AF57-E3AC0747DB38}" type="slidenum">
              <a:rPr lang="en-IN" smtClean="0"/>
              <a:t>‹#›</a:t>
            </a:fld>
            <a:endParaRPr lang="en-IN"/>
          </a:p>
        </p:txBody>
      </p:sp>
    </p:spTree>
    <p:extLst>
      <p:ext uri="{BB962C8B-B14F-4D97-AF65-F5344CB8AC3E}">
        <p14:creationId xmlns:p14="http://schemas.microsoft.com/office/powerpoint/2010/main" val="3230470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AC6E1-7A08-4843-9D13-2A665AC1448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78879AF-E600-422A-83D9-A11A4238ADE9}"/>
              </a:ext>
            </a:extLst>
          </p:cNvPr>
          <p:cNvSpPr>
            <a:spLocks noGrp="1"/>
          </p:cNvSpPr>
          <p:nvPr>
            <p:ph type="dt" sz="half" idx="10"/>
          </p:nvPr>
        </p:nvSpPr>
        <p:spPr/>
        <p:txBody>
          <a:bodyPr/>
          <a:lstStyle/>
          <a:p>
            <a:fld id="{27F459D2-AE21-4410-B6E1-AC2A39B5B40D}" type="datetimeFigureOut">
              <a:rPr lang="en-IN" smtClean="0"/>
              <a:t>21-02-2019</a:t>
            </a:fld>
            <a:endParaRPr lang="en-IN"/>
          </a:p>
        </p:txBody>
      </p:sp>
      <p:sp>
        <p:nvSpPr>
          <p:cNvPr id="4" name="Footer Placeholder 3">
            <a:extLst>
              <a:ext uri="{FF2B5EF4-FFF2-40B4-BE49-F238E27FC236}">
                <a16:creationId xmlns:a16="http://schemas.microsoft.com/office/drawing/2014/main" id="{14664B36-4464-4E99-A603-85218CF2438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27E5882-E8C9-4DB3-9516-27EDEFF1C40C}"/>
              </a:ext>
            </a:extLst>
          </p:cNvPr>
          <p:cNvSpPr>
            <a:spLocks noGrp="1"/>
          </p:cNvSpPr>
          <p:nvPr>
            <p:ph type="sldNum" sz="quarter" idx="12"/>
          </p:nvPr>
        </p:nvSpPr>
        <p:spPr/>
        <p:txBody>
          <a:bodyPr/>
          <a:lstStyle/>
          <a:p>
            <a:fld id="{EB41B6C1-BDD6-43D2-AF57-E3AC0747DB38}" type="slidenum">
              <a:rPr lang="en-IN" smtClean="0"/>
              <a:t>‹#›</a:t>
            </a:fld>
            <a:endParaRPr lang="en-IN"/>
          </a:p>
        </p:txBody>
      </p:sp>
    </p:spTree>
    <p:extLst>
      <p:ext uri="{BB962C8B-B14F-4D97-AF65-F5344CB8AC3E}">
        <p14:creationId xmlns:p14="http://schemas.microsoft.com/office/powerpoint/2010/main" val="814309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5CBB2E-06D4-4FF1-BCCB-B30850A2DD15}"/>
              </a:ext>
            </a:extLst>
          </p:cNvPr>
          <p:cNvSpPr>
            <a:spLocks noGrp="1"/>
          </p:cNvSpPr>
          <p:nvPr>
            <p:ph type="dt" sz="half" idx="10"/>
          </p:nvPr>
        </p:nvSpPr>
        <p:spPr/>
        <p:txBody>
          <a:bodyPr/>
          <a:lstStyle/>
          <a:p>
            <a:fld id="{27F459D2-AE21-4410-B6E1-AC2A39B5B40D}" type="datetimeFigureOut">
              <a:rPr lang="en-IN" smtClean="0"/>
              <a:t>21-02-2019</a:t>
            </a:fld>
            <a:endParaRPr lang="en-IN"/>
          </a:p>
        </p:txBody>
      </p:sp>
      <p:sp>
        <p:nvSpPr>
          <p:cNvPr id="3" name="Footer Placeholder 2">
            <a:extLst>
              <a:ext uri="{FF2B5EF4-FFF2-40B4-BE49-F238E27FC236}">
                <a16:creationId xmlns:a16="http://schemas.microsoft.com/office/drawing/2014/main" id="{89351E69-8894-49C1-8225-69FD84A5661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9A3E6A-D5DD-49D0-BE81-BD26CA8A07FB}"/>
              </a:ext>
            </a:extLst>
          </p:cNvPr>
          <p:cNvSpPr>
            <a:spLocks noGrp="1"/>
          </p:cNvSpPr>
          <p:nvPr>
            <p:ph type="sldNum" sz="quarter" idx="12"/>
          </p:nvPr>
        </p:nvSpPr>
        <p:spPr/>
        <p:txBody>
          <a:bodyPr/>
          <a:lstStyle/>
          <a:p>
            <a:fld id="{EB41B6C1-BDD6-43D2-AF57-E3AC0747DB38}" type="slidenum">
              <a:rPr lang="en-IN" smtClean="0"/>
              <a:t>‹#›</a:t>
            </a:fld>
            <a:endParaRPr lang="en-IN"/>
          </a:p>
        </p:txBody>
      </p:sp>
    </p:spTree>
    <p:extLst>
      <p:ext uri="{BB962C8B-B14F-4D97-AF65-F5344CB8AC3E}">
        <p14:creationId xmlns:p14="http://schemas.microsoft.com/office/powerpoint/2010/main" val="3081089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DAC3-2084-4D17-93ED-FB5870870F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9FC53F-E18D-4735-8311-7677E1EC0D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9F574CA-6D60-4DDD-9CA1-6D73D9F8A4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9256CE8-C1EE-4258-BC2B-9B9E20010DDE}"/>
              </a:ext>
            </a:extLst>
          </p:cNvPr>
          <p:cNvSpPr>
            <a:spLocks noGrp="1"/>
          </p:cNvSpPr>
          <p:nvPr>
            <p:ph type="dt" sz="half" idx="10"/>
          </p:nvPr>
        </p:nvSpPr>
        <p:spPr/>
        <p:txBody>
          <a:bodyPr/>
          <a:lstStyle/>
          <a:p>
            <a:fld id="{27F459D2-AE21-4410-B6E1-AC2A39B5B40D}" type="datetimeFigureOut">
              <a:rPr lang="en-IN" smtClean="0"/>
              <a:t>21-02-2019</a:t>
            </a:fld>
            <a:endParaRPr lang="en-IN"/>
          </a:p>
        </p:txBody>
      </p:sp>
      <p:sp>
        <p:nvSpPr>
          <p:cNvPr id="6" name="Footer Placeholder 5">
            <a:extLst>
              <a:ext uri="{FF2B5EF4-FFF2-40B4-BE49-F238E27FC236}">
                <a16:creationId xmlns:a16="http://schemas.microsoft.com/office/drawing/2014/main" id="{7761133D-AD2A-4DE6-BAF2-A828AB8261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183A4B-BB42-430E-8152-5F5BC2F3BFA3}"/>
              </a:ext>
            </a:extLst>
          </p:cNvPr>
          <p:cNvSpPr>
            <a:spLocks noGrp="1"/>
          </p:cNvSpPr>
          <p:nvPr>
            <p:ph type="sldNum" sz="quarter" idx="12"/>
          </p:nvPr>
        </p:nvSpPr>
        <p:spPr/>
        <p:txBody>
          <a:bodyPr/>
          <a:lstStyle/>
          <a:p>
            <a:fld id="{EB41B6C1-BDD6-43D2-AF57-E3AC0747DB38}" type="slidenum">
              <a:rPr lang="en-IN" smtClean="0"/>
              <a:t>‹#›</a:t>
            </a:fld>
            <a:endParaRPr lang="en-IN"/>
          </a:p>
        </p:txBody>
      </p:sp>
    </p:spTree>
    <p:extLst>
      <p:ext uri="{BB962C8B-B14F-4D97-AF65-F5344CB8AC3E}">
        <p14:creationId xmlns:p14="http://schemas.microsoft.com/office/powerpoint/2010/main" val="3484451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815F5-2C09-49C4-A119-21C5FA538F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F2C92D9-248D-4355-A076-7319BA3992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EF5DEA0-EEC7-4131-A1E9-CF315DE5BA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D654D0D-06F2-4431-846B-18E6189AA54C}"/>
              </a:ext>
            </a:extLst>
          </p:cNvPr>
          <p:cNvSpPr>
            <a:spLocks noGrp="1"/>
          </p:cNvSpPr>
          <p:nvPr>
            <p:ph type="dt" sz="half" idx="10"/>
          </p:nvPr>
        </p:nvSpPr>
        <p:spPr/>
        <p:txBody>
          <a:bodyPr/>
          <a:lstStyle/>
          <a:p>
            <a:fld id="{27F459D2-AE21-4410-B6E1-AC2A39B5B40D}" type="datetimeFigureOut">
              <a:rPr lang="en-IN" smtClean="0"/>
              <a:t>21-02-2019</a:t>
            </a:fld>
            <a:endParaRPr lang="en-IN"/>
          </a:p>
        </p:txBody>
      </p:sp>
      <p:sp>
        <p:nvSpPr>
          <p:cNvPr id="6" name="Footer Placeholder 5">
            <a:extLst>
              <a:ext uri="{FF2B5EF4-FFF2-40B4-BE49-F238E27FC236}">
                <a16:creationId xmlns:a16="http://schemas.microsoft.com/office/drawing/2014/main" id="{32C097C6-B558-4BC5-8656-B599CCB807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CFFFD7-7CB8-4583-9655-005D64174E2E}"/>
              </a:ext>
            </a:extLst>
          </p:cNvPr>
          <p:cNvSpPr>
            <a:spLocks noGrp="1"/>
          </p:cNvSpPr>
          <p:nvPr>
            <p:ph type="sldNum" sz="quarter" idx="12"/>
          </p:nvPr>
        </p:nvSpPr>
        <p:spPr/>
        <p:txBody>
          <a:bodyPr/>
          <a:lstStyle/>
          <a:p>
            <a:fld id="{EB41B6C1-BDD6-43D2-AF57-E3AC0747DB38}" type="slidenum">
              <a:rPr lang="en-IN" smtClean="0"/>
              <a:t>‹#›</a:t>
            </a:fld>
            <a:endParaRPr lang="en-IN"/>
          </a:p>
        </p:txBody>
      </p:sp>
    </p:spTree>
    <p:extLst>
      <p:ext uri="{BB962C8B-B14F-4D97-AF65-F5344CB8AC3E}">
        <p14:creationId xmlns:p14="http://schemas.microsoft.com/office/powerpoint/2010/main" val="2936998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A60764-0F92-485D-B131-E64D9E5DDD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B5CE75-88F8-40A2-9AB9-49A6F1310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35DEA4-2C93-4D71-BB51-D5086DE209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F459D2-AE21-4410-B6E1-AC2A39B5B40D}" type="datetimeFigureOut">
              <a:rPr lang="en-IN" smtClean="0"/>
              <a:t>21-02-2019</a:t>
            </a:fld>
            <a:endParaRPr lang="en-IN"/>
          </a:p>
        </p:txBody>
      </p:sp>
      <p:sp>
        <p:nvSpPr>
          <p:cNvPr id="5" name="Footer Placeholder 4">
            <a:extLst>
              <a:ext uri="{FF2B5EF4-FFF2-40B4-BE49-F238E27FC236}">
                <a16:creationId xmlns:a16="http://schemas.microsoft.com/office/drawing/2014/main" id="{684475D6-CADC-4FE6-B8B1-9FD4DD7164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AE1BFED-2F2E-4E9E-AC53-D2B371C43E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41B6C1-BDD6-43D2-AF57-E3AC0747DB38}" type="slidenum">
              <a:rPr lang="en-IN" smtClean="0"/>
              <a:t>‹#›</a:t>
            </a:fld>
            <a:endParaRPr lang="en-IN"/>
          </a:p>
        </p:txBody>
      </p:sp>
      <p:sp>
        <p:nvSpPr>
          <p:cNvPr id="7" name="TextBox 6">
            <a:extLst>
              <a:ext uri="{FF2B5EF4-FFF2-40B4-BE49-F238E27FC236}">
                <a16:creationId xmlns:a16="http://schemas.microsoft.com/office/drawing/2014/main" id="{8A80AF10-A446-475D-BA1E-28DCDC8882C4}"/>
              </a:ext>
            </a:extLst>
          </p:cNvPr>
          <p:cNvSpPr txBox="1"/>
          <p:nvPr userDrawn="1"/>
        </p:nvSpPr>
        <p:spPr>
          <a:xfrm>
            <a:off x="584200" y="6536837"/>
            <a:ext cx="3197587" cy="369332"/>
          </a:xfrm>
          <a:prstGeom prst="rect">
            <a:avLst/>
          </a:prstGeom>
          <a:noFill/>
        </p:spPr>
        <p:txBody>
          <a:bodyPr wrap="square" rtlCol="0">
            <a:spAutoFit/>
          </a:bodyPr>
          <a:lstStyle/>
          <a:p>
            <a:r>
              <a:rPr lang="en-IN" b="1" dirty="0">
                <a:latin typeface="Rockwell Condensed" panose="02060603050405020104" pitchFamily="18" charset="0"/>
              </a:rPr>
              <a:t>www.</a:t>
            </a:r>
            <a:r>
              <a:rPr lang="en-IN" b="1" dirty="0">
                <a:solidFill>
                  <a:srgbClr val="FF320E"/>
                </a:solidFill>
                <a:latin typeface="Rockwell Condensed" panose="02060603050405020104" pitchFamily="18" charset="0"/>
              </a:rPr>
              <a:t>lk-mug</a:t>
            </a:r>
            <a:r>
              <a:rPr lang="en-IN" b="1" dirty="0">
                <a:latin typeface="Rockwell Condensed" panose="02060603050405020104" pitchFamily="18" charset="0"/>
              </a:rPr>
              <a:t>.org</a:t>
            </a:r>
          </a:p>
        </p:txBody>
      </p:sp>
      <p:sp>
        <p:nvSpPr>
          <p:cNvPr id="8" name="Rectangle 7">
            <a:extLst>
              <a:ext uri="{FF2B5EF4-FFF2-40B4-BE49-F238E27FC236}">
                <a16:creationId xmlns:a16="http://schemas.microsoft.com/office/drawing/2014/main" id="{2FDAC2EC-832F-4C30-9AAD-EC771680ACEA}"/>
              </a:ext>
            </a:extLst>
          </p:cNvPr>
          <p:cNvSpPr/>
          <p:nvPr userDrawn="1"/>
        </p:nvSpPr>
        <p:spPr>
          <a:xfrm>
            <a:off x="9476100" y="6510544"/>
            <a:ext cx="1704313" cy="369332"/>
          </a:xfrm>
          <a:prstGeom prst="rect">
            <a:avLst/>
          </a:prstGeom>
        </p:spPr>
        <p:txBody>
          <a:bodyPr wrap="none">
            <a:spAutoFit/>
          </a:bodyPr>
          <a:lstStyle/>
          <a:p>
            <a:r>
              <a:rPr lang="en-IN" b="1" dirty="0">
                <a:latin typeface="Rockwell Condensed" panose="02060603050405020104" pitchFamily="18" charset="0"/>
              </a:rPr>
              <a:t>#</a:t>
            </a:r>
            <a:r>
              <a:rPr lang="en-IN" b="1" dirty="0">
                <a:solidFill>
                  <a:srgbClr val="FF0000"/>
                </a:solidFill>
                <a:latin typeface="Rockwell Condensed" panose="02060603050405020104" pitchFamily="18" charset="0"/>
              </a:rPr>
              <a:t>dev</a:t>
            </a:r>
            <a:r>
              <a:rPr lang="en-IN" b="1" dirty="0">
                <a:latin typeface="Rockwell Condensed" panose="02060603050405020104" pitchFamily="18" charset="0"/>
              </a:rPr>
              <a:t>Conf</a:t>
            </a:r>
            <a:r>
              <a:rPr lang="en-IN" b="1" dirty="0">
                <a:solidFill>
                  <a:srgbClr val="0070C0"/>
                </a:solidFill>
                <a:latin typeface="Rockwell Condensed" panose="02060603050405020104" pitchFamily="18" charset="0"/>
              </a:rPr>
              <a:t>LK</a:t>
            </a:r>
            <a:r>
              <a:rPr lang="en-IN" b="1" dirty="0">
                <a:latin typeface="Rockwell Condensed" panose="02060603050405020104" pitchFamily="18" charset="0"/>
              </a:rPr>
              <a:t>2019</a:t>
            </a:r>
          </a:p>
        </p:txBody>
      </p:sp>
      <p:sp>
        <p:nvSpPr>
          <p:cNvPr id="9" name="Rectangle 8">
            <a:extLst>
              <a:ext uri="{FF2B5EF4-FFF2-40B4-BE49-F238E27FC236}">
                <a16:creationId xmlns:a16="http://schemas.microsoft.com/office/drawing/2014/main" id="{EB67C5B9-22EE-43AE-826D-7E959E991A29}"/>
              </a:ext>
            </a:extLst>
          </p:cNvPr>
          <p:cNvSpPr/>
          <p:nvPr userDrawn="1"/>
        </p:nvSpPr>
        <p:spPr>
          <a:xfrm>
            <a:off x="6033358" y="6542223"/>
            <a:ext cx="998991" cy="369332"/>
          </a:xfrm>
          <a:prstGeom prst="rect">
            <a:avLst/>
          </a:prstGeom>
        </p:spPr>
        <p:txBody>
          <a:bodyPr wrap="none">
            <a:spAutoFit/>
          </a:bodyPr>
          <a:lstStyle/>
          <a:p>
            <a:r>
              <a:rPr lang="en-IN" b="1" dirty="0">
                <a:latin typeface="Rockwell Condensed" panose="02060603050405020104" pitchFamily="18" charset="0"/>
              </a:rPr>
              <a:t>#</a:t>
            </a:r>
            <a:r>
              <a:rPr lang="en-IN" b="1" baseline="0" dirty="0">
                <a:solidFill>
                  <a:srgbClr val="FF0000"/>
                </a:solidFill>
                <a:latin typeface="Rockwell Condensed" panose="02060603050405020104" pitchFamily="18" charset="0"/>
              </a:rPr>
              <a:t>LK</a:t>
            </a:r>
            <a:r>
              <a:rPr lang="en-IN" b="1" dirty="0">
                <a:latin typeface="Rockwell Condensed" panose="02060603050405020104" pitchFamily="18" charset="0"/>
              </a:rPr>
              <a:t>MUG</a:t>
            </a:r>
          </a:p>
        </p:txBody>
      </p:sp>
      <p:grpSp>
        <p:nvGrpSpPr>
          <p:cNvPr id="10" name="Group 9">
            <a:extLst>
              <a:ext uri="{FF2B5EF4-FFF2-40B4-BE49-F238E27FC236}">
                <a16:creationId xmlns:a16="http://schemas.microsoft.com/office/drawing/2014/main" id="{7D96A1EB-ADBB-4425-BC23-564E005173CF}"/>
              </a:ext>
            </a:extLst>
          </p:cNvPr>
          <p:cNvGrpSpPr/>
          <p:nvPr userDrawn="1"/>
        </p:nvGrpSpPr>
        <p:grpSpPr>
          <a:xfrm>
            <a:off x="8784839" y="365125"/>
            <a:ext cx="3335117" cy="784052"/>
            <a:chOff x="1586017" y="188896"/>
            <a:chExt cx="3335117" cy="784052"/>
          </a:xfrm>
        </p:grpSpPr>
        <p:sp>
          <p:nvSpPr>
            <p:cNvPr id="11" name="Title 1">
              <a:extLst>
                <a:ext uri="{FF2B5EF4-FFF2-40B4-BE49-F238E27FC236}">
                  <a16:creationId xmlns:a16="http://schemas.microsoft.com/office/drawing/2014/main" id="{321F348B-FB13-4D66-BD69-9661EEA1CC4E}"/>
                </a:ext>
              </a:extLst>
            </p:cNvPr>
            <p:cNvSpPr txBox="1">
              <a:spLocks/>
            </p:cNvSpPr>
            <p:nvPr/>
          </p:nvSpPr>
          <p:spPr>
            <a:xfrm>
              <a:off x="2418865" y="446505"/>
              <a:ext cx="2502269" cy="526443"/>
            </a:xfrm>
            <a:prstGeom prst="rect">
              <a:avLst/>
            </a:prstGeom>
            <a:noFill/>
          </p:spPr>
          <p:txBody>
            <a:bodyPr vert="horz" lIns="0" tIns="91427" rIns="146284" bIns="91427" rtlCol="0" anchor="t" anchorCtr="0">
              <a:normAutofit/>
            </a:bodyPr>
            <a:lstStyle>
              <a:lvl1pPr algn="l" defTabSz="914400" rtl="0" eaLnBrk="1" latinLnBrk="0" hangingPunct="1">
                <a:lnSpc>
                  <a:spcPct val="90000"/>
                </a:lnSpc>
                <a:spcBef>
                  <a:spcPct val="0"/>
                </a:spcBef>
                <a:buNone/>
                <a:defRPr sz="5294" kern="1200" spc="-147" baseline="0">
                  <a:solidFill>
                    <a:schemeClr val="tx1"/>
                  </a:solidFill>
                  <a:latin typeface="+mj-lt"/>
                  <a:ea typeface="+mj-ea"/>
                  <a:cs typeface="+mj-cs"/>
                </a:defRPr>
              </a:lvl1pPr>
            </a:lstStyle>
            <a:p>
              <a:r>
                <a:rPr lang="en-US" sz="2000" b="1" dirty="0">
                  <a:solidFill>
                    <a:srgbClr val="002060"/>
                  </a:solidFill>
                  <a:latin typeface="+mn-lt"/>
                </a:rPr>
                <a:t>Letterkenny, Ireland</a:t>
              </a:r>
            </a:p>
          </p:txBody>
        </p:sp>
        <p:pic>
          <p:nvPicPr>
            <p:cNvPr id="12" name="Picture 11">
              <a:extLst>
                <a:ext uri="{FF2B5EF4-FFF2-40B4-BE49-F238E27FC236}">
                  <a16:creationId xmlns:a16="http://schemas.microsoft.com/office/drawing/2014/main" id="{BA21080A-8DDA-4F25-A7E3-3E04F5A89705}"/>
                </a:ext>
              </a:extLst>
            </p:cNvPr>
            <p:cNvPicPr>
              <a:picLocks noChangeAspect="1"/>
            </p:cNvPicPr>
            <p:nvPr/>
          </p:nvPicPr>
          <p:blipFill>
            <a:blip r:embed="rId14"/>
            <a:stretch>
              <a:fillRect/>
            </a:stretch>
          </p:blipFill>
          <p:spPr>
            <a:xfrm>
              <a:off x="1586017" y="188896"/>
              <a:ext cx="2568961" cy="341444"/>
            </a:xfrm>
            <a:prstGeom prst="rect">
              <a:avLst/>
            </a:prstGeom>
          </p:spPr>
        </p:pic>
      </p:grpSp>
    </p:spTree>
    <p:extLst>
      <p:ext uri="{BB962C8B-B14F-4D97-AF65-F5344CB8AC3E}">
        <p14:creationId xmlns:p14="http://schemas.microsoft.com/office/powerpoint/2010/main" val="3043499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mailto:lk-mug@outlook.com"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F9BCC3A-BA57-4E21-8A84-26A5CB3D54D5}"/>
              </a:ext>
            </a:extLst>
          </p:cNvPr>
          <p:cNvSpPr/>
          <p:nvPr/>
        </p:nvSpPr>
        <p:spPr>
          <a:xfrm>
            <a:off x="110455" y="117446"/>
            <a:ext cx="11971090" cy="2765318"/>
          </a:xfrm>
          <a:prstGeom prst="rect">
            <a:avLst/>
          </a:prstGeom>
          <a:solidFill>
            <a:srgbClr val="00206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b="1" dirty="0">
                <a:latin typeface="Rockwell" panose="02060603020205020403" pitchFamily="18" charset="0"/>
              </a:rPr>
              <a:t>devConf LK </a:t>
            </a:r>
            <a:r>
              <a:rPr lang="en-IN" sz="5400" b="1" dirty="0">
                <a:solidFill>
                  <a:srgbClr val="00B0F0"/>
                </a:solidFill>
                <a:latin typeface="Rockwell" panose="02060603020205020403" pitchFamily="18" charset="0"/>
              </a:rPr>
              <a:t>2019</a:t>
            </a:r>
            <a:endParaRPr lang="en-IN" sz="2400" b="1" dirty="0">
              <a:solidFill>
                <a:srgbClr val="00B0F0"/>
              </a:solidFill>
              <a:latin typeface="Rockwell" panose="02060603020205020403" pitchFamily="18" charset="0"/>
            </a:endParaRPr>
          </a:p>
        </p:txBody>
      </p:sp>
      <p:sp>
        <p:nvSpPr>
          <p:cNvPr id="7" name="TextBox 6">
            <a:extLst>
              <a:ext uri="{FF2B5EF4-FFF2-40B4-BE49-F238E27FC236}">
                <a16:creationId xmlns:a16="http://schemas.microsoft.com/office/drawing/2014/main" id="{34825D16-A0C3-4739-B937-523DE17429E5}"/>
              </a:ext>
            </a:extLst>
          </p:cNvPr>
          <p:cNvSpPr txBox="1"/>
          <p:nvPr/>
        </p:nvSpPr>
        <p:spPr>
          <a:xfrm>
            <a:off x="2558642" y="2081761"/>
            <a:ext cx="2919369" cy="400110"/>
          </a:xfrm>
          <a:prstGeom prst="rect">
            <a:avLst/>
          </a:prstGeom>
          <a:noFill/>
        </p:spPr>
        <p:txBody>
          <a:bodyPr wrap="square" rtlCol="0">
            <a:spAutoFit/>
          </a:bodyPr>
          <a:lstStyle/>
          <a:p>
            <a:r>
              <a:rPr lang="en-IN" sz="2000" dirty="0">
                <a:solidFill>
                  <a:srgbClr val="92D050"/>
                </a:solidFill>
                <a:latin typeface="Rockwell Condensed" panose="02060603050405020104" pitchFamily="18" charset="0"/>
              </a:rPr>
              <a:t>Saturday, Feb 23</a:t>
            </a:r>
            <a:r>
              <a:rPr lang="en-IN" sz="2000" baseline="30000" dirty="0">
                <a:solidFill>
                  <a:srgbClr val="92D050"/>
                </a:solidFill>
                <a:latin typeface="Rockwell Condensed" panose="02060603050405020104" pitchFamily="18" charset="0"/>
              </a:rPr>
              <a:t>rd</a:t>
            </a:r>
            <a:r>
              <a:rPr lang="en-IN" sz="2000" dirty="0">
                <a:solidFill>
                  <a:srgbClr val="92D050"/>
                </a:solidFill>
                <a:latin typeface="Rockwell Condensed" panose="02060603050405020104" pitchFamily="18" charset="0"/>
              </a:rPr>
              <a:t> 2019</a:t>
            </a:r>
          </a:p>
        </p:txBody>
      </p:sp>
      <p:sp>
        <p:nvSpPr>
          <p:cNvPr id="11" name="TextBox 10">
            <a:extLst>
              <a:ext uri="{FF2B5EF4-FFF2-40B4-BE49-F238E27FC236}">
                <a16:creationId xmlns:a16="http://schemas.microsoft.com/office/drawing/2014/main" id="{B310E107-E075-457C-81FA-65535C3698D5}"/>
              </a:ext>
            </a:extLst>
          </p:cNvPr>
          <p:cNvSpPr txBox="1"/>
          <p:nvPr/>
        </p:nvSpPr>
        <p:spPr>
          <a:xfrm>
            <a:off x="5135461" y="2081761"/>
            <a:ext cx="2919369" cy="400110"/>
          </a:xfrm>
          <a:prstGeom prst="rect">
            <a:avLst/>
          </a:prstGeom>
          <a:noFill/>
        </p:spPr>
        <p:txBody>
          <a:bodyPr wrap="square" rtlCol="0">
            <a:spAutoFit/>
          </a:bodyPr>
          <a:lstStyle>
            <a:defPPr>
              <a:defRPr lang="en-US"/>
            </a:defPPr>
            <a:lvl1pPr>
              <a:defRPr>
                <a:solidFill>
                  <a:srgbClr val="92D050"/>
                </a:solidFill>
                <a:latin typeface="Rockwell Condensed" panose="02060603050405020104" pitchFamily="18" charset="0"/>
              </a:defRPr>
            </a:lvl1pPr>
          </a:lstStyle>
          <a:p>
            <a:r>
              <a:rPr lang="en-IN" sz="2000" dirty="0"/>
              <a:t>9:00 AM – 5:00 PM</a:t>
            </a:r>
          </a:p>
        </p:txBody>
      </p:sp>
      <p:sp>
        <p:nvSpPr>
          <p:cNvPr id="13" name="TextBox 12">
            <a:extLst>
              <a:ext uri="{FF2B5EF4-FFF2-40B4-BE49-F238E27FC236}">
                <a16:creationId xmlns:a16="http://schemas.microsoft.com/office/drawing/2014/main" id="{07D39288-5449-4A31-85FD-0FC0ACB68771}"/>
              </a:ext>
            </a:extLst>
          </p:cNvPr>
          <p:cNvSpPr txBox="1"/>
          <p:nvPr/>
        </p:nvSpPr>
        <p:spPr>
          <a:xfrm>
            <a:off x="7552888" y="2081761"/>
            <a:ext cx="2919369" cy="400110"/>
          </a:xfrm>
          <a:prstGeom prst="rect">
            <a:avLst/>
          </a:prstGeom>
          <a:noFill/>
        </p:spPr>
        <p:txBody>
          <a:bodyPr wrap="square" rtlCol="0">
            <a:spAutoFit/>
          </a:bodyPr>
          <a:lstStyle>
            <a:defPPr>
              <a:defRPr lang="en-US"/>
            </a:defPPr>
            <a:lvl1pPr>
              <a:defRPr>
                <a:solidFill>
                  <a:srgbClr val="92D050"/>
                </a:solidFill>
                <a:latin typeface="Rockwell Condensed" panose="02060603050405020104" pitchFamily="18" charset="0"/>
              </a:defRPr>
            </a:lvl1pPr>
          </a:lstStyle>
          <a:p>
            <a:r>
              <a:rPr lang="en-IN" sz="2000" dirty="0"/>
              <a:t>LYIT, Port Road, Letterkenny</a:t>
            </a:r>
          </a:p>
        </p:txBody>
      </p:sp>
      <p:sp>
        <p:nvSpPr>
          <p:cNvPr id="14" name="TextBox 13">
            <a:extLst>
              <a:ext uri="{FF2B5EF4-FFF2-40B4-BE49-F238E27FC236}">
                <a16:creationId xmlns:a16="http://schemas.microsoft.com/office/drawing/2014/main" id="{18FF2F5C-EB7E-4E60-96AB-2ADADFDFA4D4}"/>
              </a:ext>
            </a:extLst>
          </p:cNvPr>
          <p:cNvSpPr txBox="1"/>
          <p:nvPr/>
        </p:nvSpPr>
        <p:spPr>
          <a:xfrm>
            <a:off x="10277284" y="125509"/>
            <a:ext cx="1663048" cy="646331"/>
          </a:xfrm>
          <a:prstGeom prst="rect">
            <a:avLst/>
          </a:prstGeom>
          <a:noFill/>
        </p:spPr>
        <p:txBody>
          <a:bodyPr wrap="square" rtlCol="0">
            <a:spAutoFit/>
          </a:bodyPr>
          <a:lstStyle/>
          <a:p>
            <a:r>
              <a:rPr lang="en-IN" sz="3600" b="1" dirty="0">
                <a:solidFill>
                  <a:schemeClr val="accent1">
                    <a:lumMod val="75000"/>
                  </a:schemeClr>
                </a:solidFill>
                <a:latin typeface="Rockwell Condensed" panose="02060603050405020104" pitchFamily="18" charset="0"/>
              </a:rPr>
              <a:t>L</a:t>
            </a:r>
            <a:r>
              <a:rPr lang="en-IN" sz="3600" b="1" dirty="0">
                <a:solidFill>
                  <a:srgbClr val="00B0F0"/>
                </a:solidFill>
                <a:latin typeface="Rockwell Condensed" panose="02060603050405020104" pitchFamily="18" charset="0"/>
              </a:rPr>
              <a:t>K</a:t>
            </a:r>
            <a:r>
              <a:rPr lang="en-IN" sz="3600" b="1" dirty="0">
                <a:solidFill>
                  <a:schemeClr val="accent1">
                    <a:lumMod val="75000"/>
                  </a:schemeClr>
                </a:solidFill>
                <a:latin typeface="Rockwell Condensed" panose="02060603050405020104" pitchFamily="18" charset="0"/>
              </a:rPr>
              <a:t> </a:t>
            </a:r>
            <a:r>
              <a:rPr lang="en-IN" sz="3600" b="1" dirty="0">
                <a:solidFill>
                  <a:schemeClr val="accent6"/>
                </a:solidFill>
                <a:latin typeface="Rockwell Condensed" panose="02060603050405020104" pitchFamily="18" charset="0"/>
              </a:rPr>
              <a:t>MUG</a:t>
            </a:r>
            <a:endParaRPr lang="en-US" sz="3600" b="1" dirty="0">
              <a:solidFill>
                <a:schemeClr val="accent6"/>
              </a:solidFill>
              <a:latin typeface="Rockwell Condensed" panose="02060603050405020104" pitchFamily="18" charset="0"/>
            </a:endParaRPr>
          </a:p>
        </p:txBody>
      </p:sp>
      <p:pic>
        <p:nvPicPr>
          <p:cNvPr id="15" name="Picture 14" descr="Related image">
            <a:extLst>
              <a:ext uri="{FF2B5EF4-FFF2-40B4-BE49-F238E27FC236}">
                <a16:creationId xmlns:a16="http://schemas.microsoft.com/office/drawing/2014/main" id="{D117A52B-D89D-4469-B6A3-0E6AE61DF5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4454" y="674968"/>
            <a:ext cx="1243598" cy="45226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Image result for visual studio">
            <a:extLst>
              <a:ext uri="{FF2B5EF4-FFF2-40B4-BE49-F238E27FC236}">
                <a16:creationId xmlns:a16="http://schemas.microsoft.com/office/drawing/2014/main" id="{AE470418-EDD4-4D6D-8655-728492F5D8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948" y="245054"/>
            <a:ext cx="1060914" cy="52678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mage result for microsoft open source">
            <a:extLst>
              <a:ext uri="{FF2B5EF4-FFF2-40B4-BE49-F238E27FC236}">
                <a16:creationId xmlns:a16="http://schemas.microsoft.com/office/drawing/2014/main" id="{DD7FE3AC-1EFD-43CF-9AA3-2B4D877FFD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4862" y="245054"/>
            <a:ext cx="984585" cy="55355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Image result for .net">
            <a:extLst>
              <a:ext uri="{FF2B5EF4-FFF2-40B4-BE49-F238E27FC236}">
                <a16:creationId xmlns:a16="http://schemas.microsoft.com/office/drawing/2014/main" id="{24BFAC60-E3F1-4AE7-832D-B13703BA72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5776" y="245053"/>
            <a:ext cx="553555" cy="55355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Image result for azure logo 2018">
            <a:extLst>
              <a:ext uri="{FF2B5EF4-FFF2-40B4-BE49-F238E27FC236}">
                <a16:creationId xmlns:a16="http://schemas.microsoft.com/office/drawing/2014/main" id="{73E6C978-6121-4110-A010-CE1CCB40F0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9331" y="82889"/>
            <a:ext cx="1128099" cy="80578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https://at7.vn/wp-content/uploads/2017/12/s78pIjZ.png">
            <a:extLst>
              <a:ext uri="{FF2B5EF4-FFF2-40B4-BE49-F238E27FC236}">
                <a16:creationId xmlns:a16="http://schemas.microsoft.com/office/drawing/2014/main" id="{B723468E-12C7-4918-B7D7-BB03C6BF72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156" y="794208"/>
            <a:ext cx="1021442" cy="57456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A965C44B-F5FB-4EF2-BDEC-CFE43942EF7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73042" y="821124"/>
            <a:ext cx="2161602" cy="499870"/>
          </a:xfrm>
          <a:prstGeom prst="rect">
            <a:avLst/>
          </a:prstGeom>
        </p:spPr>
      </p:pic>
      <p:pic>
        <p:nvPicPr>
          <p:cNvPr id="24" name="Picture 2" descr="Office Development">
            <a:extLst>
              <a:ext uri="{FF2B5EF4-FFF2-40B4-BE49-F238E27FC236}">
                <a16:creationId xmlns:a16="http://schemas.microsoft.com/office/drawing/2014/main" id="{71420635-3C58-4513-BF10-0478A9CA726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30975" y="237601"/>
            <a:ext cx="1046309" cy="422145"/>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673C2811-1B49-4B07-8A6D-2823BEB2CC77}"/>
              </a:ext>
            </a:extLst>
          </p:cNvPr>
          <p:cNvSpPr/>
          <p:nvPr/>
        </p:nvSpPr>
        <p:spPr>
          <a:xfrm>
            <a:off x="110455" y="2960036"/>
            <a:ext cx="11971090" cy="3847629"/>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utoShape 6" descr="Letterkenny IT Logo">
            <a:extLst>
              <a:ext uri="{FF2B5EF4-FFF2-40B4-BE49-F238E27FC236}">
                <a16:creationId xmlns:a16="http://schemas.microsoft.com/office/drawing/2014/main" id="{A156CE99-C388-4C1D-B3F2-1245C5665797}"/>
              </a:ext>
            </a:extLst>
          </p:cNvPr>
          <p:cNvSpPr>
            <a:spLocks noChangeAspect="1" noChangeArrowheads="1"/>
          </p:cNvSpPr>
          <p:nvPr/>
        </p:nvSpPr>
        <p:spPr bwMode="auto">
          <a:xfrm>
            <a:off x="5943600" y="324304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7" name="TextBox 26">
            <a:extLst>
              <a:ext uri="{FF2B5EF4-FFF2-40B4-BE49-F238E27FC236}">
                <a16:creationId xmlns:a16="http://schemas.microsoft.com/office/drawing/2014/main" id="{C0097AF0-B8EB-4DFD-B862-1EB886CCA514}"/>
              </a:ext>
            </a:extLst>
          </p:cNvPr>
          <p:cNvSpPr txBox="1"/>
          <p:nvPr/>
        </p:nvSpPr>
        <p:spPr>
          <a:xfrm>
            <a:off x="2963463" y="5753167"/>
            <a:ext cx="4589425" cy="646331"/>
          </a:xfrm>
          <a:prstGeom prst="rect">
            <a:avLst/>
          </a:prstGeom>
          <a:noFill/>
        </p:spPr>
        <p:txBody>
          <a:bodyPr wrap="square" rtlCol="0">
            <a:spAutoFit/>
          </a:bodyPr>
          <a:lstStyle/>
          <a:p>
            <a:r>
              <a:rPr lang="en-IN" sz="3600" dirty="0">
                <a:solidFill>
                  <a:srgbClr val="7030A0"/>
                </a:solidFill>
                <a:latin typeface="Rockwell Condensed" panose="02060603050405020104" pitchFamily="18" charset="0"/>
              </a:rPr>
              <a:t>http://bit.ly/devConfLK2019</a:t>
            </a:r>
          </a:p>
        </p:txBody>
      </p:sp>
      <p:pic>
        <p:nvPicPr>
          <p:cNvPr id="31" name="Graphic 30">
            <a:extLst>
              <a:ext uri="{FF2B5EF4-FFF2-40B4-BE49-F238E27FC236}">
                <a16:creationId xmlns:a16="http://schemas.microsoft.com/office/drawing/2014/main" id="{5BE51940-6F2F-4FFC-85F1-E12809C6B52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879933" y="3178304"/>
            <a:ext cx="6351042" cy="615258"/>
          </a:xfrm>
          <a:prstGeom prst="rect">
            <a:avLst/>
          </a:prstGeom>
        </p:spPr>
      </p:pic>
      <p:sp>
        <p:nvSpPr>
          <p:cNvPr id="1027" name="TextBox 1026">
            <a:extLst>
              <a:ext uri="{FF2B5EF4-FFF2-40B4-BE49-F238E27FC236}">
                <a16:creationId xmlns:a16="http://schemas.microsoft.com/office/drawing/2014/main" id="{07DBF790-EBE1-490F-B207-78164B17D77C}"/>
              </a:ext>
            </a:extLst>
          </p:cNvPr>
          <p:cNvSpPr txBox="1"/>
          <p:nvPr/>
        </p:nvSpPr>
        <p:spPr>
          <a:xfrm>
            <a:off x="179598" y="3043546"/>
            <a:ext cx="2450527" cy="369332"/>
          </a:xfrm>
          <a:prstGeom prst="rect">
            <a:avLst/>
          </a:prstGeom>
          <a:noFill/>
        </p:spPr>
        <p:txBody>
          <a:bodyPr wrap="square" rtlCol="0">
            <a:spAutoFit/>
          </a:bodyPr>
          <a:lstStyle/>
          <a:p>
            <a:r>
              <a:rPr lang="en-IN" b="1" dirty="0">
                <a:solidFill>
                  <a:srgbClr val="002060"/>
                </a:solidFill>
                <a:latin typeface="Rockwell" panose="02060603020205020403" pitchFamily="18" charset="0"/>
                <a:ea typeface="STXingkai" panose="020B0503020204020204" pitchFamily="2" charset="-122"/>
                <a:cs typeface="DokChampa" panose="020B0502040204020203" pitchFamily="34" charset="-34"/>
              </a:rPr>
              <a:t>Event Partners</a:t>
            </a:r>
          </a:p>
        </p:txBody>
      </p:sp>
      <p:pic>
        <p:nvPicPr>
          <p:cNvPr id="28" name="Picture 8" descr="Image result for azure logo 2018">
            <a:extLst>
              <a:ext uri="{FF2B5EF4-FFF2-40B4-BE49-F238E27FC236}">
                <a16:creationId xmlns:a16="http://schemas.microsoft.com/office/drawing/2014/main" id="{E5A6270A-6176-4182-835C-3FC20E109A3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13514" y="3668491"/>
            <a:ext cx="2609623" cy="136352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jetbrains">
            <a:extLst>
              <a:ext uri="{FF2B5EF4-FFF2-40B4-BE49-F238E27FC236}">
                <a16:creationId xmlns:a16="http://schemas.microsoft.com/office/drawing/2014/main" id="{F284140C-5E2F-4C4B-B0E4-C060AB460D3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216393" y="3314142"/>
            <a:ext cx="1219296" cy="131905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A picture containing clipart&#10;&#10;Description automatically generated">
            <a:extLst>
              <a:ext uri="{FF2B5EF4-FFF2-40B4-BE49-F238E27FC236}">
                <a16:creationId xmlns:a16="http://schemas.microsoft.com/office/drawing/2014/main" id="{F85FCC0C-5B5C-4C51-93C0-1C00D2618251}"/>
              </a:ext>
            </a:extLst>
          </p:cNvPr>
          <p:cNvPicPr>
            <a:picLocks noChangeAspect="1"/>
          </p:cNvPicPr>
          <p:nvPr/>
        </p:nvPicPr>
        <p:blipFill>
          <a:blip r:embed="rId14"/>
          <a:stretch>
            <a:fillRect/>
          </a:stretch>
        </p:blipFill>
        <p:spPr>
          <a:xfrm>
            <a:off x="3019331" y="4837876"/>
            <a:ext cx="1074909" cy="715830"/>
          </a:xfrm>
          <a:prstGeom prst="rect">
            <a:avLst/>
          </a:prstGeom>
        </p:spPr>
      </p:pic>
      <p:pic>
        <p:nvPicPr>
          <p:cNvPr id="4" name="Picture 3">
            <a:extLst>
              <a:ext uri="{FF2B5EF4-FFF2-40B4-BE49-F238E27FC236}">
                <a16:creationId xmlns:a16="http://schemas.microsoft.com/office/drawing/2014/main" id="{703A63B5-463E-4409-B529-16B59292AC86}"/>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787643" y="4813523"/>
            <a:ext cx="2857500" cy="666750"/>
          </a:xfrm>
          <a:prstGeom prst="rect">
            <a:avLst/>
          </a:prstGeom>
        </p:spPr>
      </p:pic>
    </p:spTree>
    <p:extLst>
      <p:ext uri="{BB962C8B-B14F-4D97-AF65-F5344CB8AC3E}">
        <p14:creationId xmlns:p14="http://schemas.microsoft.com/office/powerpoint/2010/main" val="1859064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BE74A-9527-4D71-BE7A-77B21668A099}"/>
              </a:ext>
            </a:extLst>
          </p:cNvPr>
          <p:cNvSpPr>
            <a:spLocks noGrp="1"/>
          </p:cNvSpPr>
          <p:nvPr>
            <p:ph type="ctrTitle"/>
          </p:nvPr>
        </p:nvSpPr>
        <p:spPr/>
        <p:txBody>
          <a:bodyPr/>
          <a:lstStyle/>
          <a:p>
            <a:r>
              <a:rPr lang="en-US" dirty="0"/>
              <a:t>Session Title</a:t>
            </a:r>
          </a:p>
        </p:txBody>
      </p:sp>
      <p:sp>
        <p:nvSpPr>
          <p:cNvPr id="3" name="Subtitle 2">
            <a:extLst>
              <a:ext uri="{FF2B5EF4-FFF2-40B4-BE49-F238E27FC236}">
                <a16:creationId xmlns:a16="http://schemas.microsoft.com/office/drawing/2014/main" id="{BB8F9DA9-A607-4BA7-9B75-D1CCA0D4BA0F}"/>
              </a:ext>
            </a:extLst>
          </p:cNvPr>
          <p:cNvSpPr>
            <a:spLocks noGrp="1"/>
          </p:cNvSpPr>
          <p:nvPr>
            <p:ph type="subTitle" idx="1"/>
          </p:nvPr>
        </p:nvSpPr>
        <p:spPr/>
        <p:txBody>
          <a:bodyPr/>
          <a:lstStyle/>
          <a:p>
            <a:r>
              <a:rPr lang="en-US" dirty="0"/>
              <a:t>Speaker</a:t>
            </a:r>
          </a:p>
        </p:txBody>
      </p:sp>
    </p:spTree>
    <p:extLst>
      <p:ext uri="{BB962C8B-B14F-4D97-AF65-F5344CB8AC3E}">
        <p14:creationId xmlns:p14="http://schemas.microsoft.com/office/powerpoint/2010/main" val="3061312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F6347F0-C986-49A2-8544-2D2813446047}"/>
              </a:ext>
            </a:extLst>
          </p:cNvPr>
          <p:cNvSpPr/>
          <p:nvPr/>
        </p:nvSpPr>
        <p:spPr>
          <a:xfrm>
            <a:off x="0" y="32657"/>
            <a:ext cx="12126686" cy="63429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 name="Table 1">
            <a:extLst>
              <a:ext uri="{FF2B5EF4-FFF2-40B4-BE49-F238E27FC236}">
                <a16:creationId xmlns:a16="http://schemas.microsoft.com/office/drawing/2014/main" id="{AA329635-EA62-4F6F-87E3-922ADA22E92A}"/>
              </a:ext>
            </a:extLst>
          </p:cNvPr>
          <p:cNvGraphicFramePr>
            <a:graphicFrameLocks noGrp="1"/>
          </p:cNvGraphicFramePr>
          <p:nvPr>
            <p:extLst>
              <p:ext uri="{D42A27DB-BD31-4B8C-83A1-F6EECF244321}">
                <p14:modId xmlns:p14="http://schemas.microsoft.com/office/powerpoint/2010/main" val="1564588733"/>
              </p:ext>
            </p:extLst>
          </p:nvPr>
        </p:nvGraphicFramePr>
        <p:xfrm>
          <a:off x="664690" y="1328662"/>
          <a:ext cx="10803060" cy="4813982"/>
        </p:xfrm>
        <a:graphic>
          <a:graphicData uri="http://schemas.openxmlformats.org/drawingml/2006/table">
            <a:tbl>
              <a:tblPr firstRow="1" firstCol="1" bandRow="1">
                <a:tableStyleId>{5C22544A-7EE6-4342-B048-85BDC9FD1C3A}</a:tableStyleId>
              </a:tblPr>
              <a:tblGrid>
                <a:gridCol w="2125571">
                  <a:extLst>
                    <a:ext uri="{9D8B030D-6E8A-4147-A177-3AD203B41FA5}">
                      <a16:colId xmlns:a16="http://schemas.microsoft.com/office/drawing/2014/main" val="3370319537"/>
                    </a:ext>
                  </a:extLst>
                </a:gridCol>
                <a:gridCol w="5538791">
                  <a:extLst>
                    <a:ext uri="{9D8B030D-6E8A-4147-A177-3AD203B41FA5}">
                      <a16:colId xmlns:a16="http://schemas.microsoft.com/office/drawing/2014/main" val="599537739"/>
                    </a:ext>
                  </a:extLst>
                </a:gridCol>
                <a:gridCol w="3138698">
                  <a:extLst>
                    <a:ext uri="{9D8B030D-6E8A-4147-A177-3AD203B41FA5}">
                      <a16:colId xmlns:a16="http://schemas.microsoft.com/office/drawing/2014/main" val="3724186262"/>
                    </a:ext>
                  </a:extLst>
                </a:gridCol>
              </a:tblGrid>
              <a:tr h="247679">
                <a:tc>
                  <a:txBody>
                    <a:bodyPr/>
                    <a:lstStyle/>
                    <a:p>
                      <a:pPr marL="0" marR="0">
                        <a:lnSpc>
                          <a:spcPct val="107000"/>
                        </a:lnSpc>
                        <a:spcBef>
                          <a:spcPts val="0"/>
                        </a:spcBef>
                        <a:spcAft>
                          <a:spcPts val="0"/>
                        </a:spcAft>
                      </a:pPr>
                      <a:r>
                        <a:rPr lang="en-US" sz="1600" dirty="0">
                          <a:effectLst/>
                        </a:rPr>
                        <a:t>Time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2060"/>
                    </a:solidFill>
                  </a:tcPr>
                </a:tc>
                <a:tc>
                  <a:txBody>
                    <a:bodyPr/>
                    <a:lstStyle/>
                    <a:p>
                      <a:pPr marL="0" marR="0">
                        <a:lnSpc>
                          <a:spcPct val="107000"/>
                        </a:lnSpc>
                        <a:spcBef>
                          <a:spcPts val="0"/>
                        </a:spcBef>
                        <a:spcAft>
                          <a:spcPts val="0"/>
                        </a:spcAft>
                      </a:pPr>
                      <a:r>
                        <a:rPr lang="en-US" sz="1600" dirty="0">
                          <a:effectLst/>
                        </a:rPr>
                        <a:t>Session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2060"/>
                    </a:solidFill>
                  </a:tcPr>
                </a:tc>
                <a:tc>
                  <a:txBody>
                    <a:bodyPr/>
                    <a:lstStyle/>
                    <a:p>
                      <a:pPr marL="0" marR="0">
                        <a:lnSpc>
                          <a:spcPct val="107000"/>
                        </a:lnSpc>
                        <a:spcBef>
                          <a:spcPts val="0"/>
                        </a:spcBef>
                        <a:spcAft>
                          <a:spcPts val="0"/>
                        </a:spcAft>
                      </a:pPr>
                      <a:r>
                        <a:rPr lang="en-US" sz="1600" dirty="0">
                          <a:effectLst/>
                        </a:rPr>
                        <a:t>Speaker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4226063413"/>
                  </a:ext>
                </a:extLst>
              </a:tr>
              <a:tr h="216759">
                <a:tc>
                  <a:txBody>
                    <a:bodyPr/>
                    <a:lstStyle/>
                    <a:p>
                      <a:pPr marL="0" marR="0">
                        <a:lnSpc>
                          <a:spcPct val="107000"/>
                        </a:lnSpc>
                        <a:spcBef>
                          <a:spcPts val="0"/>
                        </a:spcBef>
                        <a:spcAft>
                          <a:spcPts val="0"/>
                        </a:spcAft>
                      </a:pPr>
                      <a:r>
                        <a:rPr lang="en-US" sz="1400" dirty="0">
                          <a:effectLst/>
                        </a:rPr>
                        <a:t>9:00AM – 9:30AM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tc>
                  <a:txBody>
                    <a:bodyPr/>
                    <a:lstStyle/>
                    <a:p>
                      <a:pPr marL="0" marR="0">
                        <a:lnSpc>
                          <a:spcPct val="107000"/>
                        </a:lnSpc>
                        <a:spcBef>
                          <a:spcPts val="0"/>
                        </a:spcBef>
                        <a:spcAft>
                          <a:spcPts val="0"/>
                        </a:spcAft>
                      </a:pPr>
                      <a:r>
                        <a:rPr lang="en-US" sz="1400" b="1" dirty="0">
                          <a:solidFill>
                            <a:schemeClr val="bg1"/>
                          </a:solidFill>
                          <a:effectLst/>
                        </a:rPr>
                        <a:t>Registration</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tc>
                  <a:txBody>
                    <a:bodyPr/>
                    <a:lstStyle/>
                    <a:p>
                      <a:pPr marL="0" marR="0">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3247100686"/>
                  </a:ext>
                </a:extLst>
              </a:tr>
              <a:tr h="445009">
                <a:tc>
                  <a:txBody>
                    <a:bodyPr/>
                    <a:lstStyle/>
                    <a:p>
                      <a:pPr marL="0" marR="0">
                        <a:lnSpc>
                          <a:spcPct val="107000"/>
                        </a:lnSpc>
                        <a:spcBef>
                          <a:spcPts val="0"/>
                        </a:spcBef>
                        <a:spcAft>
                          <a:spcPts val="0"/>
                        </a:spcAft>
                      </a:pPr>
                      <a:r>
                        <a:rPr lang="en-US" sz="1400" dirty="0">
                          <a:effectLst/>
                        </a:rPr>
                        <a:t>9:30AM – 10:30AM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marL="0" marR="0">
                        <a:lnSpc>
                          <a:spcPct val="107000"/>
                        </a:lnSpc>
                        <a:spcBef>
                          <a:spcPts val="0"/>
                        </a:spcBef>
                        <a:spcAft>
                          <a:spcPts val="0"/>
                        </a:spcAft>
                      </a:pPr>
                      <a:r>
                        <a:rPr lang="en-IN" sz="1400" b="1" dirty="0">
                          <a:effectLst/>
                        </a:rPr>
                        <a:t>Azure App Services with Socket.io – Build an online multi-player game!</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algn="l" defTabSz="914400" rtl="0" eaLnBrk="1" latinLnBrk="0" hangingPunct="1">
                        <a:lnSpc>
                          <a:spcPct val="107000"/>
                        </a:lnSpc>
                        <a:spcBef>
                          <a:spcPts val="0"/>
                        </a:spcBef>
                        <a:spcAft>
                          <a:spcPts val="0"/>
                        </a:spcAft>
                      </a:pPr>
                      <a:r>
                        <a:rPr lang="en-US" sz="1200" kern="1200" dirty="0">
                          <a:solidFill>
                            <a:schemeClr val="dk1"/>
                          </a:solidFill>
                          <a:effectLst/>
                          <a:latin typeface="+mn-lt"/>
                          <a:ea typeface="+mn-ea"/>
                          <a:cs typeface="+mn-cs"/>
                        </a:rPr>
                        <a:t>Ray Hogan</a:t>
                      </a:r>
                    </a:p>
                    <a:p>
                      <a:pPr marL="0" marR="0" algn="l" defTabSz="914400" rtl="0" eaLnBrk="1" latinLnBrk="0" hangingPunct="1">
                        <a:lnSpc>
                          <a:spcPct val="107000"/>
                        </a:lnSpc>
                        <a:spcBef>
                          <a:spcPts val="0"/>
                        </a:spcBef>
                        <a:spcAft>
                          <a:spcPts val="0"/>
                        </a:spcAft>
                      </a:pPr>
                      <a:r>
                        <a:rPr lang="en-US" sz="1050" kern="1200" dirty="0">
                          <a:solidFill>
                            <a:schemeClr val="tx1">
                              <a:lumMod val="65000"/>
                              <a:lumOff val="35000"/>
                            </a:schemeClr>
                          </a:solidFill>
                          <a:effectLst/>
                          <a:latin typeface="Calibri" panose="020F0502020204030204" pitchFamily="34" charset="0"/>
                          <a:ea typeface="+mn-ea"/>
                          <a:cs typeface="Times New Roman" panose="02020603050405020304" pitchFamily="18" charset="0"/>
                        </a:rPr>
                        <a:t>Senior Specialist, Pramerica</a:t>
                      </a: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081706020"/>
                  </a:ext>
                </a:extLst>
              </a:tr>
              <a:tr h="434930">
                <a:tc>
                  <a:txBody>
                    <a:bodyPr/>
                    <a:lstStyle/>
                    <a:p>
                      <a:pPr marL="0" marR="0">
                        <a:lnSpc>
                          <a:spcPct val="107000"/>
                        </a:lnSpc>
                        <a:spcBef>
                          <a:spcPts val="0"/>
                        </a:spcBef>
                        <a:spcAft>
                          <a:spcPts val="0"/>
                        </a:spcAft>
                      </a:pPr>
                      <a:r>
                        <a:rPr lang="en-US" sz="1400" dirty="0">
                          <a:effectLst/>
                        </a:rPr>
                        <a:t>10:30AM – 11:30AM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marL="0" marR="0">
                        <a:lnSpc>
                          <a:spcPct val="107000"/>
                        </a:lnSpc>
                        <a:spcBef>
                          <a:spcPts val="0"/>
                        </a:spcBef>
                        <a:spcAft>
                          <a:spcPts val="0"/>
                        </a:spcAft>
                      </a:pPr>
                      <a:r>
                        <a:rPr lang="en-GB" sz="1400" b="1" dirty="0">
                          <a:effectLst/>
                        </a:rPr>
                        <a:t>Hosting and scaling service-based applications on Azure</a:t>
                      </a:r>
                      <a:endParaRPr lang="en-US" sz="1400" dirty="0">
                        <a:effectLst/>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algn="l" defTabSz="914400" rtl="0" eaLnBrk="1" latinLnBrk="0" hangingPunct="1">
                        <a:lnSpc>
                          <a:spcPct val="107000"/>
                        </a:lnSpc>
                        <a:spcBef>
                          <a:spcPts val="0"/>
                        </a:spcBef>
                        <a:spcAft>
                          <a:spcPts val="0"/>
                        </a:spcAft>
                      </a:pPr>
                      <a:r>
                        <a:rPr lang="en-US" sz="1200" kern="1200" dirty="0">
                          <a:solidFill>
                            <a:schemeClr val="dk1"/>
                          </a:solidFill>
                          <a:effectLst/>
                          <a:latin typeface="+mn-lt"/>
                          <a:ea typeface="+mn-ea"/>
                          <a:cs typeface="+mn-cs"/>
                        </a:rPr>
                        <a:t>Mark Allan</a:t>
                      </a:r>
                    </a:p>
                    <a:p>
                      <a:pPr marL="0" marR="0" algn="l" defTabSz="914400" rtl="0" eaLnBrk="1" latinLnBrk="0" hangingPunct="1">
                        <a:lnSpc>
                          <a:spcPct val="107000"/>
                        </a:lnSpc>
                        <a:spcBef>
                          <a:spcPts val="0"/>
                        </a:spcBef>
                        <a:spcAft>
                          <a:spcPts val="0"/>
                        </a:spcAft>
                      </a:pPr>
                      <a:r>
                        <a:rPr lang="en-US" sz="1050" kern="1200" dirty="0">
                          <a:solidFill>
                            <a:schemeClr val="tx1">
                              <a:lumMod val="65000"/>
                              <a:lumOff val="35000"/>
                            </a:schemeClr>
                          </a:solidFill>
                          <a:effectLst/>
                          <a:latin typeface="Calibri" panose="020F0502020204030204" pitchFamily="34" charset="0"/>
                          <a:ea typeface="+mn-ea"/>
                          <a:cs typeface="Times New Roman" panose="02020603050405020304" pitchFamily="18" charset="0"/>
                        </a:rPr>
                        <a:t>Microsoft MVP - Azure</a:t>
                      </a: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39483222"/>
                  </a:ext>
                </a:extLst>
              </a:tr>
              <a:tr h="224813">
                <a:tc>
                  <a:txBody>
                    <a:bodyPr/>
                    <a:lstStyle/>
                    <a:p>
                      <a:pPr marL="0" marR="0">
                        <a:lnSpc>
                          <a:spcPct val="107000"/>
                        </a:lnSpc>
                        <a:spcBef>
                          <a:spcPts val="0"/>
                        </a:spcBef>
                        <a:spcAft>
                          <a:spcPts val="0"/>
                        </a:spcAft>
                      </a:pPr>
                      <a:r>
                        <a:rPr lang="en-US" sz="1400" dirty="0">
                          <a:effectLst/>
                        </a:rPr>
                        <a:t>11:30AM -- 11:45AM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tc>
                  <a:txBody>
                    <a:bodyPr/>
                    <a:lstStyle/>
                    <a:p>
                      <a:pPr marL="0" marR="0">
                        <a:lnSpc>
                          <a:spcPct val="107000"/>
                        </a:lnSpc>
                        <a:spcBef>
                          <a:spcPts val="0"/>
                        </a:spcBef>
                        <a:spcAft>
                          <a:spcPts val="0"/>
                        </a:spcAft>
                      </a:pPr>
                      <a:r>
                        <a:rPr lang="en-US" sz="1400" b="1" dirty="0">
                          <a:solidFill>
                            <a:schemeClr val="bg1"/>
                          </a:solidFill>
                          <a:effectLst/>
                        </a:rPr>
                        <a:t>Break </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tc>
                  <a:txBody>
                    <a:bodyPr/>
                    <a:lstStyle/>
                    <a:p>
                      <a:pPr marL="0" marR="0">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313290591"/>
                  </a:ext>
                </a:extLst>
              </a:tr>
              <a:tr h="560300">
                <a:tc>
                  <a:txBody>
                    <a:bodyPr/>
                    <a:lstStyle/>
                    <a:p>
                      <a:pPr marL="0" marR="0">
                        <a:lnSpc>
                          <a:spcPct val="107000"/>
                        </a:lnSpc>
                        <a:spcBef>
                          <a:spcPts val="0"/>
                        </a:spcBef>
                        <a:spcAft>
                          <a:spcPts val="0"/>
                        </a:spcAft>
                      </a:pPr>
                      <a:r>
                        <a:rPr lang="en-US" sz="1400" dirty="0">
                          <a:effectLst/>
                        </a:rPr>
                        <a:t>11:45AM – 12:45PM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marL="0" marR="0" algn="l" defTabSz="914400" rtl="0" eaLnBrk="1" latinLnBrk="0" hangingPunct="1">
                        <a:lnSpc>
                          <a:spcPct val="107000"/>
                        </a:lnSpc>
                        <a:spcBef>
                          <a:spcPts val="0"/>
                        </a:spcBef>
                        <a:spcAft>
                          <a:spcPts val="0"/>
                        </a:spcAft>
                      </a:pPr>
                      <a:r>
                        <a:rPr lang="en-IN" sz="1400" b="1" kern="1200" dirty="0">
                          <a:solidFill>
                            <a:schemeClr val="dk1"/>
                          </a:solidFill>
                          <a:effectLst/>
                          <a:latin typeface="+mn-lt"/>
                          <a:ea typeface="+mn-ea"/>
                          <a:cs typeface="+mn-cs"/>
                        </a:rPr>
                        <a:t>akka.net Actor system in nutshell</a:t>
                      </a: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a:lnSpc>
                          <a:spcPct val="107000"/>
                        </a:lnSpc>
                        <a:spcBef>
                          <a:spcPts val="0"/>
                        </a:spcBef>
                        <a:spcAft>
                          <a:spcPts val="0"/>
                        </a:spcAft>
                      </a:pPr>
                      <a:r>
                        <a:rPr lang="en-US" sz="1100" dirty="0">
                          <a:effectLst/>
                        </a:rPr>
                        <a:t>Greg Bernas</a:t>
                      </a:r>
                    </a:p>
                    <a:p>
                      <a:pPr marL="0" marR="0" lvl="0" indent="0" algn="l" defTabSz="914400" rtl="0" eaLnBrk="1" fontAlgn="auto" latinLnBrk="0" hangingPunct="1">
                        <a:lnSpc>
                          <a:spcPct val="107000"/>
                        </a:lnSpc>
                        <a:spcBef>
                          <a:spcPts val="0"/>
                        </a:spcBef>
                        <a:spcAft>
                          <a:spcPts val="0"/>
                        </a:spcAft>
                        <a:buClrTx/>
                        <a:buSzTx/>
                        <a:buFontTx/>
                        <a:buNone/>
                        <a:tabLst/>
                        <a:defRPr/>
                      </a:pPr>
                      <a:r>
                        <a:rPr lang="en-US" sz="1050" kern="12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Software Development Manager,</a:t>
                      </a:r>
                    </a:p>
                    <a:p>
                      <a:pPr marL="0" marR="0" lvl="0" indent="0" algn="l" defTabSz="914400" rtl="0" eaLnBrk="1" fontAlgn="auto" latinLnBrk="0" hangingPunct="1">
                        <a:lnSpc>
                          <a:spcPct val="107000"/>
                        </a:lnSpc>
                        <a:spcBef>
                          <a:spcPts val="0"/>
                        </a:spcBef>
                        <a:spcAft>
                          <a:spcPts val="0"/>
                        </a:spcAft>
                        <a:buClrTx/>
                        <a:buSzTx/>
                        <a:buFontTx/>
                        <a:buNone/>
                        <a:tabLst/>
                        <a:defRPr/>
                      </a:pPr>
                      <a:r>
                        <a:rPr lang="en-US" sz="1050" kern="12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Antaris Consulting</a:t>
                      </a:r>
                      <a:endParaRPr lang="en-US" sz="105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501460666"/>
                  </a:ext>
                </a:extLst>
              </a:tr>
              <a:tr h="216759">
                <a:tc>
                  <a:txBody>
                    <a:bodyPr/>
                    <a:lstStyle/>
                    <a:p>
                      <a:pPr marL="0" marR="0">
                        <a:lnSpc>
                          <a:spcPct val="107000"/>
                        </a:lnSpc>
                        <a:spcBef>
                          <a:spcPts val="0"/>
                        </a:spcBef>
                        <a:spcAft>
                          <a:spcPts val="0"/>
                        </a:spcAft>
                      </a:pPr>
                      <a:r>
                        <a:rPr lang="en-US" sz="1400" b="1" dirty="0">
                          <a:solidFill>
                            <a:schemeClr val="bg1"/>
                          </a:solidFill>
                          <a:effectLst/>
                        </a:rPr>
                        <a:t>12:45PM – 1:30 PM</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tc>
                  <a:txBody>
                    <a:bodyPr/>
                    <a:lstStyle/>
                    <a:p>
                      <a:pPr marL="0" marR="0">
                        <a:lnSpc>
                          <a:spcPct val="107000"/>
                        </a:lnSpc>
                        <a:spcBef>
                          <a:spcPts val="0"/>
                        </a:spcBef>
                        <a:spcAft>
                          <a:spcPts val="0"/>
                        </a:spcAft>
                      </a:pPr>
                      <a:r>
                        <a:rPr lang="en-US" sz="1400" b="1" dirty="0">
                          <a:solidFill>
                            <a:schemeClr val="bg1"/>
                          </a:solidFill>
                          <a:effectLst/>
                        </a:rPr>
                        <a:t>Lunch Break + Networking</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tc>
                  <a:txBody>
                    <a:bodyPr/>
                    <a:lstStyle/>
                    <a:p>
                      <a:pPr marL="0" marR="0">
                        <a:lnSpc>
                          <a:spcPct val="107000"/>
                        </a:lnSpc>
                        <a:spcBef>
                          <a:spcPts val="0"/>
                        </a:spcBef>
                        <a:spcAft>
                          <a:spcPts val="0"/>
                        </a:spcAft>
                      </a:pPr>
                      <a:r>
                        <a:rPr lang="en-US" sz="1400" b="1" dirty="0">
                          <a:solidFill>
                            <a:schemeClr val="bg1"/>
                          </a:solidFill>
                          <a:effectLst/>
                        </a:rPr>
                        <a:t> </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3044799765"/>
                  </a:ext>
                </a:extLst>
              </a:tr>
              <a:tr h="415295">
                <a:tc>
                  <a:txBody>
                    <a:bodyPr/>
                    <a:lstStyle/>
                    <a:p>
                      <a:pPr marL="0" marR="0">
                        <a:lnSpc>
                          <a:spcPct val="107000"/>
                        </a:lnSpc>
                        <a:spcBef>
                          <a:spcPts val="0"/>
                        </a:spcBef>
                        <a:spcAft>
                          <a:spcPts val="0"/>
                        </a:spcAft>
                      </a:pPr>
                      <a:r>
                        <a:rPr lang="en-US" sz="1400" dirty="0">
                          <a:effectLst/>
                        </a:rPr>
                        <a:t>1:30PM – 2:30PM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marL="0" marR="0">
                        <a:lnSpc>
                          <a:spcPct val="107000"/>
                        </a:lnSpc>
                        <a:spcBef>
                          <a:spcPts val="0"/>
                        </a:spcBef>
                        <a:spcAft>
                          <a:spcPts val="0"/>
                        </a:spcAft>
                      </a:pPr>
                      <a:r>
                        <a:rPr lang="en-US" sz="1400" b="1" kern="1200" dirty="0">
                          <a:solidFill>
                            <a:schemeClr val="dk1"/>
                          </a:solidFill>
                          <a:effectLst/>
                          <a:latin typeface="+mn-lt"/>
                          <a:ea typeface="+mn-ea"/>
                          <a:cs typeface="+mn-cs"/>
                        </a:rPr>
                        <a:t>How relevant JMeter to me?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100" kern="1200" dirty="0">
                          <a:solidFill>
                            <a:schemeClr val="dk1"/>
                          </a:solidFill>
                          <a:effectLst/>
                          <a:latin typeface="+mn-lt"/>
                          <a:ea typeface="+mn-ea"/>
                          <a:cs typeface="+mn-cs"/>
                        </a:rPr>
                        <a:t>Giulio Vian</a:t>
                      </a:r>
                    </a:p>
                    <a:p>
                      <a:pPr marL="0" marR="0" lvl="0" indent="0" algn="l" defTabSz="914400" rtl="0" eaLnBrk="1" fontAlgn="auto" latinLnBrk="0" hangingPunct="1">
                        <a:lnSpc>
                          <a:spcPct val="107000"/>
                        </a:lnSpc>
                        <a:spcBef>
                          <a:spcPts val="0"/>
                        </a:spcBef>
                        <a:spcAft>
                          <a:spcPts val="0"/>
                        </a:spcAft>
                        <a:buClrTx/>
                        <a:buSzTx/>
                        <a:buFontTx/>
                        <a:buNone/>
                        <a:tabLst/>
                        <a:defRPr/>
                      </a:pPr>
                      <a:r>
                        <a:rPr lang="en-GB" sz="105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DevOps Lead, Microsoft MVP, ALM DevOps Ranger</a:t>
                      </a:r>
                      <a:endParaRPr lang="en-US" sz="105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2583221690"/>
                  </a:ext>
                </a:extLst>
              </a:tr>
              <a:tr h="415295">
                <a:tc>
                  <a:txBody>
                    <a:bodyPr/>
                    <a:lstStyle/>
                    <a:p>
                      <a:pPr marL="0" marR="0">
                        <a:lnSpc>
                          <a:spcPct val="107000"/>
                        </a:lnSpc>
                        <a:spcBef>
                          <a:spcPts val="0"/>
                        </a:spcBef>
                        <a:spcAft>
                          <a:spcPts val="0"/>
                        </a:spcAft>
                      </a:pPr>
                      <a:r>
                        <a:rPr lang="en-US" sz="1400" dirty="0">
                          <a:effectLst/>
                        </a:rPr>
                        <a:t>2:30PM – 3:00PM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marL="0" marR="0" algn="l" defTabSz="914400" rtl="0" eaLnBrk="1" latinLnBrk="0" hangingPunct="1">
                        <a:lnSpc>
                          <a:spcPct val="107000"/>
                        </a:lnSpc>
                        <a:spcBef>
                          <a:spcPts val="0"/>
                        </a:spcBef>
                        <a:spcAft>
                          <a:spcPts val="0"/>
                        </a:spcAft>
                      </a:pPr>
                      <a:r>
                        <a:rPr lang="en-GB" sz="1400" b="1" kern="1200" dirty="0">
                          <a:solidFill>
                            <a:schemeClr val="dk1"/>
                          </a:solidFill>
                          <a:effectLst/>
                          <a:latin typeface="+mn-lt"/>
                          <a:ea typeface="+mn-ea"/>
                          <a:cs typeface="+mn-cs"/>
                        </a:rPr>
                        <a:t>Automated Nodejs api deployment using GitHub and Azure Pipelines</a:t>
                      </a: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solidFill>
                            <a:schemeClr val="dk1"/>
                          </a:solidFill>
                          <a:effectLst/>
                          <a:latin typeface="+mn-lt"/>
                          <a:ea typeface="+mn-ea"/>
                          <a:cs typeface="+mn-cs"/>
                        </a:rPr>
                        <a:t>Velin Georgiev</a:t>
                      </a:r>
                    </a:p>
                    <a:p>
                      <a:pPr marL="0" marR="0" lvl="0" indent="0" algn="l" defTabSz="914400" rtl="0" eaLnBrk="1" fontAlgn="auto" latinLnBrk="0" hangingPunct="1">
                        <a:lnSpc>
                          <a:spcPct val="107000"/>
                        </a:lnSpc>
                        <a:spcBef>
                          <a:spcPts val="0"/>
                        </a:spcBef>
                        <a:spcAft>
                          <a:spcPts val="0"/>
                        </a:spcAft>
                        <a:buClrTx/>
                        <a:buSzTx/>
                        <a:buFontTx/>
                        <a:buNone/>
                        <a:tabLst/>
                        <a:defRPr/>
                      </a:pPr>
                      <a:r>
                        <a:rPr lang="en-US" sz="1050" kern="1200" dirty="0">
                          <a:solidFill>
                            <a:schemeClr val="tx1">
                              <a:lumMod val="65000"/>
                              <a:lumOff val="35000"/>
                            </a:schemeClr>
                          </a:solidFill>
                          <a:effectLst/>
                          <a:latin typeface="Calibri" panose="020F0502020204030204" pitchFamily="34" charset="0"/>
                          <a:ea typeface="+mn-ea"/>
                          <a:cs typeface="Times New Roman" panose="02020603050405020304" pitchFamily="18" charset="0"/>
                        </a:rPr>
                        <a:t>Microsoft MVP,  Tech Architect - Pramerica</a:t>
                      </a: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2397287806"/>
                  </a:ext>
                </a:extLst>
              </a:tr>
              <a:tr h="216759">
                <a:tc>
                  <a:txBody>
                    <a:bodyPr/>
                    <a:lstStyle/>
                    <a:p>
                      <a:pPr marL="0" marR="0">
                        <a:lnSpc>
                          <a:spcPct val="107000"/>
                        </a:lnSpc>
                        <a:spcBef>
                          <a:spcPts val="0"/>
                        </a:spcBef>
                        <a:spcAft>
                          <a:spcPts val="0"/>
                        </a:spcAft>
                      </a:pPr>
                      <a:r>
                        <a:rPr lang="en-US" sz="1400" b="1" dirty="0">
                          <a:solidFill>
                            <a:schemeClr val="bg1"/>
                          </a:solidFill>
                          <a:effectLst/>
                        </a:rPr>
                        <a:t>3:00PM - 3:15PM</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tc>
                  <a:txBody>
                    <a:bodyPr/>
                    <a:lstStyle/>
                    <a:p>
                      <a:pPr marL="0" marR="0">
                        <a:lnSpc>
                          <a:spcPct val="107000"/>
                        </a:lnSpc>
                        <a:spcBef>
                          <a:spcPts val="0"/>
                        </a:spcBef>
                        <a:spcAft>
                          <a:spcPts val="0"/>
                        </a:spcAft>
                      </a:pPr>
                      <a:r>
                        <a:rPr lang="en-US" sz="1400" b="1" dirty="0">
                          <a:solidFill>
                            <a:schemeClr val="bg1"/>
                          </a:solidFill>
                          <a:effectLst/>
                        </a:rPr>
                        <a:t>Break</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tc>
                  <a:txBody>
                    <a:bodyPr/>
                    <a:lstStyle/>
                    <a:p>
                      <a:pPr marL="0" marR="0">
                        <a:lnSpc>
                          <a:spcPct val="107000"/>
                        </a:lnSpc>
                        <a:spcBef>
                          <a:spcPts val="0"/>
                        </a:spcBef>
                        <a:spcAft>
                          <a:spcPts val="0"/>
                        </a:spcAft>
                      </a:pPr>
                      <a:r>
                        <a:rPr lang="en-US" sz="1400" b="1" dirty="0">
                          <a:solidFill>
                            <a:schemeClr val="bg1"/>
                          </a:solidFill>
                          <a:effectLst/>
                        </a:rPr>
                        <a:t> </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2718839915"/>
                  </a:ext>
                </a:extLst>
              </a:tr>
              <a:tr h="176375">
                <a:tc>
                  <a:txBody>
                    <a:bodyPr/>
                    <a:lstStyle/>
                    <a:p>
                      <a:pPr marL="0" marR="0">
                        <a:lnSpc>
                          <a:spcPct val="107000"/>
                        </a:lnSpc>
                        <a:spcBef>
                          <a:spcPts val="0"/>
                        </a:spcBef>
                        <a:spcAft>
                          <a:spcPts val="0"/>
                        </a:spcAft>
                      </a:pPr>
                      <a:r>
                        <a:rPr lang="en-US" sz="1400" dirty="0">
                          <a:effectLst/>
                        </a:rPr>
                        <a:t>3:15PM – 3:45PM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marL="0" marR="0" algn="l" defTabSz="914400" rtl="0" eaLnBrk="1" latinLnBrk="0" hangingPunct="1">
                        <a:lnSpc>
                          <a:spcPct val="107000"/>
                        </a:lnSpc>
                        <a:spcBef>
                          <a:spcPts val="0"/>
                        </a:spcBef>
                        <a:spcAft>
                          <a:spcPts val="0"/>
                        </a:spcAft>
                      </a:pPr>
                      <a:r>
                        <a:rPr lang="en-GB" sz="1400" b="1" kern="1200" dirty="0">
                          <a:solidFill>
                            <a:schemeClr val="dk1"/>
                          </a:solidFill>
                          <a:effectLst/>
                          <a:latin typeface="+mn-lt"/>
                          <a:ea typeface="+mn-ea"/>
                          <a:cs typeface="+mn-cs"/>
                        </a:rPr>
                        <a:t>You're the DBA now: Storage choices in Azure in 30 mins</a:t>
                      </a: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solidFill>
                            <a:schemeClr val="dk1"/>
                          </a:solidFill>
                          <a:effectLst/>
                          <a:latin typeface="+mn-lt"/>
                          <a:ea typeface="+mn-ea"/>
                          <a:cs typeface="+mn-cs"/>
                        </a:rPr>
                        <a:t>Joon Du Rant </a:t>
                      </a:r>
                    </a:p>
                    <a:p>
                      <a:pPr marL="0" marR="0" lvl="0" indent="0" algn="l" defTabSz="914400" rtl="0" eaLnBrk="1" fontAlgn="auto" latinLnBrk="0" hangingPunct="1">
                        <a:lnSpc>
                          <a:spcPct val="107000"/>
                        </a:lnSpc>
                        <a:spcBef>
                          <a:spcPts val="0"/>
                        </a:spcBef>
                        <a:spcAft>
                          <a:spcPts val="0"/>
                        </a:spcAft>
                        <a:buClrTx/>
                        <a:buSzTx/>
                        <a:buFontTx/>
                        <a:buNone/>
                        <a:tabLst/>
                        <a:defRPr/>
                      </a:pPr>
                      <a:r>
                        <a:rPr lang="en-US" sz="105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Solution Architect, Pramerica</a:t>
                      </a: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18206596"/>
                  </a:ext>
                </a:extLst>
              </a:tr>
              <a:tr h="390543">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3:45PM - 4:15 PM</a:t>
                      </a: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marL="0" marR="0" algn="l" defTabSz="914400" rtl="0" eaLnBrk="1" latinLnBrk="0" hangingPunct="1">
                        <a:lnSpc>
                          <a:spcPct val="107000"/>
                        </a:lnSpc>
                        <a:spcBef>
                          <a:spcPts val="0"/>
                        </a:spcBef>
                        <a:spcAft>
                          <a:spcPts val="0"/>
                        </a:spcAft>
                      </a:pPr>
                      <a:r>
                        <a:rPr lang="en-GB" sz="1400" b="1" kern="1200" dirty="0">
                          <a:solidFill>
                            <a:schemeClr val="dk1"/>
                          </a:solidFill>
                          <a:effectLst/>
                          <a:latin typeface="+mn-lt"/>
                          <a:ea typeface="+mn-ea"/>
                          <a:cs typeface="+mn-cs"/>
                        </a:rPr>
                        <a:t>Zero to PowerBI Hero in 30 mins</a:t>
                      </a: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solidFill>
                            <a:schemeClr val="dk1"/>
                          </a:solidFill>
                          <a:effectLst/>
                          <a:latin typeface="+mn-lt"/>
                          <a:ea typeface="+mn-ea"/>
                          <a:cs typeface="+mn-cs"/>
                        </a:rPr>
                        <a:t>Richard Fisher</a:t>
                      </a:r>
                    </a:p>
                    <a:p>
                      <a:pPr marL="0" marR="0" lvl="0" indent="0" algn="l" defTabSz="914400" rtl="0" eaLnBrk="1" fontAlgn="auto" latinLnBrk="0" hangingPunct="1">
                        <a:lnSpc>
                          <a:spcPct val="107000"/>
                        </a:lnSpc>
                        <a:spcBef>
                          <a:spcPts val="0"/>
                        </a:spcBef>
                        <a:spcAft>
                          <a:spcPts val="0"/>
                        </a:spcAft>
                        <a:buClrTx/>
                        <a:buSzTx/>
                        <a:buFontTx/>
                        <a:buNone/>
                        <a:tabLst/>
                        <a:defRPr/>
                      </a:pPr>
                      <a:r>
                        <a:rPr lang="en-US" sz="11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Solution Architect, Pramerica</a:t>
                      </a: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2450106125"/>
                  </a:ext>
                </a:extLst>
              </a:tr>
              <a:tr h="0">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400" dirty="0">
                          <a:effectLst/>
                          <a:latin typeface="Calibri" panose="020F0502020204030204" pitchFamily="34" charset="0"/>
                          <a:ea typeface="Calibri" panose="020F0502020204030204" pitchFamily="34" charset="0"/>
                          <a:cs typeface="Times New Roman" panose="02020603050405020304" pitchFamily="18" charset="0"/>
                        </a:rPr>
                        <a:t>4:15PM - 4:45 PM</a:t>
                      </a: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GB" sz="1400" b="1" kern="1200" dirty="0">
                          <a:solidFill>
                            <a:schemeClr val="dk1"/>
                          </a:solidFill>
                          <a:effectLst/>
                          <a:latin typeface="+mn-lt"/>
                          <a:ea typeface="+mn-ea"/>
                          <a:cs typeface="+mn-cs"/>
                        </a:rPr>
                        <a:t>.NET Core, EF Core and some sweet generics in 30 mins</a:t>
                      </a:r>
                    </a:p>
                    <a:p>
                      <a:pPr marL="0" marR="0" algn="l" defTabSz="914400" rtl="0" eaLnBrk="1" latinLnBrk="0" hangingPunct="1">
                        <a:lnSpc>
                          <a:spcPct val="107000"/>
                        </a:lnSpc>
                        <a:spcBef>
                          <a:spcPts val="0"/>
                        </a:spcBef>
                        <a:spcAft>
                          <a:spcPts val="0"/>
                        </a:spcAft>
                      </a:pPr>
                      <a:endParaRPr lang="en-GB" sz="1400" b="1" kern="1200" dirty="0">
                        <a:solidFill>
                          <a:schemeClr val="dk1"/>
                        </a:solidFill>
                        <a:effectLst/>
                        <a:latin typeface="+mn-lt"/>
                        <a:ea typeface="+mn-ea"/>
                        <a:cs typeface="+mn-cs"/>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solidFill>
                            <a:schemeClr val="dk1"/>
                          </a:solidFill>
                          <a:effectLst/>
                          <a:latin typeface="+mn-lt"/>
                          <a:ea typeface="+mn-ea"/>
                          <a:cs typeface="+mn-cs"/>
                        </a:rPr>
                        <a:t>Aleksandar Velichkovski</a:t>
                      </a:r>
                    </a:p>
                    <a:p>
                      <a:pPr marL="0" marR="0" lvl="0" indent="0" algn="l" defTabSz="914400" rtl="0" eaLnBrk="1" fontAlgn="auto" latinLnBrk="0" hangingPunct="1">
                        <a:lnSpc>
                          <a:spcPct val="107000"/>
                        </a:lnSpc>
                        <a:spcBef>
                          <a:spcPts val="0"/>
                        </a:spcBef>
                        <a:spcAft>
                          <a:spcPts val="0"/>
                        </a:spcAft>
                        <a:buClrTx/>
                        <a:buSzTx/>
                        <a:buFontTx/>
                        <a:buNone/>
                        <a:tabLst/>
                        <a:defRPr/>
                      </a:pPr>
                      <a:r>
                        <a:rPr lang="en-US" sz="1100" kern="1200" dirty="0">
                          <a:solidFill>
                            <a:schemeClr val="tx1">
                              <a:lumMod val="65000"/>
                              <a:lumOff val="35000"/>
                            </a:schemeClr>
                          </a:solidFill>
                          <a:effectLst/>
                          <a:latin typeface="Calibri" panose="020F0502020204030204" pitchFamily="34" charset="0"/>
                          <a:cs typeface="Times New Roman" panose="02020603050405020304" pitchFamily="18" charset="0"/>
                        </a:rPr>
                        <a:t>Specialist, Pramerica</a:t>
                      </a: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39531384"/>
                  </a:ext>
                </a:extLst>
              </a:tr>
              <a:tr h="216759">
                <a:tc>
                  <a:txBody>
                    <a:bodyPr/>
                    <a:lstStyle/>
                    <a:p>
                      <a:pPr marL="0" marR="0">
                        <a:lnSpc>
                          <a:spcPct val="107000"/>
                        </a:lnSpc>
                        <a:spcBef>
                          <a:spcPts val="0"/>
                        </a:spcBef>
                        <a:spcAft>
                          <a:spcPts val="0"/>
                        </a:spcAft>
                      </a:pPr>
                      <a:r>
                        <a:rPr lang="en-US" sz="1400" dirty="0">
                          <a:effectLst/>
                        </a:rPr>
                        <a:t>4:45PM – 5:00PM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tc>
                  <a:txBody>
                    <a:bodyPr/>
                    <a:lstStyle/>
                    <a:p>
                      <a:pPr marL="0" marR="0" algn="l" defTabSz="914400" rtl="0" eaLnBrk="1" latinLnBrk="0" hangingPunct="1">
                        <a:lnSpc>
                          <a:spcPct val="107000"/>
                        </a:lnSpc>
                        <a:spcBef>
                          <a:spcPts val="0"/>
                        </a:spcBef>
                        <a:spcAft>
                          <a:spcPts val="0"/>
                        </a:spcAft>
                      </a:pPr>
                      <a:r>
                        <a:rPr lang="en-US" sz="1400" b="1" kern="1200" dirty="0">
                          <a:solidFill>
                            <a:schemeClr val="bg1"/>
                          </a:solidFill>
                          <a:effectLst/>
                          <a:latin typeface="+mn-lt"/>
                          <a:ea typeface="+mn-ea"/>
                          <a:cs typeface="+mn-cs"/>
                        </a:rPr>
                        <a:t>Q&amp;A’s, Closing Note and Swag time</a:t>
                      </a: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tc>
                  <a:txBody>
                    <a:bodyPr/>
                    <a:lstStyle/>
                    <a:p>
                      <a:pPr marL="0" marR="0">
                        <a:lnSpc>
                          <a:spcPct val="107000"/>
                        </a:lnSpc>
                        <a:spcBef>
                          <a:spcPts val="0"/>
                        </a:spcBef>
                        <a:spcAft>
                          <a:spcPts val="0"/>
                        </a:spcAft>
                      </a:pPr>
                      <a:endParaRPr lang="en-US" sz="1400" dirty="0">
                        <a:effectLst/>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3105811326"/>
                  </a:ext>
                </a:extLst>
              </a:tr>
            </a:tbl>
          </a:graphicData>
        </a:graphic>
      </p:graphicFrame>
      <p:sp>
        <p:nvSpPr>
          <p:cNvPr id="5" name="TextBox 4">
            <a:extLst>
              <a:ext uri="{FF2B5EF4-FFF2-40B4-BE49-F238E27FC236}">
                <a16:creationId xmlns:a16="http://schemas.microsoft.com/office/drawing/2014/main" id="{80D96CFD-02F4-4804-AD19-035240162F8E}"/>
              </a:ext>
            </a:extLst>
          </p:cNvPr>
          <p:cNvSpPr txBox="1"/>
          <p:nvPr/>
        </p:nvSpPr>
        <p:spPr>
          <a:xfrm>
            <a:off x="6271986" y="870971"/>
            <a:ext cx="5397103" cy="367477"/>
          </a:xfrm>
          <a:prstGeom prst="rect">
            <a:avLst/>
          </a:prstGeom>
          <a:noFill/>
        </p:spPr>
        <p:txBody>
          <a:bodyPr wrap="square" rtlCol="0">
            <a:spAutoFit/>
          </a:bodyPr>
          <a:lstStyle/>
          <a:p>
            <a:r>
              <a:rPr lang="en-IN" sz="1600" dirty="0">
                <a:latin typeface="Leelawadee" panose="020B0502040204020203" pitchFamily="34" charset="-34"/>
                <a:cs typeface="Leelawadee" panose="020B0502040204020203" pitchFamily="34" charset="-34"/>
              </a:rPr>
              <a:t>Date:  </a:t>
            </a:r>
            <a:r>
              <a:rPr lang="en-IN" b="1" dirty="0">
                <a:latin typeface="Leelawadee" panose="020B0502040204020203" pitchFamily="34" charset="-34"/>
                <a:cs typeface="Leelawadee" panose="020B0502040204020203" pitchFamily="34" charset="-34"/>
              </a:rPr>
              <a:t>Saturday, 23</a:t>
            </a:r>
            <a:r>
              <a:rPr lang="en-IN" b="1" baseline="30000" dirty="0">
                <a:latin typeface="Leelawadee" panose="020B0502040204020203" pitchFamily="34" charset="-34"/>
                <a:cs typeface="Leelawadee" panose="020B0502040204020203" pitchFamily="34" charset="-34"/>
              </a:rPr>
              <a:t>rd</a:t>
            </a:r>
            <a:r>
              <a:rPr lang="en-IN" b="1" dirty="0">
                <a:latin typeface="Leelawadee" panose="020B0502040204020203" pitchFamily="34" charset="-34"/>
                <a:cs typeface="Leelawadee" panose="020B0502040204020203" pitchFamily="34" charset="-34"/>
              </a:rPr>
              <a:t> Feb   </a:t>
            </a:r>
            <a:r>
              <a:rPr lang="en-IN" sz="1600" dirty="0">
                <a:latin typeface="Leelawadee" panose="020B0502040204020203" pitchFamily="34" charset="-34"/>
                <a:cs typeface="Leelawadee" panose="020B0502040204020203" pitchFamily="34" charset="-34"/>
              </a:rPr>
              <a:t>Time: </a:t>
            </a:r>
            <a:r>
              <a:rPr lang="en-IN" b="1" dirty="0">
                <a:latin typeface="Leelawadee" panose="020B0502040204020203" pitchFamily="34" charset="-34"/>
                <a:cs typeface="Leelawadee" panose="020B0502040204020203" pitchFamily="34" charset="-34"/>
              </a:rPr>
              <a:t>9:00AM – 5:00PM</a:t>
            </a:r>
          </a:p>
        </p:txBody>
      </p:sp>
      <p:sp>
        <p:nvSpPr>
          <p:cNvPr id="6" name="TextBox 5">
            <a:extLst>
              <a:ext uri="{FF2B5EF4-FFF2-40B4-BE49-F238E27FC236}">
                <a16:creationId xmlns:a16="http://schemas.microsoft.com/office/drawing/2014/main" id="{BFEE5F12-D4BB-4B8E-816E-61C626CEBF12}"/>
              </a:ext>
            </a:extLst>
          </p:cNvPr>
          <p:cNvSpPr txBox="1"/>
          <p:nvPr/>
        </p:nvSpPr>
        <p:spPr>
          <a:xfrm>
            <a:off x="602626" y="915177"/>
            <a:ext cx="2349242" cy="374793"/>
          </a:xfrm>
          <a:prstGeom prst="rect">
            <a:avLst/>
          </a:prstGeom>
          <a:noFill/>
        </p:spPr>
        <p:txBody>
          <a:bodyPr wrap="square" rtlCol="0">
            <a:spAutoFit/>
          </a:bodyPr>
          <a:lstStyle/>
          <a:p>
            <a:r>
              <a:rPr lang="en-US" b="1" dirty="0">
                <a:latin typeface="Leelawadee" panose="020B0502040204020203" pitchFamily="34" charset="-34"/>
                <a:cs typeface="Leelawadee" panose="020B0502040204020203" pitchFamily="34" charset="-34"/>
              </a:rPr>
              <a:t>Agenda:</a:t>
            </a:r>
          </a:p>
        </p:txBody>
      </p:sp>
      <p:pic>
        <p:nvPicPr>
          <p:cNvPr id="7" name="Picture 2" descr="Office Development">
            <a:extLst>
              <a:ext uri="{FF2B5EF4-FFF2-40B4-BE49-F238E27FC236}">
                <a16:creationId xmlns:a16="http://schemas.microsoft.com/office/drawing/2014/main" id="{7D13B51C-CAEA-487F-A574-2F38676201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7398" y="193183"/>
            <a:ext cx="1466449" cy="591657"/>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556C3DE8-0E44-494F-8D45-E6C2F2ACFA56}"/>
              </a:ext>
            </a:extLst>
          </p:cNvPr>
          <p:cNvGrpSpPr/>
          <p:nvPr/>
        </p:nvGrpSpPr>
        <p:grpSpPr>
          <a:xfrm>
            <a:off x="664690" y="212122"/>
            <a:ext cx="4004311" cy="909786"/>
            <a:chOff x="664690" y="212122"/>
            <a:chExt cx="4004311" cy="909786"/>
          </a:xfrm>
        </p:grpSpPr>
        <p:sp>
          <p:nvSpPr>
            <p:cNvPr id="8" name="Title 1">
              <a:extLst>
                <a:ext uri="{FF2B5EF4-FFF2-40B4-BE49-F238E27FC236}">
                  <a16:creationId xmlns:a16="http://schemas.microsoft.com/office/drawing/2014/main" id="{97A23193-5C30-4E90-9F7C-83511E12F4AA}"/>
                </a:ext>
              </a:extLst>
            </p:cNvPr>
            <p:cNvSpPr txBox="1">
              <a:spLocks/>
            </p:cNvSpPr>
            <p:nvPr/>
          </p:nvSpPr>
          <p:spPr>
            <a:xfrm>
              <a:off x="2019854" y="620033"/>
              <a:ext cx="2649147" cy="501875"/>
            </a:xfrm>
            <a:prstGeom prst="rect">
              <a:avLst/>
            </a:prstGeom>
            <a:noFill/>
          </p:spPr>
          <p:txBody>
            <a:bodyPr vert="horz" lIns="0" tIns="91427" rIns="146284" bIns="91427" rtlCol="0" anchor="t" anchorCtr="0">
              <a:normAutofit lnSpcReduction="10000"/>
            </a:bodyPr>
            <a:lstStyle>
              <a:lvl1pPr algn="l" defTabSz="914400" rtl="0" eaLnBrk="1" latinLnBrk="0" hangingPunct="1">
                <a:lnSpc>
                  <a:spcPct val="90000"/>
                </a:lnSpc>
                <a:spcBef>
                  <a:spcPct val="0"/>
                </a:spcBef>
                <a:buNone/>
                <a:defRPr sz="5294" kern="1200" spc="-147" baseline="0">
                  <a:solidFill>
                    <a:schemeClr val="tx1"/>
                  </a:solidFill>
                  <a:latin typeface="+mj-lt"/>
                  <a:ea typeface="+mj-ea"/>
                  <a:cs typeface="+mj-cs"/>
                </a:defRPr>
              </a:lvl1pPr>
            </a:lstStyle>
            <a:p>
              <a:r>
                <a:rPr lang="en-US" sz="2400" b="1" dirty="0">
                  <a:solidFill>
                    <a:srgbClr val="002060"/>
                  </a:solidFill>
                  <a:latin typeface="+mn-lt"/>
                </a:rPr>
                <a:t>Letterkenny, Ireland</a:t>
              </a:r>
            </a:p>
          </p:txBody>
        </p:sp>
        <p:pic>
          <p:nvPicPr>
            <p:cNvPr id="3" name="Picture 2">
              <a:extLst>
                <a:ext uri="{FF2B5EF4-FFF2-40B4-BE49-F238E27FC236}">
                  <a16:creationId xmlns:a16="http://schemas.microsoft.com/office/drawing/2014/main" id="{597EBCD7-DE0F-4F66-89CC-806D6BF88327}"/>
                </a:ext>
              </a:extLst>
            </p:cNvPr>
            <p:cNvPicPr>
              <a:picLocks noChangeAspect="1"/>
            </p:cNvPicPr>
            <p:nvPr/>
          </p:nvPicPr>
          <p:blipFill>
            <a:blip r:embed="rId4"/>
            <a:stretch>
              <a:fillRect/>
            </a:stretch>
          </p:blipFill>
          <p:spPr>
            <a:xfrm>
              <a:off x="664690" y="212122"/>
              <a:ext cx="3507647" cy="466206"/>
            </a:xfrm>
            <a:prstGeom prst="rect">
              <a:avLst/>
            </a:prstGeom>
          </p:spPr>
        </p:pic>
      </p:grpSp>
    </p:spTree>
    <p:extLst>
      <p:ext uri="{BB962C8B-B14F-4D97-AF65-F5344CB8AC3E}">
        <p14:creationId xmlns:p14="http://schemas.microsoft.com/office/powerpoint/2010/main" val="1900041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062214-9A30-49AA-92DF-7FACF44F3F5F}"/>
              </a:ext>
            </a:extLst>
          </p:cNvPr>
          <p:cNvSpPr>
            <a:spLocks noGrp="1"/>
          </p:cNvSpPr>
          <p:nvPr>
            <p:ph type="title"/>
          </p:nvPr>
        </p:nvSpPr>
        <p:spPr/>
        <p:txBody>
          <a:bodyPr/>
          <a:lstStyle/>
          <a:p>
            <a:r>
              <a:rPr lang="en-US" dirty="0"/>
              <a:t>Session Agenda</a:t>
            </a:r>
          </a:p>
        </p:txBody>
      </p:sp>
      <p:sp>
        <p:nvSpPr>
          <p:cNvPr id="2" name="Content Placeholder 1">
            <a:extLst>
              <a:ext uri="{FF2B5EF4-FFF2-40B4-BE49-F238E27FC236}">
                <a16:creationId xmlns:a16="http://schemas.microsoft.com/office/drawing/2014/main" id="{F2C1A4DC-40AD-43E3-A2AC-71676C087B2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93200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062214-9A30-49AA-92DF-7FACF44F3F5F}"/>
              </a:ext>
            </a:extLst>
          </p:cNvPr>
          <p:cNvSpPr>
            <a:spLocks noGrp="1"/>
          </p:cNvSpPr>
          <p:nvPr>
            <p:ph type="title"/>
          </p:nvPr>
        </p:nvSpPr>
        <p:spPr/>
        <p:txBody>
          <a:bodyPr/>
          <a:lstStyle/>
          <a:p>
            <a:r>
              <a:rPr lang="en-US" dirty="0"/>
              <a:t>Section Title</a:t>
            </a:r>
          </a:p>
        </p:txBody>
      </p:sp>
      <p:sp>
        <p:nvSpPr>
          <p:cNvPr id="3" name="Text Placeholder 2">
            <a:extLst>
              <a:ext uri="{FF2B5EF4-FFF2-40B4-BE49-F238E27FC236}">
                <a16:creationId xmlns:a16="http://schemas.microsoft.com/office/drawing/2014/main" id="{B9A0833E-863C-462F-ABB2-9DC8CEF6D6E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276895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062214-9A30-49AA-92DF-7FACF44F3F5F}"/>
              </a:ext>
            </a:extLst>
          </p:cNvPr>
          <p:cNvSpPr>
            <a:spLocks noGrp="1"/>
          </p:cNvSpPr>
          <p:nvPr>
            <p:ph type="title"/>
          </p:nvPr>
        </p:nvSpPr>
        <p:spPr/>
        <p:txBody>
          <a:bodyPr/>
          <a:lstStyle/>
          <a:p>
            <a:r>
              <a:rPr lang="en-US" dirty="0"/>
              <a:t>Section Content</a:t>
            </a:r>
          </a:p>
        </p:txBody>
      </p:sp>
      <p:sp>
        <p:nvSpPr>
          <p:cNvPr id="2" name="Content Placeholder 1">
            <a:extLst>
              <a:ext uri="{FF2B5EF4-FFF2-40B4-BE49-F238E27FC236}">
                <a16:creationId xmlns:a16="http://schemas.microsoft.com/office/drawing/2014/main" id="{7301CD11-11F8-4AF5-B111-CA736F5F600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02223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062214-9A30-49AA-92DF-7FACF44F3F5F}"/>
              </a:ext>
            </a:extLst>
          </p:cNvPr>
          <p:cNvSpPr>
            <a:spLocks noGrp="1"/>
          </p:cNvSpPr>
          <p:nvPr>
            <p:ph type="title"/>
          </p:nvPr>
        </p:nvSpPr>
        <p:spPr/>
        <p:txBody>
          <a:bodyPr/>
          <a:lstStyle/>
          <a:p>
            <a:r>
              <a:rPr lang="en-US" dirty="0"/>
              <a:t>Two Column Content</a:t>
            </a:r>
          </a:p>
        </p:txBody>
      </p:sp>
      <p:sp>
        <p:nvSpPr>
          <p:cNvPr id="6" name="Content Placeholder 5">
            <a:extLst>
              <a:ext uri="{FF2B5EF4-FFF2-40B4-BE49-F238E27FC236}">
                <a16:creationId xmlns:a16="http://schemas.microsoft.com/office/drawing/2014/main" id="{4FDB6C34-5224-4D3B-BEA3-D9F05179E898}"/>
              </a:ext>
            </a:extLst>
          </p:cNvPr>
          <p:cNvSpPr>
            <a:spLocks noGrp="1"/>
          </p:cNvSpPr>
          <p:nvPr>
            <p:ph sz="half" idx="1"/>
          </p:nvPr>
        </p:nvSpPr>
        <p:spPr/>
        <p:txBody>
          <a:bodyPr/>
          <a:lstStyle/>
          <a:p>
            <a:endParaRPr lang="en-US"/>
          </a:p>
        </p:txBody>
      </p:sp>
      <p:sp>
        <p:nvSpPr>
          <p:cNvPr id="7" name="Content Placeholder 6">
            <a:extLst>
              <a:ext uri="{FF2B5EF4-FFF2-40B4-BE49-F238E27FC236}">
                <a16:creationId xmlns:a16="http://schemas.microsoft.com/office/drawing/2014/main" id="{7AA7B8C7-559D-4A64-81B3-6C6752310028}"/>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116081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2364E-C25B-4043-B4B8-FD5E4BBB3D06}"/>
              </a:ext>
            </a:extLst>
          </p:cNvPr>
          <p:cNvSpPr>
            <a:spLocks noGrp="1"/>
          </p:cNvSpPr>
          <p:nvPr>
            <p:ph type="title"/>
          </p:nvPr>
        </p:nvSpPr>
        <p:spPr>
          <a:xfrm>
            <a:off x="588263" y="457200"/>
            <a:ext cx="11018520" cy="553998"/>
          </a:xfrm>
        </p:spPr>
        <p:txBody>
          <a:bodyPr>
            <a:normAutofit fontScale="90000"/>
          </a:bodyPr>
          <a:lstStyle/>
          <a:p>
            <a:r>
              <a:rPr lang="en-IN" b="0" dirty="0"/>
              <a:t>Conference Code of Conduct</a:t>
            </a:r>
            <a:endParaRPr lang="en-IN" dirty="0"/>
          </a:p>
        </p:txBody>
      </p:sp>
      <p:sp>
        <p:nvSpPr>
          <p:cNvPr id="3" name="Text Placeholder 2">
            <a:extLst>
              <a:ext uri="{FF2B5EF4-FFF2-40B4-BE49-F238E27FC236}">
                <a16:creationId xmlns:a16="http://schemas.microsoft.com/office/drawing/2014/main" id="{B2DE5E4C-376E-44EC-82BD-91F408535340}"/>
              </a:ext>
            </a:extLst>
          </p:cNvPr>
          <p:cNvSpPr>
            <a:spLocks noGrp="1"/>
          </p:cNvSpPr>
          <p:nvPr>
            <p:ph type="body" sz="quarter" idx="10"/>
          </p:nvPr>
        </p:nvSpPr>
        <p:spPr>
          <a:xfrm>
            <a:off x="586390" y="1434370"/>
            <a:ext cx="11018520" cy="1477328"/>
          </a:xfrm>
        </p:spPr>
        <p:txBody>
          <a:bodyPr/>
          <a:lstStyle/>
          <a:p>
            <a:r>
              <a:rPr lang="en-GB" sz="2400" i="1" dirty="0"/>
              <a:t>All attendees, speakers, sponsors and volunteers at our conference are required to agree with the following code of conduct. Organisers will enforce this code throughout the event. We expect cooperation from all participants to help ensure a safe environment for everybody.</a:t>
            </a:r>
            <a:endParaRPr lang="en-IN" sz="2400" i="1" dirty="0"/>
          </a:p>
        </p:txBody>
      </p:sp>
      <p:sp>
        <p:nvSpPr>
          <p:cNvPr id="4" name="TextBox 3">
            <a:extLst>
              <a:ext uri="{FF2B5EF4-FFF2-40B4-BE49-F238E27FC236}">
                <a16:creationId xmlns:a16="http://schemas.microsoft.com/office/drawing/2014/main" id="{19EC58DA-0111-4F11-9CD3-B96561030A92}"/>
              </a:ext>
            </a:extLst>
          </p:cNvPr>
          <p:cNvSpPr txBox="1"/>
          <p:nvPr/>
        </p:nvSpPr>
        <p:spPr>
          <a:xfrm>
            <a:off x="586390" y="3123446"/>
            <a:ext cx="10875297" cy="2462213"/>
          </a:xfrm>
          <a:prstGeom prst="rect">
            <a:avLst/>
          </a:prstGeom>
          <a:solidFill>
            <a:schemeClr val="accent1">
              <a:lumMod val="20000"/>
              <a:lumOff val="80000"/>
            </a:schemeClr>
          </a:solidFill>
        </p:spPr>
        <p:txBody>
          <a:bodyPr wrap="square" lIns="0" tIns="0" rIns="0" bIns="0" rtlCol="0">
            <a:spAutoFit/>
          </a:bodyPr>
          <a:lstStyle/>
          <a:p>
            <a:pPr marL="342900" indent="-342900">
              <a:buFont typeface="Arial" panose="020B0604020202020204" pitchFamily="34" charset="0"/>
              <a:buChar char="•"/>
            </a:pPr>
            <a:r>
              <a:rPr lang="en-GB" sz="2000" i="1" dirty="0">
                <a:solidFill>
                  <a:srgbClr val="0070C0"/>
                </a:solidFill>
              </a:rPr>
              <a:t>Our conference is dedicated to providing a harassment-free conference experience for everyone, regardless of gender, gender identity and expression, age, sexual orientation, disability, physical appearance, body size, race, ethnicity, religion (or lack thereof), or technology choices. </a:t>
            </a:r>
          </a:p>
          <a:p>
            <a:pPr marL="342900" indent="-342900">
              <a:buFont typeface="Arial" panose="020B0604020202020204" pitchFamily="34" charset="0"/>
              <a:buChar char="•"/>
            </a:pPr>
            <a:r>
              <a:rPr lang="en-GB" sz="2000" i="1" dirty="0">
                <a:solidFill>
                  <a:srgbClr val="0070C0"/>
                </a:solidFill>
              </a:rPr>
              <a:t>We do not tolerate harassment of conference participants in any form. Sexual language and imagery is not appropriate for any conference venue, including talks, workshops, parties, Twitter and other online media. </a:t>
            </a:r>
          </a:p>
          <a:p>
            <a:pPr marL="342900" indent="-342900">
              <a:buFont typeface="Arial" panose="020B0604020202020204" pitchFamily="34" charset="0"/>
              <a:buChar char="•"/>
            </a:pPr>
            <a:r>
              <a:rPr lang="en-GB" sz="2000" i="1" dirty="0">
                <a:solidFill>
                  <a:srgbClr val="0070C0"/>
                </a:solidFill>
              </a:rPr>
              <a:t>Conference participants violating these rules may be sanctioned or expelled from the conference without a refund at the discretion of the conference organisers. </a:t>
            </a:r>
            <a:endParaRPr lang="en-IN" sz="2800" i="1" dirty="0" err="1">
              <a:solidFill>
                <a:srgbClr val="0070C0"/>
              </a:solidFill>
            </a:endParaRPr>
          </a:p>
        </p:txBody>
      </p:sp>
      <p:sp>
        <p:nvSpPr>
          <p:cNvPr id="9" name="Rectangle 8">
            <a:extLst>
              <a:ext uri="{FF2B5EF4-FFF2-40B4-BE49-F238E27FC236}">
                <a16:creationId xmlns:a16="http://schemas.microsoft.com/office/drawing/2014/main" id="{5802BC9C-DB24-465C-B40A-500E387D27E5}"/>
              </a:ext>
            </a:extLst>
          </p:cNvPr>
          <p:cNvSpPr/>
          <p:nvPr/>
        </p:nvSpPr>
        <p:spPr>
          <a:xfrm>
            <a:off x="488113" y="5935906"/>
            <a:ext cx="1430200" cy="363946"/>
          </a:xfrm>
          <a:prstGeom prst="rect">
            <a:avLst/>
          </a:prstGeom>
        </p:spPr>
        <p:txBody>
          <a:bodyPr wrap="none">
            <a:spAutoFit/>
          </a:bodyPr>
          <a:lstStyle/>
          <a:p>
            <a:r>
              <a:rPr lang="en-IN" b="1" dirty="0">
                <a:solidFill>
                  <a:schemeClr val="accent3"/>
                </a:solidFill>
                <a:latin typeface="helvetica neue"/>
              </a:rPr>
              <a:t>Need Help?</a:t>
            </a:r>
            <a:endParaRPr lang="en-IN" b="1" i="0" dirty="0">
              <a:solidFill>
                <a:schemeClr val="accent3"/>
              </a:solidFill>
              <a:effectLst/>
              <a:latin typeface="helvetica neue"/>
            </a:endParaRPr>
          </a:p>
        </p:txBody>
      </p:sp>
      <p:sp>
        <p:nvSpPr>
          <p:cNvPr id="10" name="TextBox 9">
            <a:extLst>
              <a:ext uri="{FF2B5EF4-FFF2-40B4-BE49-F238E27FC236}">
                <a16:creationId xmlns:a16="http://schemas.microsoft.com/office/drawing/2014/main" id="{21D4BAAC-5805-4DAD-9290-B21A18CED410}"/>
              </a:ext>
            </a:extLst>
          </p:cNvPr>
          <p:cNvSpPr txBox="1"/>
          <p:nvPr/>
        </p:nvSpPr>
        <p:spPr>
          <a:xfrm>
            <a:off x="1955548" y="5982072"/>
            <a:ext cx="8582685" cy="276999"/>
          </a:xfrm>
          <a:prstGeom prst="rect">
            <a:avLst/>
          </a:prstGeom>
          <a:noFill/>
        </p:spPr>
        <p:txBody>
          <a:bodyPr wrap="square" lIns="0" tIns="0" rIns="0" bIns="0" rtlCol="0">
            <a:spAutoFit/>
          </a:bodyPr>
          <a:lstStyle/>
          <a:p>
            <a:r>
              <a:rPr lang="en-GB" dirty="0"/>
              <a:t>Write us on </a:t>
            </a:r>
            <a:r>
              <a:rPr lang="en-GB" dirty="0">
                <a:hlinkClick r:id="rId2"/>
              </a:rPr>
              <a:t>lk-mug@outlook.com</a:t>
            </a:r>
            <a:r>
              <a:rPr lang="en-GB" dirty="0"/>
              <a:t> or talk to one of the organizers Nithin/Sibin</a:t>
            </a:r>
            <a:endParaRPr lang="en-IN" sz="20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201408282"/>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6537</TotalTime>
  <Words>451</Words>
  <Application>Microsoft Office PowerPoint</Application>
  <PresentationFormat>Widescreen</PresentationFormat>
  <Paragraphs>76</Paragraphs>
  <Slides>8</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vt:i4>
      </vt:variant>
    </vt:vector>
  </HeadingPairs>
  <TitlesOfParts>
    <vt:vector size="20" baseType="lpstr">
      <vt:lpstr>STXingkai</vt:lpstr>
      <vt:lpstr>Arial</vt:lpstr>
      <vt:lpstr>Calibri</vt:lpstr>
      <vt:lpstr>Calibri Light</vt:lpstr>
      <vt:lpstr>DokChampa</vt:lpstr>
      <vt:lpstr>helvetica neue</vt:lpstr>
      <vt:lpstr>Leelawadee</vt:lpstr>
      <vt:lpstr>Rockwell</vt:lpstr>
      <vt:lpstr>Rockwell Condensed</vt:lpstr>
      <vt:lpstr>Segoe UI</vt:lpstr>
      <vt:lpstr>Times New Roman</vt:lpstr>
      <vt:lpstr>Office Theme</vt:lpstr>
      <vt:lpstr>PowerPoint Presentation</vt:lpstr>
      <vt:lpstr>Session Title</vt:lpstr>
      <vt:lpstr>PowerPoint Presentation</vt:lpstr>
      <vt:lpstr>Session Agenda</vt:lpstr>
      <vt:lpstr>Section Title</vt:lpstr>
      <vt:lpstr>Section Content</vt:lpstr>
      <vt:lpstr>Two Column Content</vt:lpstr>
      <vt:lpstr>Conference Code of Conduct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Nithin Mohan Thattiot Kadumberi</dc:creator>
  <cp:lastModifiedBy>Nithin Mohan</cp:lastModifiedBy>
  <cp:revision>9</cp:revision>
  <dcterms:created xsi:type="dcterms:W3CDTF">2018-12-23T22:07:35Z</dcterms:created>
  <dcterms:modified xsi:type="dcterms:W3CDTF">2019-02-21T13:13:13Z</dcterms:modified>
</cp:coreProperties>
</file>