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39221B-25DE-46F3-A168-7366B095F134}" v="64" dt="2018-10-15T18:35:20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E8FB-2F52-4E50-96F1-0DF4D2D69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801D9-2F50-4ECF-AEC7-3B83F073E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133F5-41FC-4BB8-818D-892EB941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31CCE-D570-4806-A2DD-290FD0BE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A8764-7CC3-4291-9A6D-A2CE5C46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78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3AEA-84F0-4C79-AC7A-CF430853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C6CFE-66CA-477D-8147-FFE4E403F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B02B-4E9A-4EB3-A9B9-8615D342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B36C-4CFC-4621-948F-9953EAAA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A882B-8DE8-4839-B3A4-59AB4ED7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4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CAA12-2724-4F44-9B43-2471E0A32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DAE61-D6EE-4B8E-98A2-5536A8899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B9B9C-71D3-4DE5-8AAA-6707AE0A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BCFC1-2EDD-4F7F-9A55-FAA8E10A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3D2ED-D7E0-4AE3-AC6E-6BD1AE56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9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2387-5747-4BB7-A4F1-BB1CD12B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338F2-44D3-4DC8-BA2E-F9320E821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4C0A8-6479-4C09-9660-A24309DE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4B54F-E1B2-4A6D-80DD-E16BAF1C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2A84B-736C-45F7-AA31-632B726D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11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E89C-56D5-41DA-AF79-B082FB23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AF15F-AE6A-40C7-94B5-7259EB2ED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2F938-BC75-4FC1-960A-F8F53748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9604D-E521-4F86-B80E-177BF00F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38F41-306B-4838-ABFB-7312B62B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71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743C-2CB6-46DD-9782-1209993B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790F8-5D0D-47BD-9028-D5341874A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71395-2DC7-4B9C-A313-C43CAEAD1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FE165-9FCB-45AD-B6BE-BFA17F69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E217D-A6C7-441B-AEFC-D97F8D6E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19514-895D-4FD0-B975-43E13614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81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F67B-66D6-4F63-B792-BE27924D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EB723-7FCB-4638-B80E-FC971A32F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146B6-FAF0-48E5-A41F-B2D0BD1CF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2B7BD-ED1B-41AA-B64B-DBBFBEF23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7689A7-59C7-4603-A6EB-3A7730C61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691E5A-8F5F-4FEC-9CF4-99E5CAA5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5960F-FA96-46EC-B21D-218EEA09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6A3F5-EC5E-41BB-BE5B-9069DBF5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50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DA89-A3D0-4436-B814-44FD5C57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D8EA7-1232-4931-8D1C-301F5638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04666-2FCE-42D2-98C9-09D6788E5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B35F7-3CC9-446F-820F-E812CDD0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72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37034-7148-4138-88A4-8AFAD0C9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5DD6D-9928-4A67-91F9-A7337FEA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19A50-86EA-4CBA-89B3-08EDEE7E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87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A273D-353B-477B-8817-86E8B190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A6B9F-744E-4461-BC00-70079717B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AE232-3DA5-42D4-A9CE-3345FCF58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BDC92-A61F-4986-B432-554CA7EE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8EA75-341E-443B-9271-9250DE1C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6FECD-6D28-4142-9128-5A141354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87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0841-D643-4A0B-8C7D-9AF1C21A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49A79-4FE7-4473-AE7B-6507235A1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E5660-6D3B-4EC1-AF7E-B52DE7707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2B027-BF6C-45E9-B313-1D2117DF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D7191-2084-454D-BFE1-A345DB31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29565-A948-4809-9068-766F543F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40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FDAE3-45DA-4B3C-9A51-E038AF18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3BA2E-941B-4BCC-A29F-BF81CEAD0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1D6BF-3F86-429C-BC67-3CC627B41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5D562-D135-4DC1-937A-9AB2B9CC6D76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49938-013D-43E8-B1A6-6DD22BBEA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EA771-745A-44EA-A65D-6DCDFEF68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4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5D0239-2CE4-4BEA-B25A-99A3E72F15A7}"/>
              </a:ext>
            </a:extLst>
          </p:cNvPr>
          <p:cNvSpPr/>
          <p:nvPr/>
        </p:nvSpPr>
        <p:spPr>
          <a:xfrm>
            <a:off x="179199" y="161488"/>
            <a:ext cx="11833602" cy="6535024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74FFD-941E-471D-973D-C316B2DC5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653" y="683703"/>
            <a:ext cx="6346621" cy="17087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4AE978-AB1C-4882-9984-C3C53C2697D1}"/>
              </a:ext>
            </a:extLst>
          </p:cNvPr>
          <p:cNvSpPr/>
          <p:nvPr/>
        </p:nvSpPr>
        <p:spPr>
          <a:xfrm>
            <a:off x="385894" y="2088859"/>
            <a:ext cx="11425805" cy="4488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 descr="Office Development">
            <a:extLst>
              <a:ext uri="{FF2B5EF4-FFF2-40B4-BE49-F238E27FC236}">
                <a16:creationId xmlns:a16="http://schemas.microsoft.com/office/drawing/2014/main" id="{2F278892-9052-4DA4-93F8-FED72843C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273" y="363855"/>
            <a:ext cx="1585519" cy="6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azure logo 2018">
            <a:extLst>
              <a:ext uri="{FF2B5EF4-FFF2-40B4-BE49-F238E27FC236}">
                <a16:creationId xmlns:a16="http://schemas.microsoft.com/office/drawing/2014/main" id="{97AA1C64-9CB5-4DAB-B6D8-1D8F493CB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9" y="161488"/>
            <a:ext cx="1998910" cy="104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4FAA99-80D8-41D2-886D-9B65A83B5489}"/>
              </a:ext>
            </a:extLst>
          </p:cNvPr>
          <p:cNvSpPr txBox="1"/>
          <p:nvPr/>
        </p:nvSpPr>
        <p:spPr>
          <a:xfrm>
            <a:off x="4068660" y="3372374"/>
            <a:ext cx="4127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Verdana Pro Light" panose="020B0304030504040204" pitchFamily="34" charset="0"/>
              </a:rPr>
              <a:t>The Power of PnP PowerShell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3B408B-3E75-4D68-9F71-857AE6630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0887" y="336800"/>
            <a:ext cx="664460" cy="1333501"/>
          </a:xfrm>
          <a:prstGeom prst="rect">
            <a:avLst/>
          </a:prstGeom>
        </p:spPr>
      </p:pic>
      <p:pic>
        <p:nvPicPr>
          <p:cNvPr id="2050" name="Picture 2" descr="Image result for velin georgiev">
            <a:extLst>
              <a:ext uri="{FF2B5EF4-FFF2-40B4-BE49-F238E27FC236}">
                <a16:creationId xmlns:a16="http://schemas.microsoft.com/office/drawing/2014/main" id="{11DC4FDF-09DC-4E64-927A-6CA47BA47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365" y="2905597"/>
            <a:ext cx="1835616" cy="1835616"/>
          </a:xfrm>
          <a:prstGeom prst="ellipse">
            <a:avLst/>
          </a:prstGeom>
          <a:ln w="63500" cap="rnd">
            <a:solidFill>
              <a:schemeClr val="bg1">
                <a:lumMod val="9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F76FEC-8382-43FA-B1CE-CC52BC95AF18}"/>
              </a:ext>
            </a:extLst>
          </p:cNvPr>
          <p:cNvSpPr txBox="1"/>
          <p:nvPr/>
        </p:nvSpPr>
        <p:spPr>
          <a:xfrm>
            <a:off x="9438838" y="4804249"/>
            <a:ext cx="166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Velin Georgiev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A8F64E-7F0A-4512-B70A-9DEA039295E0}"/>
              </a:ext>
            </a:extLst>
          </p:cNvPr>
          <p:cNvSpPr txBox="1"/>
          <p:nvPr/>
        </p:nvSpPr>
        <p:spPr>
          <a:xfrm>
            <a:off x="9438838" y="5119706"/>
            <a:ext cx="2367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Microsoft MVP, Office Dev</a:t>
            </a:r>
          </a:p>
          <a:p>
            <a:r>
              <a:rPr lang="en-IN" sz="1400" dirty="0">
                <a:solidFill>
                  <a:schemeClr val="bg1"/>
                </a:solidFill>
              </a:rPr>
              <a:t>UK &amp; Ireland</a:t>
            </a:r>
          </a:p>
        </p:txBody>
      </p:sp>
      <p:pic>
        <p:nvPicPr>
          <p:cNvPr id="2054" name="Picture 6" descr="Image result for PnP Powershell">
            <a:extLst>
              <a:ext uri="{FF2B5EF4-FFF2-40B4-BE49-F238E27FC236}">
                <a16:creationId xmlns:a16="http://schemas.microsoft.com/office/drawing/2014/main" id="{46BB5E37-C762-40EB-A083-C78B36E5E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99" y="3487172"/>
            <a:ext cx="2857500" cy="1247775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B116DEF-5B2D-452A-ABEB-23CBF7154C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41273" y="1047814"/>
            <a:ext cx="1510367" cy="623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680B4A-784D-4F48-81D9-4B1792C36E96}"/>
              </a:ext>
            </a:extLst>
          </p:cNvPr>
          <p:cNvSpPr txBox="1"/>
          <p:nvPr/>
        </p:nvSpPr>
        <p:spPr>
          <a:xfrm>
            <a:off x="9433245" y="5591301"/>
            <a:ext cx="1937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B0F0"/>
                </a:solidFill>
              </a:rPr>
              <a:t>@</a:t>
            </a:r>
            <a:r>
              <a:rPr lang="en-IN" sz="1200" dirty="0">
                <a:solidFill>
                  <a:srgbClr val="00B0F0"/>
                </a:solidFill>
              </a:rPr>
              <a:t>VelinGeorgiev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BC1297-3172-4CFB-9DF2-05D410048063}"/>
              </a:ext>
            </a:extLst>
          </p:cNvPr>
          <p:cNvSpPr txBox="1"/>
          <p:nvPr/>
        </p:nvSpPr>
        <p:spPr>
          <a:xfrm>
            <a:off x="9433245" y="5868300"/>
            <a:ext cx="2176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B0F0"/>
                </a:solidFill>
              </a:rPr>
              <a:t>https://blog.velingeorgiev.com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F1B98B-7665-4AC4-99F5-F1D416F6D152}"/>
              </a:ext>
            </a:extLst>
          </p:cNvPr>
          <p:cNvSpPr/>
          <p:nvPr/>
        </p:nvSpPr>
        <p:spPr>
          <a:xfrm>
            <a:off x="472737" y="5964117"/>
            <a:ext cx="1279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0" strike="noStrike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  <a:t>@lkmsug</a:t>
            </a:r>
          </a:p>
          <a:p>
            <a:r>
              <a:rPr lang="en-IN" sz="1200" dirty="0">
                <a:solidFill>
                  <a:schemeClr val="bg1"/>
                </a:solidFill>
                <a:latin typeface="Arial Nova" panose="020B0504020202020204" pitchFamily="34" charset="0"/>
              </a:rPr>
              <a:t>www.lk-mug.org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AD575721-96A2-41F2-8179-6B854752B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174" y="6129345"/>
            <a:ext cx="1893467" cy="20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Menlo"/>
              </a:rPr>
              <a:t>Contributor: @pnp/office365-cli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52F8B-5900-4B67-B120-153CAE279D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52" y="2319754"/>
            <a:ext cx="397766" cy="397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240FE3-B8EF-4C5E-B6ED-16E772727D60}"/>
              </a:ext>
            </a:extLst>
          </p:cNvPr>
          <p:cNvSpPr txBox="1"/>
          <p:nvPr/>
        </p:nvSpPr>
        <p:spPr>
          <a:xfrm>
            <a:off x="6728830" y="2216266"/>
            <a:ext cx="2582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Pramerica Services,</a:t>
            </a:r>
          </a:p>
          <a:p>
            <a:r>
              <a:rPr lang="en-IN" sz="1600" dirty="0">
                <a:solidFill>
                  <a:schemeClr val="bg1"/>
                </a:solidFill>
              </a:rPr>
              <a:t>Letterkenny, Donegal, Ireland</a:t>
            </a:r>
          </a:p>
        </p:txBody>
      </p:sp>
      <p:pic>
        <p:nvPicPr>
          <p:cNvPr id="1026" name="Picture 2" descr="calendar, calender, date icon">
            <a:extLst>
              <a:ext uri="{FF2B5EF4-FFF2-40B4-BE49-F238E27FC236}">
                <a16:creationId xmlns:a16="http://schemas.microsoft.com/office/drawing/2014/main" id="{A194E95C-ACA5-4062-A9DF-0725A45C9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687" y="2335831"/>
            <a:ext cx="426577" cy="42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901492-721D-4650-8944-B7EA171863C1}"/>
              </a:ext>
            </a:extLst>
          </p:cNvPr>
          <p:cNvSpPr txBox="1"/>
          <p:nvPr/>
        </p:nvSpPr>
        <p:spPr>
          <a:xfrm>
            <a:off x="3874005" y="2262951"/>
            <a:ext cx="1949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Nov 10, 2018</a:t>
            </a:r>
          </a:p>
          <a:p>
            <a:r>
              <a:rPr lang="en-IN" sz="1600" dirty="0">
                <a:solidFill>
                  <a:schemeClr val="bg1"/>
                </a:solidFill>
              </a:rPr>
              <a:t>9:00AM – 5:30PM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2168FF-FC13-4CEF-B747-06C68A903AC0}"/>
              </a:ext>
            </a:extLst>
          </p:cNvPr>
          <p:cNvSpPr/>
          <p:nvPr/>
        </p:nvSpPr>
        <p:spPr>
          <a:xfrm>
            <a:off x="4043617" y="6103586"/>
            <a:ext cx="4647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2"/>
                </a:solidFill>
                <a:latin typeface="Arial Nova" panose="020B0504020202020204" pitchFamily="34" charset="0"/>
              </a:rPr>
              <a:t>#mvpbuzz #Office365 #O365DevBootCamp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A45C3-4786-4572-9104-B78FFD6DBBDA}"/>
              </a:ext>
            </a:extLst>
          </p:cNvPr>
          <p:cNvSpPr txBox="1"/>
          <p:nvPr/>
        </p:nvSpPr>
        <p:spPr>
          <a:xfrm>
            <a:off x="4075516" y="4525402"/>
            <a:ext cx="4011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Verdana Pro Light" panose="020B0604020202020204" pitchFamily="34" charset="0"/>
              </a:rPr>
              <a:t>Getting started with the PnP Provisioning Engine and PnP PowerShell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51E1F4-F174-418A-8A2B-8F3444070D06}"/>
              </a:ext>
            </a:extLst>
          </p:cNvPr>
          <p:cNvSpPr/>
          <p:nvPr/>
        </p:nvSpPr>
        <p:spPr>
          <a:xfrm>
            <a:off x="385894" y="1003550"/>
            <a:ext cx="1092589" cy="10090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>
              <a:lnSpc>
                <a:spcPts val="2000"/>
              </a:lnSpc>
            </a:pPr>
            <a:r>
              <a:rPr lang="en-IN" sz="1100" dirty="0">
                <a:cs typeface="Segoe UI" panose="020B0502040204020203" pitchFamily="34" charset="0"/>
              </a:rPr>
              <a:t>Letterkenny</a:t>
            </a:r>
          </a:p>
          <a:p>
            <a:pPr marL="144000">
              <a:lnSpc>
                <a:spcPts val="2000"/>
              </a:lnSpc>
            </a:pPr>
            <a:r>
              <a:rPr lang="en-IN" sz="2400" b="1" dirty="0">
                <a:cs typeface="Segoe UI" panose="020B0502040204020203" pitchFamily="34" charset="0"/>
              </a:rPr>
              <a:t>MUG</a:t>
            </a:r>
          </a:p>
          <a:p>
            <a:pPr marL="144000">
              <a:lnSpc>
                <a:spcPts val="2000"/>
              </a:lnSpc>
            </a:pPr>
            <a:r>
              <a:rPr lang="en-IN" sz="1400" dirty="0">
                <a:cs typeface="Segoe UI" panose="020B0502040204020203" pitchFamily="34" charset="0"/>
              </a:rPr>
              <a:t>#lkmug</a:t>
            </a:r>
          </a:p>
        </p:txBody>
      </p:sp>
    </p:spTree>
    <p:extLst>
      <p:ext uri="{BB962C8B-B14F-4D97-AF65-F5344CB8AC3E}">
        <p14:creationId xmlns:p14="http://schemas.microsoft.com/office/powerpoint/2010/main" val="414969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89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DDC4-7C48-4558-A26C-E1F6E0133CC7}"/>
              </a:ext>
            </a:extLst>
          </p:cNvPr>
          <p:cNvSpPr/>
          <p:nvPr/>
        </p:nvSpPr>
        <p:spPr>
          <a:xfrm>
            <a:off x="1939637" y="1174459"/>
            <a:ext cx="7148946" cy="43504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EC1FC8-0440-4514-B9ED-854B050F3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68" y="2029340"/>
            <a:ext cx="4953000" cy="133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CA501D-0783-4580-B550-3C2E433EFC78}"/>
              </a:ext>
            </a:extLst>
          </p:cNvPr>
          <p:cNvSpPr txBox="1"/>
          <p:nvPr/>
        </p:nvSpPr>
        <p:spPr>
          <a:xfrm>
            <a:off x="4811284" y="3368597"/>
            <a:ext cx="109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Hosted by</a:t>
            </a:r>
          </a:p>
        </p:txBody>
      </p:sp>
      <p:pic>
        <p:nvPicPr>
          <p:cNvPr id="1032" name="Picture 8" descr="Image result for azure logo 2018">
            <a:extLst>
              <a:ext uri="{FF2B5EF4-FFF2-40B4-BE49-F238E27FC236}">
                <a16:creationId xmlns:a16="http://schemas.microsoft.com/office/drawing/2014/main" id="{8660A130-4158-45B2-B372-6F95D59AF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369" y="1090957"/>
            <a:ext cx="1596482" cy="83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sharepoint pnp">
            <a:extLst>
              <a:ext uri="{FF2B5EF4-FFF2-40B4-BE49-F238E27FC236}">
                <a16:creationId xmlns:a16="http://schemas.microsoft.com/office/drawing/2014/main" id="{7A970780-D166-4668-BD63-50F261D2C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621" y="1274324"/>
            <a:ext cx="1435245" cy="52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github logo">
            <a:extLst>
              <a:ext uri="{FF2B5EF4-FFF2-40B4-BE49-F238E27FC236}">
                <a16:creationId xmlns:a16="http://schemas.microsoft.com/office/drawing/2014/main" id="{7650AAB2-FCC3-4F9E-A34E-FBB847593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476" y="1266928"/>
            <a:ext cx="650147" cy="54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9A64EC-D410-4ABF-AFD1-38CB2F0EB1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8852" y="1314962"/>
            <a:ext cx="1175171" cy="4849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9E819-1252-4479-8DBE-0B893882DB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5150" y="2048389"/>
            <a:ext cx="664460" cy="1333501"/>
          </a:xfrm>
          <a:prstGeom prst="rect">
            <a:avLst/>
          </a:prstGeom>
        </p:spPr>
      </p:pic>
      <p:pic>
        <p:nvPicPr>
          <p:cNvPr id="14" name="Picture 2" descr="Office Development">
            <a:extLst>
              <a:ext uri="{FF2B5EF4-FFF2-40B4-BE49-F238E27FC236}">
                <a16:creationId xmlns:a16="http://schemas.microsoft.com/office/drawing/2014/main" id="{B6FD555C-40D9-4D85-B395-3CDD762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658" y="1333122"/>
            <a:ext cx="113398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CBC0DC-A8ED-452B-8172-6D54A18E5695}"/>
              </a:ext>
            </a:extLst>
          </p:cNvPr>
          <p:cNvSpPr txBox="1"/>
          <p:nvPr/>
        </p:nvSpPr>
        <p:spPr>
          <a:xfrm>
            <a:off x="9194621" y="5524879"/>
            <a:ext cx="2759028" cy="8925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Date: </a:t>
            </a:r>
          </a:p>
          <a:p>
            <a:r>
              <a:rPr lang="en-IN" sz="1400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Saturday, 10</a:t>
            </a:r>
            <a:r>
              <a:rPr lang="en-IN" sz="1400" b="1" baseline="300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th</a:t>
            </a:r>
            <a:r>
              <a:rPr lang="en-IN" sz="1400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Nov   </a:t>
            </a:r>
          </a:p>
          <a:p>
            <a:r>
              <a:rPr lang="en-IN" sz="12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Time: </a:t>
            </a:r>
          </a:p>
          <a:p>
            <a:r>
              <a:rPr lang="en-IN" sz="1400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9:00AM – 5:30PM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0502BE-3D6E-4DB7-8BE2-0C52097A1246}"/>
              </a:ext>
            </a:extLst>
          </p:cNvPr>
          <p:cNvSpPr txBox="1"/>
          <p:nvPr/>
        </p:nvSpPr>
        <p:spPr>
          <a:xfrm>
            <a:off x="7551879" y="2662244"/>
            <a:ext cx="10767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chemeClr val="bg2">
                    <a:lumMod val="25000"/>
                  </a:schemeClr>
                </a:solidFill>
                <a:latin typeface="Segoe WP Semibold" panose="020B0702040204020203" pitchFamily="34" charset="0"/>
                <a:cs typeface="Segoe UI" panose="020B0502040204020203" pitchFamily="34" charset="0"/>
              </a:rPr>
              <a:t>2018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D3D6C3-F174-4763-89D2-0DD95027AE0D}"/>
              </a:ext>
            </a:extLst>
          </p:cNvPr>
          <p:cNvSpPr txBox="1"/>
          <p:nvPr/>
        </p:nvSpPr>
        <p:spPr>
          <a:xfrm>
            <a:off x="7005136" y="1820897"/>
            <a:ext cx="2691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B0F0"/>
                </a:solidFill>
              </a:rPr>
              <a:t>#o365devbootcamp #lkmug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F061B8-0995-42B6-8944-AEB84208BC27}"/>
              </a:ext>
            </a:extLst>
          </p:cNvPr>
          <p:cNvSpPr/>
          <p:nvPr/>
        </p:nvSpPr>
        <p:spPr>
          <a:xfrm>
            <a:off x="5534614" y="3282251"/>
            <a:ext cx="317587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nk Free" panose="03080402000500000000" pitchFamily="66" charset="0"/>
              </a:rPr>
              <a:t>Letterkenny Dotnet Azure UG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595AF8-7A7F-4791-9CFF-7DC9E1C02941}"/>
              </a:ext>
            </a:extLst>
          </p:cNvPr>
          <p:cNvSpPr txBox="1"/>
          <p:nvPr/>
        </p:nvSpPr>
        <p:spPr>
          <a:xfrm>
            <a:off x="2130060" y="4776860"/>
            <a:ext cx="2349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Event Sponsors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7068CF9-A9DC-459B-9D00-04EB459242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748" y="5012617"/>
            <a:ext cx="1607145" cy="374150"/>
          </a:xfrm>
          <a:prstGeom prst="rect">
            <a:avLst/>
          </a:prstGeom>
        </p:spPr>
      </p:pic>
      <p:pic>
        <p:nvPicPr>
          <p:cNvPr id="1028" name="Picture 4" descr="Image result for rev debug logo">
            <a:extLst>
              <a:ext uri="{FF2B5EF4-FFF2-40B4-BE49-F238E27FC236}">
                <a16:creationId xmlns:a16="http://schemas.microsoft.com/office/drawing/2014/main" id="{876B9815-458F-4480-BFFC-52F8EDC2D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425" y="4850805"/>
            <a:ext cx="2054684" cy="73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F87B157-3EA7-4E09-A51A-BAC91DF19860}"/>
              </a:ext>
            </a:extLst>
          </p:cNvPr>
          <p:cNvSpPr>
            <a:spLocks/>
          </p:cNvSpPr>
          <p:nvPr/>
        </p:nvSpPr>
        <p:spPr>
          <a:xfrm>
            <a:off x="3697878" y="1333435"/>
            <a:ext cx="914400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/>
          <a:lstStyle/>
          <a:p>
            <a:pPr algn="ctr"/>
            <a:r>
              <a:rPr lang="en-IN" sz="1050" dirty="0">
                <a:cs typeface="Segoe UI" panose="020B0502040204020203" pitchFamily="34" charset="0"/>
              </a:rPr>
              <a:t>Letterkenny</a:t>
            </a:r>
          </a:p>
          <a:p>
            <a:pPr algn="ctr">
              <a:lnSpc>
                <a:spcPts val="2000"/>
              </a:lnSpc>
            </a:pPr>
            <a:r>
              <a:rPr lang="en-IN" sz="2000" b="1" dirty="0">
                <a:cs typeface="Segoe UI" panose="020B0502040204020203" pitchFamily="34" charset="0"/>
              </a:rPr>
              <a:t>.MUG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458ADA-590D-437E-A912-CD1305F1C7F7}"/>
              </a:ext>
            </a:extLst>
          </p:cNvPr>
          <p:cNvSpPr/>
          <p:nvPr/>
        </p:nvSpPr>
        <p:spPr>
          <a:xfrm>
            <a:off x="2132537" y="3554312"/>
            <a:ext cx="6955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>
                <a:solidFill>
                  <a:schemeClr val="accent2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Where?</a:t>
            </a:r>
            <a:endParaRPr lang="en-IN" sz="1200" dirty="0">
              <a:solidFill>
                <a:schemeClr val="accent2">
                  <a:lumMod val="75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24CD9C-0CF6-44B6-9033-1526DE33AB0C}"/>
              </a:ext>
            </a:extLst>
          </p:cNvPr>
          <p:cNvSpPr/>
          <p:nvPr/>
        </p:nvSpPr>
        <p:spPr>
          <a:xfrm>
            <a:off x="5878852" y="3688445"/>
            <a:ext cx="615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solidFill>
                  <a:schemeClr val="accent2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When: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A7056E19-F8CC-47FF-9DC7-7FDAB5F6C614}"/>
              </a:ext>
            </a:extLst>
          </p:cNvPr>
          <p:cNvSpPr/>
          <p:nvPr/>
        </p:nvSpPr>
        <p:spPr>
          <a:xfrm>
            <a:off x="2721290" y="3570341"/>
            <a:ext cx="1597487" cy="1046018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Pramerica</a:t>
            </a:r>
          </a:p>
          <a:p>
            <a:r>
              <a:rPr lang="en-IN" sz="12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Letterkenny</a:t>
            </a:r>
            <a:endParaRPr lang="en-IN" sz="1100" dirty="0">
              <a:solidFill>
                <a:schemeClr val="tx2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5" name="Cloud 34">
            <a:extLst>
              <a:ext uri="{FF2B5EF4-FFF2-40B4-BE49-F238E27FC236}">
                <a16:creationId xmlns:a16="http://schemas.microsoft.com/office/drawing/2014/main" id="{E3AC8691-1FA7-4F8E-A760-8D158CBAB980}"/>
              </a:ext>
            </a:extLst>
          </p:cNvPr>
          <p:cNvSpPr/>
          <p:nvPr/>
        </p:nvSpPr>
        <p:spPr>
          <a:xfrm>
            <a:off x="6551552" y="3763036"/>
            <a:ext cx="1503249" cy="1046018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10</a:t>
            </a:r>
            <a:r>
              <a:rPr lang="en-IN" sz="1400" b="1" baseline="300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th</a:t>
            </a:r>
            <a:r>
              <a:rPr lang="en-IN" sz="1400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Nov</a:t>
            </a:r>
          </a:p>
          <a:p>
            <a:r>
              <a:rPr lang="en-IN" sz="1400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9:00AM</a:t>
            </a:r>
          </a:p>
          <a:p>
            <a:r>
              <a:rPr lang="en-IN" sz="1400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- 5:30PM</a:t>
            </a:r>
            <a:endParaRPr lang="en-IN" sz="1100" dirty="0">
              <a:solidFill>
                <a:schemeClr val="tx2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409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DDC4-7C48-4558-A26C-E1F6E0133CC7}"/>
              </a:ext>
            </a:extLst>
          </p:cNvPr>
          <p:cNvSpPr/>
          <p:nvPr/>
        </p:nvSpPr>
        <p:spPr>
          <a:xfrm>
            <a:off x="1939637" y="1174459"/>
            <a:ext cx="7148946" cy="43504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EC1FC8-0440-4514-B9ED-854B050F3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68" y="2029340"/>
            <a:ext cx="4953000" cy="133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CA501D-0783-4580-B550-3C2E433EFC78}"/>
              </a:ext>
            </a:extLst>
          </p:cNvPr>
          <p:cNvSpPr txBox="1"/>
          <p:nvPr/>
        </p:nvSpPr>
        <p:spPr>
          <a:xfrm>
            <a:off x="4811284" y="3368597"/>
            <a:ext cx="109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Hosted by</a:t>
            </a:r>
          </a:p>
        </p:txBody>
      </p:sp>
      <p:pic>
        <p:nvPicPr>
          <p:cNvPr id="1032" name="Picture 8" descr="Image result for azure logo 2018">
            <a:extLst>
              <a:ext uri="{FF2B5EF4-FFF2-40B4-BE49-F238E27FC236}">
                <a16:creationId xmlns:a16="http://schemas.microsoft.com/office/drawing/2014/main" id="{8660A130-4158-45B2-B372-6F95D59AF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369" y="1090957"/>
            <a:ext cx="1596482" cy="83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sharepoint pnp">
            <a:extLst>
              <a:ext uri="{FF2B5EF4-FFF2-40B4-BE49-F238E27FC236}">
                <a16:creationId xmlns:a16="http://schemas.microsoft.com/office/drawing/2014/main" id="{7A970780-D166-4668-BD63-50F261D2C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621" y="1274324"/>
            <a:ext cx="1435245" cy="52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github logo">
            <a:extLst>
              <a:ext uri="{FF2B5EF4-FFF2-40B4-BE49-F238E27FC236}">
                <a16:creationId xmlns:a16="http://schemas.microsoft.com/office/drawing/2014/main" id="{7650AAB2-FCC3-4F9E-A34E-FBB847593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476" y="1266928"/>
            <a:ext cx="650147" cy="54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9A64EC-D410-4ABF-AFD1-38CB2F0EB1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8852" y="1314962"/>
            <a:ext cx="1175171" cy="4849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9E819-1252-4479-8DBE-0B893882DB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5150" y="2048389"/>
            <a:ext cx="664460" cy="1333501"/>
          </a:xfrm>
          <a:prstGeom prst="rect">
            <a:avLst/>
          </a:prstGeom>
        </p:spPr>
      </p:pic>
      <p:pic>
        <p:nvPicPr>
          <p:cNvPr id="14" name="Picture 2" descr="Office Development">
            <a:extLst>
              <a:ext uri="{FF2B5EF4-FFF2-40B4-BE49-F238E27FC236}">
                <a16:creationId xmlns:a16="http://schemas.microsoft.com/office/drawing/2014/main" id="{B6FD555C-40D9-4D85-B395-3CDD762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658" y="1333122"/>
            <a:ext cx="113398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0502BE-3D6E-4DB7-8BE2-0C52097A1246}"/>
              </a:ext>
            </a:extLst>
          </p:cNvPr>
          <p:cNvSpPr txBox="1"/>
          <p:nvPr/>
        </p:nvSpPr>
        <p:spPr>
          <a:xfrm>
            <a:off x="7551879" y="2662244"/>
            <a:ext cx="10767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chemeClr val="bg2">
                    <a:lumMod val="25000"/>
                  </a:schemeClr>
                </a:solidFill>
                <a:latin typeface="Segoe WP Semibold" panose="020B0702040204020203" pitchFamily="34" charset="0"/>
                <a:cs typeface="Segoe UI" panose="020B0502040204020203" pitchFamily="34" charset="0"/>
              </a:rPr>
              <a:t>2018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D3D6C3-F174-4763-89D2-0DD95027AE0D}"/>
              </a:ext>
            </a:extLst>
          </p:cNvPr>
          <p:cNvSpPr txBox="1"/>
          <p:nvPr/>
        </p:nvSpPr>
        <p:spPr>
          <a:xfrm>
            <a:off x="7005136" y="1820897"/>
            <a:ext cx="2691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B0F0"/>
                </a:solidFill>
              </a:rPr>
              <a:t>#o365devbootcamp #lkmug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F061B8-0995-42B6-8944-AEB84208BC27}"/>
              </a:ext>
            </a:extLst>
          </p:cNvPr>
          <p:cNvSpPr/>
          <p:nvPr/>
        </p:nvSpPr>
        <p:spPr>
          <a:xfrm>
            <a:off x="5534614" y="3282251"/>
            <a:ext cx="317587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nk Free" panose="03080402000500000000" pitchFamily="66" charset="0"/>
              </a:rPr>
              <a:t>Letterkenny Dotnet Azure UG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595AF8-7A7F-4791-9CFF-7DC9E1C02941}"/>
              </a:ext>
            </a:extLst>
          </p:cNvPr>
          <p:cNvSpPr txBox="1"/>
          <p:nvPr/>
        </p:nvSpPr>
        <p:spPr>
          <a:xfrm>
            <a:off x="2130060" y="4776860"/>
            <a:ext cx="2349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Event Sponsors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7068CF9-A9DC-459B-9D00-04EB459242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748" y="5012617"/>
            <a:ext cx="1607145" cy="374150"/>
          </a:xfrm>
          <a:prstGeom prst="rect">
            <a:avLst/>
          </a:prstGeom>
        </p:spPr>
      </p:pic>
      <p:pic>
        <p:nvPicPr>
          <p:cNvPr id="1028" name="Picture 4" descr="Image result for rev debug logo">
            <a:extLst>
              <a:ext uri="{FF2B5EF4-FFF2-40B4-BE49-F238E27FC236}">
                <a16:creationId xmlns:a16="http://schemas.microsoft.com/office/drawing/2014/main" id="{876B9815-458F-4480-BFFC-52F8EDC2D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425" y="4850805"/>
            <a:ext cx="2054684" cy="73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F87B157-3EA7-4E09-A51A-BAC91DF19860}"/>
              </a:ext>
            </a:extLst>
          </p:cNvPr>
          <p:cNvSpPr>
            <a:spLocks/>
          </p:cNvSpPr>
          <p:nvPr/>
        </p:nvSpPr>
        <p:spPr>
          <a:xfrm>
            <a:off x="3697878" y="1333435"/>
            <a:ext cx="914400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/>
          <a:lstStyle/>
          <a:p>
            <a:pPr algn="ctr"/>
            <a:r>
              <a:rPr lang="en-IN" sz="1050" dirty="0">
                <a:cs typeface="Segoe UI" panose="020B0502040204020203" pitchFamily="34" charset="0"/>
              </a:rPr>
              <a:t>Letterkenny</a:t>
            </a:r>
          </a:p>
          <a:p>
            <a:pPr algn="ctr">
              <a:lnSpc>
                <a:spcPts val="2000"/>
              </a:lnSpc>
            </a:pPr>
            <a:r>
              <a:rPr lang="en-IN" sz="2000" b="1" dirty="0">
                <a:cs typeface="Segoe UI" panose="020B0502040204020203" pitchFamily="34" charset="0"/>
              </a:rPr>
              <a:t>.MUG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577319-C252-4A21-9D2A-D6A3B3BF127B}"/>
              </a:ext>
            </a:extLst>
          </p:cNvPr>
          <p:cNvSpPr txBox="1"/>
          <p:nvPr/>
        </p:nvSpPr>
        <p:spPr>
          <a:xfrm>
            <a:off x="2130060" y="3776586"/>
            <a:ext cx="3258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Venue: </a:t>
            </a:r>
          </a:p>
          <a:p>
            <a:pPr lvl="1"/>
            <a:r>
              <a:rPr lang="en-IN" sz="1400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Pramerica,</a:t>
            </a:r>
          </a:p>
          <a:p>
            <a:pPr lvl="1"/>
            <a:r>
              <a:rPr lang="en-IN" sz="11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Letterkenny Business &amp; Technology Park</a:t>
            </a:r>
          </a:p>
          <a:p>
            <a:pPr lvl="1"/>
            <a:r>
              <a:rPr lang="en-IN" sz="11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Letterkenny, Donegal, Ireland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129815-6294-474F-BC7B-73F0964952AA}"/>
              </a:ext>
            </a:extLst>
          </p:cNvPr>
          <p:cNvSpPr txBox="1"/>
          <p:nvPr/>
        </p:nvSpPr>
        <p:spPr>
          <a:xfrm>
            <a:off x="5795638" y="3835688"/>
            <a:ext cx="3538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Date: </a:t>
            </a:r>
          </a:p>
          <a:p>
            <a:r>
              <a:rPr lang="en-IN" sz="1400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       Saturday, 10</a:t>
            </a:r>
            <a:r>
              <a:rPr lang="en-IN" sz="1400" b="1" baseline="300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th</a:t>
            </a:r>
            <a:r>
              <a:rPr lang="en-IN" sz="1400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Nov   </a:t>
            </a:r>
          </a:p>
          <a:p>
            <a:r>
              <a:rPr lang="en-IN" sz="12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Time: </a:t>
            </a:r>
          </a:p>
          <a:p>
            <a:r>
              <a:rPr lang="en-IN" sz="1400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        9:00AM – 5:30PM</a:t>
            </a:r>
          </a:p>
        </p:txBody>
      </p:sp>
    </p:spTree>
    <p:extLst>
      <p:ext uri="{BB962C8B-B14F-4D97-AF65-F5344CB8AC3E}">
        <p14:creationId xmlns:p14="http://schemas.microsoft.com/office/powerpoint/2010/main" val="308756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C8270-DADD-4F75-9CEC-A66E6767EDAA}"/>
              </a:ext>
            </a:extLst>
          </p:cNvPr>
          <p:cNvSpPr/>
          <p:nvPr/>
        </p:nvSpPr>
        <p:spPr>
          <a:xfrm>
            <a:off x="1912775" y="1187423"/>
            <a:ext cx="6723884" cy="3607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A9829F-FBDE-4FB3-892A-4ADC07FA7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039" y="2042304"/>
            <a:ext cx="4953000" cy="133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66BFDE-3CD0-4208-BC48-1F27E7871FF8}"/>
              </a:ext>
            </a:extLst>
          </p:cNvPr>
          <p:cNvSpPr txBox="1"/>
          <p:nvPr/>
        </p:nvSpPr>
        <p:spPr>
          <a:xfrm>
            <a:off x="4021314" y="3417693"/>
            <a:ext cx="109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Hosted by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8525A4-EEB4-433C-A8EB-875EC42259E5}"/>
              </a:ext>
            </a:extLst>
          </p:cNvPr>
          <p:cNvSpPr/>
          <p:nvPr/>
        </p:nvSpPr>
        <p:spPr>
          <a:xfrm>
            <a:off x="4810796" y="3356149"/>
            <a:ext cx="317587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nk Free" panose="03080402000500000000" pitchFamily="66" charset="0"/>
              </a:rPr>
              <a:t>Letterkenny Dotnet Azure UG</a:t>
            </a:r>
          </a:p>
        </p:txBody>
      </p:sp>
      <p:pic>
        <p:nvPicPr>
          <p:cNvPr id="6" name="Picture 8" descr="Image result for azure logo 2018">
            <a:extLst>
              <a:ext uri="{FF2B5EF4-FFF2-40B4-BE49-F238E27FC236}">
                <a16:creationId xmlns:a16="http://schemas.microsoft.com/office/drawing/2014/main" id="{C4A31727-7DB3-497F-930E-DFFBEB1BD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277" y="1279892"/>
            <a:ext cx="1094762" cy="57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8" descr="Image result for sharepoint pnp">
            <a:extLst>
              <a:ext uri="{FF2B5EF4-FFF2-40B4-BE49-F238E27FC236}">
                <a16:creationId xmlns:a16="http://schemas.microsoft.com/office/drawing/2014/main" id="{C8A8F575-96EE-450C-BC77-557E1A5F4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627" y="1303909"/>
            <a:ext cx="1175171" cy="42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0" descr="Image result for github logo">
            <a:extLst>
              <a:ext uri="{FF2B5EF4-FFF2-40B4-BE49-F238E27FC236}">
                <a16:creationId xmlns:a16="http://schemas.microsoft.com/office/drawing/2014/main" id="{8799C5B4-C113-4EEE-A7C3-5B64BB0F7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512" y="1279892"/>
            <a:ext cx="650147" cy="54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52DCEF-DF61-4AED-9961-5779E7838B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3222" y="1346086"/>
            <a:ext cx="1093405" cy="4512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6B956-6D0A-4F49-BFB4-E309F9DC1B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5361" y="2110301"/>
            <a:ext cx="664460" cy="1333501"/>
          </a:xfrm>
          <a:prstGeom prst="rect">
            <a:avLst/>
          </a:prstGeom>
        </p:spPr>
      </p:pic>
      <p:pic>
        <p:nvPicPr>
          <p:cNvPr id="11" name="Picture 2" descr="Office Development">
            <a:extLst>
              <a:ext uri="{FF2B5EF4-FFF2-40B4-BE49-F238E27FC236}">
                <a16:creationId xmlns:a16="http://schemas.microsoft.com/office/drawing/2014/main" id="{78A816D9-80FF-453F-BCB6-CD408B496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171" y="1346086"/>
            <a:ext cx="957886" cy="38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AA17B3-D2F5-492F-8971-BA27F3219926}"/>
              </a:ext>
            </a:extLst>
          </p:cNvPr>
          <p:cNvSpPr txBox="1"/>
          <p:nvPr/>
        </p:nvSpPr>
        <p:spPr>
          <a:xfrm>
            <a:off x="3925570" y="3775482"/>
            <a:ext cx="3538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Date: </a:t>
            </a:r>
          </a:p>
          <a:p>
            <a:r>
              <a:rPr lang="en-IN" sz="1400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       Saturday, 10</a:t>
            </a:r>
            <a:r>
              <a:rPr lang="en-IN" sz="1400" b="1" baseline="300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th</a:t>
            </a:r>
            <a:r>
              <a:rPr lang="en-IN" sz="1400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Nov   </a:t>
            </a:r>
          </a:p>
          <a:p>
            <a:r>
              <a:rPr lang="en-IN" sz="12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Time: </a:t>
            </a:r>
          </a:p>
          <a:p>
            <a:r>
              <a:rPr lang="en-IN" sz="1400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        9:00AM – 5:30PM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1D03B-1356-4E92-B47A-AEA9D1F3C228}"/>
              </a:ext>
            </a:extLst>
          </p:cNvPr>
          <p:cNvSpPr txBox="1"/>
          <p:nvPr/>
        </p:nvSpPr>
        <p:spPr>
          <a:xfrm>
            <a:off x="7409350" y="2675208"/>
            <a:ext cx="10767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chemeClr val="bg2">
                    <a:lumMod val="25000"/>
                  </a:schemeClr>
                </a:solidFill>
                <a:latin typeface="Segoe WP Semibold" panose="020B0702040204020203" pitchFamily="34" charset="0"/>
                <a:cs typeface="Segoe UI" panose="020B0502040204020203" pitchFamily="34" charset="0"/>
              </a:rPr>
              <a:t>2018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154799-BF92-4B78-943E-3FCFACE87F13}"/>
              </a:ext>
            </a:extLst>
          </p:cNvPr>
          <p:cNvSpPr txBox="1"/>
          <p:nvPr/>
        </p:nvSpPr>
        <p:spPr>
          <a:xfrm>
            <a:off x="2295069" y="3762486"/>
            <a:ext cx="15303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Venue: </a:t>
            </a:r>
          </a:p>
          <a:p>
            <a:r>
              <a:rPr lang="en-IN" sz="1400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Letterkenny,</a:t>
            </a:r>
          </a:p>
          <a:p>
            <a:r>
              <a:rPr lang="en-IN" sz="11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Co Donegal,</a:t>
            </a:r>
          </a:p>
          <a:p>
            <a:r>
              <a:rPr lang="en-IN" sz="11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Ireland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37A48C-507E-4966-B140-6AC3637DD4DA}"/>
              </a:ext>
            </a:extLst>
          </p:cNvPr>
          <p:cNvSpPr txBox="1"/>
          <p:nvPr/>
        </p:nvSpPr>
        <p:spPr>
          <a:xfrm>
            <a:off x="7464768" y="3964166"/>
            <a:ext cx="1302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@OfficeDev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E2FE6-7C95-46BB-AAE5-B6E70330EB0A}"/>
              </a:ext>
            </a:extLst>
          </p:cNvPr>
          <p:cNvSpPr/>
          <p:nvPr/>
        </p:nvSpPr>
        <p:spPr>
          <a:xfrm>
            <a:off x="7464768" y="4164647"/>
            <a:ext cx="11746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@OfficeDevPnP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5B9865-2D2B-4C4C-B1C7-7CF20160961C}"/>
              </a:ext>
            </a:extLst>
          </p:cNvPr>
          <p:cNvSpPr/>
          <p:nvPr/>
        </p:nvSpPr>
        <p:spPr>
          <a:xfrm>
            <a:off x="7463631" y="4365128"/>
            <a:ext cx="865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@LKMSUG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E43064-49DB-4430-89D7-0507D56F642F}"/>
              </a:ext>
            </a:extLst>
          </p:cNvPr>
          <p:cNvSpPr txBox="1"/>
          <p:nvPr/>
        </p:nvSpPr>
        <p:spPr>
          <a:xfrm>
            <a:off x="7170280" y="1808605"/>
            <a:ext cx="1475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B0F0"/>
                </a:solidFill>
              </a:rPr>
              <a:t>#o365devbootcamp</a:t>
            </a:r>
          </a:p>
        </p:txBody>
      </p:sp>
    </p:spTree>
    <p:extLst>
      <p:ext uri="{BB962C8B-B14F-4D97-AF65-F5344CB8AC3E}">
        <p14:creationId xmlns:p14="http://schemas.microsoft.com/office/powerpoint/2010/main" val="803789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190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</vt:lpstr>
      <vt:lpstr>Arial Nova</vt:lpstr>
      <vt:lpstr>Calibri</vt:lpstr>
      <vt:lpstr>Calibri Light</vt:lpstr>
      <vt:lpstr>Ink Free</vt:lpstr>
      <vt:lpstr>Leelawadee</vt:lpstr>
      <vt:lpstr>Menlo</vt:lpstr>
      <vt:lpstr>MV Boli</vt:lpstr>
      <vt:lpstr>Segoe UI</vt:lpstr>
      <vt:lpstr>Segoe WP Semibold</vt:lpstr>
      <vt:lpstr>Verdana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Mohan T K</dc:creator>
  <cp:lastModifiedBy>Nithin Mohan</cp:lastModifiedBy>
  <cp:revision>17</cp:revision>
  <dcterms:created xsi:type="dcterms:W3CDTF">2018-10-15T17:22:05Z</dcterms:created>
  <dcterms:modified xsi:type="dcterms:W3CDTF">2018-10-17T16:25:24Z</dcterms:modified>
</cp:coreProperties>
</file>