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595" r:id="rId2"/>
    <p:sldId id="263" r:id="rId3"/>
    <p:sldId id="256" r:id="rId4"/>
    <p:sldId id="261" r:id="rId5"/>
    <p:sldId id="262" r:id="rId6"/>
    <p:sldId id="1596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D162-E4B1-47A8-AF3E-BA49F8E2EF4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F013-63A7-47FA-8061-785BD584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10/22/2018 9:34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0"/>
            <a:ext cx="7654089" cy="6858000"/>
          </a:xfrm>
          <a:prstGeom prst="rect">
            <a:avLst/>
          </a:prstGeom>
          <a:gradFill flip="none" rotWithShape="1">
            <a:gsLst>
              <a:gs pos="76000">
                <a:schemeClr val="bg2">
                  <a:alpha val="70000"/>
                </a:schemeClr>
              </a:gs>
              <a:gs pos="0">
                <a:schemeClr val="bg2">
                  <a:alpha val="79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5994" y="2977054"/>
            <a:ext cx="8067822" cy="1793104"/>
          </a:xfrm>
          <a:noFill/>
        </p:spPr>
        <p:txBody>
          <a:bodyPr lIns="0" tIns="91440" rIns="146304" bIns="91440" anchor="b" anchorCtr="0"/>
          <a:lstStyle>
            <a:lvl1pPr>
              <a:defRPr sz="5294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1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ED4A1A-F4B7-4BF0-994C-B37037EC28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481" y="352675"/>
            <a:ext cx="3651674" cy="9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927-39B4-4A09-BCBC-A0E3A2B1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2977118"/>
            <a:ext cx="8067822" cy="1792850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Letterkenny DotNet Azure </a:t>
            </a:r>
            <a:br>
              <a:rPr lang="en-US" b="1" dirty="0"/>
            </a:br>
            <a:r>
              <a:rPr lang="en-US" b="1" dirty="0"/>
              <a:t>User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DFF3-ADB5-4B4D-8A84-2261AEAB3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Microsoft User Group for Donegal County </a:t>
            </a:r>
          </a:p>
          <a:p>
            <a:endParaRPr lang="en-US" dirty="0"/>
          </a:p>
          <a:p>
            <a:r>
              <a:rPr lang="en-US" dirty="0"/>
              <a:t>http://lk-mug.org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b="1" dirty="0"/>
              <a:t>lkmsug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349AD-68EC-4708-8B5B-922E6C24DF1E}"/>
              </a:ext>
            </a:extLst>
          </p:cNvPr>
          <p:cNvSpPr txBox="1">
            <a:spLocks/>
          </p:cNvSpPr>
          <p:nvPr/>
        </p:nvSpPr>
        <p:spPr>
          <a:xfrm>
            <a:off x="3829768" y="442062"/>
            <a:ext cx="2017359" cy="896424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ED820D-1A74-4C8D-8451-A775FAEBD4BD}"/>
              </a:ext>
            </a:extLst>
          </p:cNvPr>
          <p:cNvSpPr txBox="1">
            <a:spLocks/>
          </p:cNvSpPr>
          <p:nvPr/>
        </p:nvSpPr>
        <p:spPr>
          <a:xfrm>
            <a:off x="1750696" y="1087512"/>
            <a:ext cx="2649523" cy="501947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Letterkenny,  Ireland</a:t>
            </a:r>
          </a:p>
        </p:txBody>
      </p:sp>
    </p:spTree>
    <p:extLst>
      <p:ext uri="{BB962C8B-B14F-4D97-AF65-F5344CB8AC3E}">
        <p14:creationId xmlns:p14="http://schemas.microsoft.com/office/powerpoint/2010/main" val="2666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D7F5C-0805-4F43-A9C0-612C39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E7C9-59F5-4799-9D6B-1924DB71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C6D9F-D08A-4256-AC9F-5B4A20838D7C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D7478-17D9-40B8-B8A9-5D286DA31DF4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Sponsors: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6D55E-444B-45B0-A89F-88A45107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98" y="2148164"/>
            <a:ext cx="2782051" cy="647673"/>
          </a:xfrm>
          <a:prstGeom prst="rect">
            <a:avLst/>
          </a:prstGeom>
        </p:spPr>
      </p:pic>
      <p:pic>
        <p:nvPicPr>
          <p:cNvPr id="9" name="Picture 4" descr="Image result for rev debug logo">
            <a:extLst>
              <a:ext uri="{FF2B5EF4-FFF2-40B4-BE49-F238E27FC236}">
                <a16:creationId xmlns:a16="http://schemas.microsoft.com/office/drawing/2014/main" id="{F5C6AF76-32BA-4770-BC47-2FCCA9F3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6" y="3067653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C4BFD-6377-4974-8F28-8D0462BC6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5" y="4120098"/>
            <a:ext cx="985526" cy="106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BCE60E-650F-4230-978F-FBA1621B27D2}"/>
              </a:ext>
            </a:extLst>
          </p:cNvPr>
          <p:cNvSpPr txBox="1"/>
          <p:nvPr/>
        </p:nvSpPr>
        <p:spPr>
          <a:xfrm>
            <a:off x="4910620" y="2382995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Venue &amp; Refreshments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4995-76CA-4C84-8A23-84251D6FCAB1}"/>
              </a:ext>
            </a:extLst>
          </p:cNvPr>
          <p:cNvSpPr txBox="1"/>
          <p:nvPr/>
        </p:nvSpPr>
        <p:spPr>
          <a:xfrm>
            <a:off x="4910620" y="3500504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4F84D-783F-4D54-A1D6-3BD0E6FCB7B3}"/>
              </a:ext>
            </a:extLst>
          </p:cNvPr>
          <p:cNvSpPr txBox="1"/>
          <p:nvPr/>
        </p:nvSpPr>
        <p:spPr>
          <a:xfrm>
            <a:off x="4910620" y="4368283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pic>
        <p:nvPicPr>
          <p:cNvPr id="14" name="Picture 8" descr="Image result for azure logo 2018">
            <a:extLst>
              <a:ext uri="{FF2B5EF4-FFF2-40B4-BE49-F238E27FC236}">
                <a16:creationId xmlns:a16="http://schemas.microsoft.com/office/drawing/2014/main" id="{78AAC9E6-1DD9-487D-94C4-66377D75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98" y="5196424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1E6403-4242-4BB7-B70A-841691329C1C}"/>
              </a:ext>
            </a:extLst>
          </p:cNvPr>
          <p:cNvSpPr txBox="1"/>
          <p:nvPr/>
        </p:nvSpPr>
        <p:spPr>
          <a:xfrm>
            <a:off x="4910620" y="5458719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Event, Swags, T-Shirts</a:t>
            </a:r>
          </a:p>
        </p:txBody>
      </p:sp>
      <p:sp>
        <p:nvSpPr>
          <p:cNvPr id="2" name="AutoShape 2" descr="Image result for raffle">
            <a:extLst>
              <a:ext uri="{FF2B5EF4-FFF2-40B4-BE49-F238E27FC236}">
                <a16:creationId xmlns:a16="http://schemas.microsoft.com/office/drawing/2014/main" id="{FBBCC9F9-FF91-456A-85D4-CA896A608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1AA4D4D-CC1B-4D79-BDCA-D8D44352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58" y="2222606"/>
            <a:ext cx="3766135" cy="37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3859A8-9648-4ED4-A286-AA2192436450}"/>
              </a:ext>
            </a:extLst>
          </p:cNvPr>
          <p:cNvSpPr txBox="1">
            <a:spLocks/>
          </p:cNvSpPr>
          <p:nvPr/>
        </p:nvSpPr>
        <p:spPr>
          <a:xfrm>
            <a:off x="3686790" y="1008658"/>
            <a:ext cx="2649523" cy="501947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Letterkenny, Ireland</a:t>
            </a:r>
          </a:p>
        </p:txBody>
      </p:sp>
    </p:spTree>
    <p:extLst>
      <p:ext uri="{BB962C8B-B14F-4D97-AF65-F5344CB8AC3E}">
        <p14:creationId xmlns:p14="http://schemas.microsoft.com/office/powerpoint/2010/main" val="17890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Keynote &amp;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@RichJFish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linkedin.com/in/rjfisher-architect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Introduction to Office 365 Developer Landscape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1ACE-86AA-4227-A3C6-AC40CC4C336A}"/>
              </a:ext>
            </a:extLst>
          </p:cNvPr>
          <p:cNvGrpSpPr/>
          <p:nvPr/>
        </p:nvGrpSpPr>
        <p:grpSpPr>
          <a:xfrm>
            <a:off x="444319" y="3077379"/>
            <a:ext cx="4398671" cy="2886738"/>
            <a:chOff x="508624" y="2983599"/>
            <a:chExt cx="4205990" cy="2735551"/>
          </a:xfrm>
        </p:grpSpPr>
        <p:pic>
          <p:nvPicPr>
            <p:cNvPr id="2052" name="Picture 4" descr="Image result for office 365 tools">
              <a:extLst>
                <a:ext uri="{FF2B5EF4-FFF2-40B4-BE49-F238E27FC236}">
                  <a16:creationId xmlns:a16="http://schemas.microsoft.com/office/drawing/2014/main" id="{EA43C414-9B02-4DD8-9062-7E263D7F2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4" y="2983599"/>
              <a:ext cx="3925410" cy="265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CB5E00-97EA-475B-A02F-52AA85AADAF1}"/>
                </a:ext>
              </a:extLst>
            </p:cNvPr>
            <p:cNvSpPr/>
            <p:nvPr/>
          </p:nvSpPr>
          <p:spPr>
            <a:xfrm>
              <a:off x="3458050" y="5519956"/>
              <a:ext cx="1256563" cy="1991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8F770C-AC56-4FDC-A7AE-F0555C8E23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8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ABA97F-6B4C-419D-9960-D553A7F1C9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5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Deep Dive into PowerApps and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76693"/>
            <a:ext cx="1826955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Ray Hogan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Specialist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@RayHogan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50174" y="5832948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https://rhogan.ie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067791"/>
            <a:ext cx="3265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linkedin.com/in/ray-hogan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Building a HR job application workflow with PowerApps and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186BE-09DC-46CD-980C-28899A0E14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9" y="2717520"/>
            <a:ext cx="1728493" cy="1463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4650B6-38B3-4BD5-807C-C5D9AA0B75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238"/>
            <a:ext cx="3062959" cy="16208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E129D8-592F-4FCF-8C06-28F1F074C266}"/>
              </a:ext>
            </a:extLst>
          </p:cNvPr>
          <p:cNvSpPr/>
          <p:nvPr/>
        </p:nvSpPr>
        <p:spPr>
          <a:xfrm>
            <a:off x="932188" y="5276214"/>
            <a:ext cx="1314129" cy="210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7B72B7-911C-49E5-854D-1A5D62471C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Microsoft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smarter Productivity apps using Microsoft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7F933-59F7-4C9F-B106-DA972263CD52}"/>
              </a:ext>
            </a:extLst>
          </p:cNvPr>
          <p:cNvSpPr txBox="1"/>
          <p:nvPr/>
        </p:nvSpPr>
        <p:spPr>
          <a:xfrm>
            <a:off x="4842990" y="5304476"/>
            <a:ext cx="41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https://developer.microsoft.com/en-us/graph</a:t>
            </a:r>
          </a:p>
        </p:txBody>
      </p:sp>
      <p:pic>
        <p:nvPicPr>
          <p:cNvPr id="2054" name="Picture 6" descr="Image result for microsoft graph">
            <a:extLst>
              <a:ext uri="{FF2B5EF4-FFF2-40B4-BE49-F238E27FC236}">
                <a16:creationId xmlns:a16="http://schemas.microsoft.com/office/drawing/2014/main" id="{A00483F9-DDA9-40E6-9DC2-908D9A4A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01C4D2-32B1-4036-92AD-ED90E632A8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3874005" y="3375095"/>
            <a:ext cx="504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</a:t>
            </a:r>
          </a:p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SharePoint Framework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3911893" y="4554094"/>
            <a:ext cx="368276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Verdana Pro Light" panose="020B0604020202020204" pitchFamily="34" charset="0"/>
              </a:defRPr>
            </a:lvl1pPr>
          </a:lstStyle>
          <a:p>
            <a:r>
              <a:rPr lang="en-US" dirty="0"/>
              <a:t>Build your first SharePoint Framework web part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8D55C8C1-324A-4906-8582-E435977B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8" y="3143766"/>
            <a:ext cx="2786476" cy="24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50D023-7113-4C7E-9052-5EB936E5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Integration of Graph JS SDK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Developer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b="1" dirty="0" err="1">
                <a:solidFill>
                  <a:srgbClr val="00B0F0"/>
                </a:solidFill>
              </a:rPr>
              <a:t>AustinBreslinDev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46" y="5788251"/>
            <a:ext cx="25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linkedin.com/in/austin-breslin-84b4a74b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SharePoint Framework Client-Side Web Parts Using the Microsoft Graph JavaScript SDK</a:t>
            </a:r>
            <a:endParaRPr lang="en-GB" dirty="0">
              <a:solidFill>
                <a:schemeClr val="bg1"/>
              </a:solidFill>
              <a:latin typeface="Verdana Pro Light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Austin Breslin</a:t>
            </a:r>
          </a:p>
        </p:txBody>
      </p:sp>
      <p:pic>
        <p:nvPicPr>
          <p:cNvPr id="28" name="Picture 6" descr="Image result for microsoft graph">
            <a:extLst>
              <a:ext uri="{FF2B5EF4-FFF2-40B4-BE49-F238E27FC236}">
                <a16:creationId xmlns:a16="http://schemas.microsoft.com/office/drawing/2014/main" id="{133748F3-28A6-4167-BE7B-A46FE84B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4D4C70-5392-445A-9FF9-416A5CBF6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028"/>
            <a:ext cx="6770366" cy="1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3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F2E49-57BF-42C0-A6D2-DD55A2FC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7" y="1191995"/>
            <a:ext cx="8579111" cy="230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76170" y="226503"/>
            <a:ext cx="11794920" cy="640080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" y="150742"/>
            <a:ext cx="2215986" cy="11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23" y="349993"/>
            <a:ext cx="1947697" cy="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20" y="47042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714" y="456020"/>
            <a:ext cx="1542110" cy="636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04" y="1456492"/>
            <a:ext cx="945424" cy="1897366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4" y="498906"/>
            <a:ext cx="1277228" cy="5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8686547" y="3957507"/>
            <a:ext cx="26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Register at: </a:t>
            </a:r>
          </a:p>
          <a:p>
            <a:endParaRPr lang="en-US" sz="16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https://lnkd.in/ee8STGe</a:t>
            </a:r>
            <a:endParaRPr lang="en-IN" sz="1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443FFF-A4C8-4398-B8BD-EAA43699E5FE}"/>
              </a:ext>
            </a:extLst>
          </p:cNvPr>
          <p:cNvGrpSpPr/>
          <p:nvPr/>
        </p:nvGrpSpPr>
        <p:grpSpPr>
          <a:xfrm>
            <a:off x="6300684" y="3319093"/>
            <a:ext cx="5164265" cy="461665"/>
            <a:chOff x="5673393" y="3133957"/>
            <a:chExt cx="4164494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A501D-0783-4580-B550-3C2E433EFC78}"/>
                </a:ext>
              </a:extLst>
            </p:cNvPr>
            <p:cNvSpPr txBox="1"/>
            <p:nvPr/>
          </p:nvSpPr>
          <p:spPr>
            <a:xfrm>
              <a:off x="5673393" y="3257146"/>
              <a:ext cx="1094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Hosted by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F061B8-0995-42B6-8944-AEB84208BC27}"/>
                </a:ext>
              </a:extLst>
            </p:cNvPr>
            <p:cNvSpPr/>
            <p:nvPr/>
          </p:nvSpPr>
          <p:spPr>
            <a:xfrm>
              <a:off x="6195105" y="3133957"/>
              <a:ext cx="36427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Letterkenny Dotnet Azure UG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886376" y="5413529"/>
            <a:ext cx="234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2" y="5635141"/>
            <a:ext cx="2782051" cy="647673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6" y="5486319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4926900" y="504914"/>
            <a:ext cx="1018245" cy="5149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7319-C252-4A21-9D2A-D6A3B3BF127B}"/>
              </a:ext>
            </a:extLst>
          </p:cNvPr>
          <p:cNvSpPr txBox="1"/>
          <p:nvPr/>
        </p:nvSpPr>
        <p:spPr>
          <a:xfrm>
            <a:off x="886376" y="3924466"/>
            <a:ext cx="39679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pPr lvl="1"/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 Business &amp; Technology Park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 Donegal, Ireland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9815-6294-474F-BC7B-73F0964952AA}"/>
              </a:ext>
            </a:extLst>
          </p:cNvPr>
          <p:cNvSpPr txBox="1"/>
          <p:nvPr/>
        </p:nvSpPr>
        <p:spPr>
          <a:xfrm>
            <a:off x="5046426" y="3938362"/>
            <a:ext cx="41598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8E659-E39F-4124-A977-DC3197795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30" y="5439696"/>
            <a:ext cx="985526" cy="10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29635-EA62-4F6F-87E3-922ADA22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27456"/>
              </p:ext>
            </p:extLst>
          </p:nvPr>
        </p:nvGraphicFramePr>
        <p:xfrm>
          <a:off x="663918" y="1739482"/>
          <a:ext cx="10477849" cy="483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5872">
                  <a:extLst>
                    <a:ext uri="{9D8B030D-6E8A-4147-A177-3AD203B41FA5}">
                      <a16:colId xmlns:a16="http://schemas.microsoft.com/office/drawing/2014/main" val="3370319537"/>
                    </a:ext>
                  </a:extLst>
                </a:gridCol>
                <a:gridCol w="5539576">
                  <a:extLst>
                    <a:ext uri="{9D8B030D-6E8A-4147-A177-3AD203B41FA5}">
                      <a16:colId xmlns:a16="http://schemas.microsoft.com/office/drawing/2014/main" val="599537739"/>
                    </a:ext>
                  </a:extLst>
                </a:gridCol>
                <a:gridCol w="2812401">
                  <a:extLst>
                    <a:ext uri="{9D8B030D-6E8A-4147-A177-3AD203B41FA5}">
                      <a16:colId xmlns:a16="http://schemas.microsoft.com/office/drawing/2014/main" val="3724186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6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9:00AM – 9:30AM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Registration &amp; Networking Breakfast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0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9:30AM – 10:00AM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Welcome and Keynote (Introduction to the Office 365 developer landscape)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0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10:00AM – 11:15AM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Dive into Power Apps and Flow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Automating internal job application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Ray Hogan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(Senior Specialist,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11:15AM -- 11:30AM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 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11:30AM – 12:30PM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your first SharePoint Framework web part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Creating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Debugging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Integrate Web part with GitHub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* Participants would setup necessary tool chain 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Nithin Mohan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Senior Specialist, Pramerica)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6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12:30PM – 1:30PM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Lunch Break + Networking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9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1:30PM – 2:00PM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Introduction to Microsoft Graph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8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2:00PM - 3:30PM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SharePoint Framework Client-Side Web Parts Using the Microsoft Graph JavaScript SDK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Austin Breslin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(Specialist Dev,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9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3:30PM - 3:45PM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3:45PM – 5:00PM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Getting Started – OfficeDevPnP PowerShell and PnP Provisioning Engine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(Technical Architect,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5:00PM – 5:45PM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Q&amp;A’s, Closing Note and Swag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113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E37E2A-4D41-45BD-9EA7-F8E505DD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96CFD-02F4-4804-AD19-035240162F8E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E5F12-D4BB-4B8E-816E-61C626CEBF12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Agenda:</a:t>
            </a:r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7D13B51C-CAEA-487F-A574-2F386762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55" y="5782960"/>
            <a:ext cx="938270" cy="3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A23193-5C30-4E90-9F7C-83511E12F4AA}"/>
              </a:ext>
            </a:extLst>
          </p:cNvPr>
          <p:cNvSpPr txBox="1">
            <a:spLocks/>
          </p:cNvSpPr>
          <p:nvPr/>
        </p:nvSpPr>
        <p:spPr>
          <a:xfrm>
            <a:off x="3686790" y="1008658"/>
            <a:ext cx="2649523" cy="501947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Letterkenny, Ireland</a:t>
            </a:r>
          </a:p>
        </p:txBody>
      </p:sp>
    </p:spTree>
    <p:extLst>
      <p:ext uri="{BB962C8B-B14F-4D97-AF65-F5344CB8AC3E}">
        <p14:creationId xmlns:p14="http://schemas.microsoft.com/office/powerpoint/2010/main" val="41427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735</Words>
  <Application>Microsoft Office PowerPoint</Application>
  <PresentationFormat>Widescreen</PresentationFormat>
  <Paragraphs>197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 Nova</vt:lpstr>
      <vt:lpstr>Calibri</vt:lpstr>
      <vt:lpstr>Calibri Light</vt:lpstr>
      <vt:lpstr>Ink Free</vt:lpstr>
      <vt:lpstr>Leelawadee</vt:lpstr>
      <vt:lpstr>Menlo</vt:lpstr>
      <vt:lpstr>MV Boli</vt:lpstr>
      <vt:lpstr>Segoe UI</vt:lpstr>
      <vt:lpstr>Symbol</vt:lpstr>
      <vt:lpstr>Times New Roman</vt:lpstr>
      <vt:lpstr>Verdana Pro Light</vt:lpstr>
      <vt:lpstr>Wingdings</vt:lpstr>
      <vt:lpstr>Office Theme</vt:lpstr>
      <vt:lpstr> Letterkenny DotNet Azure 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45</cp:revision>
  <dcterms:created xsi:type="dcterms:W3CDTF">2018-10-15T17:22:05Z</dcterms:created>
  <dcterms:modified xsi:type="dcterms:W3CDTF">2018-10-22T08:40:20Z</dcterms:modified>
</cp:coreProperties>
</file>