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9221B-25DE-46F3-A168-7366B095F134}" v="64" dt="2018-10-15T18:35:20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E8FB-2F52-4E50-96F1-0DF4D2D6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01D9-2F50-4ECF-AEC7-3B83F073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33F5-41FC-4BB8-818D-892EB941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1CCE-D570-4806-A2DD-290FD0BE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8764-7CC3-4291-9A6D-A2CE5C46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AEA-84F0-4C79-AC7A-CF430853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C6CFE-66CA-477D-8147-FFE4E403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B02B-4E9A-4EB3-A9B9-8615D342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B36C-4CFC-4621-948F-9953EAAA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A882B-8DE8-4839-B3A4-59AB4ED7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CAA12-2724-4F44-9B43-2471E0A3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DAE61-D6EE-4B8E-98A2-5536A8899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9B9C-71D3-4DE5-8AAA-6707AE0A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CFC1-2EDD-4F7F-9A55-FAA8E10A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D2ED-D7E0-4AE3-AC6E-6BD1AE56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387-5747-4BB7-A4F1-BB1CD12B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38F2-44D3-4DC8-BA2E-F9320E82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C0A8-6479-4C09-9660-A24309DE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B54F-E1B2-4A6D-80DD-E16BAF1C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A84B-736C-45F7-AA31-632B726D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1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89C-56D5-41DA-AF79-B082FB23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AF15F-AE6A-40C7-94B5-7259EB2E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F938-BC75-4FC1-960A-F8F53748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604D-E521-4F86-B80E-177BF00F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8F41-306B-4838-ABFB-7312B62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43C-2CB6-46DD-9782-1209993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90F8-5D0D-47BD-9028-D534187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1395-2DC7-4B9C-A313-C43CAEAD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E165-9FCB-45AD-B6BE-BFA17F6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E217D-A6C7-441B-AEFC-D97F8D6E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9514-895D-4FD0-B975-43E1361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F67B-66D6-4F63-B792-BE27924D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B723-7FCB-4638-B80E-FC971A32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146B6-FAF0-48E5-A41F-B2D0BD1C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B7BD-ED1B-41AA-B64B-DBBFBEF23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689A7-59C7-4603-A6EB-3A7730C61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91E5A-8F5F-4FEC-9CF4-99E5CAA5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5960F-FA96-46EC-B21D-218EEA09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6A3F5-EC5E-41BB-BE5B-9069DBF5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0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DA89-A3D0-4436-B814-44FD5C5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8EA7-1232-4931-8D1C-301F5638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04666-2FCE-42D2-98C9-09D6788E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35F7-3CC9-446F-820F-E812CDD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2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37034-7148-4138-88A4-8AFAD0C9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5DD6D-9928-4A67-91F9-A7337FEA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19A50-86EA-4CBA-89B3-08EDEE7E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273D-353B-477B-8817-86E8B190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6B9F-744E-4461-BC00-70079717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AE232-3DA5-42D4-A9CE-3345FCF58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DC92-A61F-4986-B432-554CA7EE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EA75-341E-443B-9271-9250DE1C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6FECD-6D28-4142-9128-5A141354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0841-D643-4A0B-8C7D-9AF1C21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49A79-4FE7-4473-AE7B-6507235A1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E5660-6D3B-4EC1-AF7E-B52DE770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B027-BF6C-45E9-B313-1D2117DF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7191-2084-454D-BFE1-A345DB31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29565-A948-4809-9068-766F543F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0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FDAE3-45DA-4B3C-9A51-E038AF18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BA2E-941B-4BCC-A29F-BF81CEAD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D6BF-3F86-429C-BC67-3CC627B41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D562-D135-4DC1-937A-9AB2B9CC6D7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9938-013D-43E8-B1A6-6DD22BBE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A771-745A-44EA-A65D-6DCDFEF68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068660" y="3372374"/>
            <a:ext cx="412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The Power of PnP PowerShell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 descr="Image result for velin georgiev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65" y="2905597"/>
            <a:ext cx="1835616" cy="1835616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9438838" y="4804249"/>
            <a:ext cx="16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Velin Georgiev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Microsoft MVP, Office Dev</a:t>
            </a:r>
          </a:p>
          <a:p>
            <a:r>
              <a:rPr lang="en-IN" sz="1400" dirty="0">
                <a:solidFill>
                  <a:schemeClr val="bg1"/>
                </a:solidFill>
              </a:rPr>
              <a:t>UK &amp; Ireland</a:t>
            </a:r>
          </a:p>
        </p:txBody>
      </p:sp>
      <p:pic>
        <p:nvPicPr>
          <p:cNvPr id="2054" name="Picture 6" descr="Image result for PnP Powershell">
            <a:extLst>
              <a:ext uri="{FF2B5EF4-FFF2-40B4-BE49-F238E27FC236}">
                <a16:creationId xmlns:a16="http://schemas.microsoft.com/office/drawing/2014/main" id="{46BB5E37-C762-40EB-A083-C78B36E5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99" y="3487172"/>
            <a:ext cx="2857500" cy="124777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IN" sz="1200" dirty="0">
                <a:solidFill>
                  <a:srgbClr val="00B0F0"/>
                </a:solidFill>
              </a:rPr>
              <a:t>VelinGeorgiev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C1297-3172-4CFB-9DF2-05D410048063}"/>
              </a:ext>
            </a:extLst>
          </p:cNvPr>
          <p:cNvSpPr txBox="1"/>
          <p:nvPr/>
        </p:nvSpPr>
        <p:spPr>
          <a:xfrm>
            <a:off x="9433245" y="5868300"/>
            <a:ext cx="217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https://blog.velingeorgiev.com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74" y="6129345"/>
            <a:ext cx="1893467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enlo"/>
              </a:rPr>
              <a:t>Contributor: @pnp/office365-cli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075516" y="4525402"/>
            <a:ext cx="401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Getting started with the PnP Provisioning Engine and PnP PowerShell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</p:spTree>
    <p:extLst>
      <p:ext uri="{BB962C8B-B14F-4D97-AF65-F5344CB8AC3E}">
        <p14:creationId xmlns:p14="http://schemas.microsoft.com/office/powerpoint/2010/main" val="414969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Menlo</vt:lpstr>
      <vt:lpstr>Segoe UI</vt:lpstr>
      <vt:lpstr>Verdana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Mohan T K</dc:creator>
  <cp:lastModifiedBy>Nithin Mohan</cp:lastModifiedBy>
  <cp:revision>4</cp:revision>
  <dcterms:created xsi:type="dcterms:W3CDTF">2018-10-15T17:22:05Z</dcterms:created>
  <dcterms:modified xsi:type="dcterms:W3CDTF">2018-10-17T10:03:12Z</dcterms:modified>
</cp:coreProperties>
</file>