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9221B-25DE-46F3-A168-7366B095F134}" v="64" dt="2018-10-15T18:35:20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8FB-2F52-4E50-96F1-0DF4D2D6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01D9-2F50-4ECF-AEC7-3B83F073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33F5-41FC-4BB8-818D-892EB94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1CCE-D570-4806-A2DD-290FD0BE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8764-7CC3-4291-9A6D-A2CE5C4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AEA-84F0-4C79-AC7A-CF43085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6CFE-66CA-477D-8147-FFE4E403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B02B-4E9A-4EB3-A9B9-8615D342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6C-4CFC-4621-948F-9953EAA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882B-8DE8-4839-B3A4-59AB4ED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AA12-2724-4F44-9B43-2471E0A3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DAE61-D6EE-4B8E-98A2-5536A889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B9C-71D3-4DE5-8AAA-6707AE0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CFC1-2EDD-4F7F-9A55-FAA8E10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D2ED-D7E0-4AE3-AC6E-6BD1AE56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387-5747-4BB7-A4F1-BB1CD12B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F2-44D3-4DC8-BA2E-F9320E82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C0A8-6479-4C09-9660-A24309D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B54F-E1B2-4A6D-80DD-E16BAF1C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A84B-736C-45F7-AA31-632B726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89C-56D5-41DA-AF79-B082FB2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F15F-AE6A-40C7-94B5-7259EB2E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938-BC75-4FC1-960A-F8F5374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604D-E521-4F86-B80E-177BF00F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F41-306B-4838-ABFB-7312B62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43C-2CB6-46DD-9782-1209993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90F8-5D0D-47BD-9028-D534187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1395-2DC7-4B9C-A313-C43CAEAD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165-9FCB-45AD-B6BE-BFA17F6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217D-A6C7-441B-AEFC-D97F8D6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514-895D-4FD0-B975-43E1361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F67B-66D6-4F63-B792-BE27924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723-7FCB-4638-B80E-FC971A32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46B6-FAF0-48E5-A41F-B2D0BD1C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B7BD-ED1B-41AA-B64B-DBBFBEF23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89A7-59C7-4603-A6EB-3A7730C6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91E5A-8F5F-4FEC-9CF4-99E5CAA5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960F-FA96-46EC-B21D-218EEA0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A3F5-EC5E-41BB-BE5B-9069DBF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A89-A3D0-4436-B814-44FD5C5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8EA7-1232-4931-8D1C-301F5638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4666-2FCE-42D2-98C9-09D6788E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35F7-3CC9-446F-820F-E812CDD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37034-7148-4138-88A4-8AFAD0C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DD6D-9928-4A67-91F9-A7337FEA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9A50-86EA-4CBA-89B3-08EDEE7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73D-353B-477B-8817-86E8B19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6B9F-744E-4461-BC00-70079717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E232-3DA5-42D4-A9CE-3345FCF5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DC92-A61F-4986-B432-554CA7E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EA75-341E-443B-9271-9250DE1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FECD-6D28-4142-9128-5A141354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0841-D643-4A0B-8C7D-9AF1C21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9A79-4FE7-4473-AE7B-6507235A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5660-6D3B-4EC1-AF7E-B52DE770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B027-BF6C-45E9-B313-1D2117D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7191-2084-454D-BFE1-A345DB31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9565-A948-4809-9068-766F543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FDAE3-45DA-4B3C-9A51-E038AF1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BA2E-941B-4BCC-A29F-BF81CEAD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D6BF-3F86-429C-BC67-3CC627B4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9938-013D-43E8-B1A6-6DD22BB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A771-745A-44EA-A65D-6DCDFEF6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The Power of PnP PowerShell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 descr="Image result for velin georgiev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65" y="2905597"/>
            <a:ext cx="1835616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Velin Georgiev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Microsoft MVP, Office Dev</a:t>
            </a:r>
          </a:p>
          <a:p>
            <a:r>
              <a:rPr lang="en-IN" sz="1400" dirty="0">
                <a:solidFill>
                  <a:schemeClr val="bg1"/>
                </a:solidFill>
              </a:rPr>
              <a:t>UK &amp; Ireland</a:t>
            </a:r>
          </a:p>
        </p:txBody>
      </p:sp>
      <p:pic>
        <p:nvPicPr>
          <p:cNvPr id="2054" name="Picture 6" descr="Image result for PnP Powershell">
            <a:extLst>
              <a:ext uri="{FF2B5EF4-FFF2-40B4-BE49-F238E27FC236}">
                <a16:creationId xmlns:a16="http://schemas.microsoft.com/office/drawing/2014/main" id="{46BB5E37-C762-40EB-A083-C78B36E5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9" y="3487172"/>
            <a:ext cx="2857500" cy="124777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dirty="0">
                <a:solidFill>
                  <a:srgbClr val="00B0F0"/>
                </a:solidFill>
              </a:rPr>
              <a:t>VelinGeorgiev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33245" y="5868300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https://blog.velingeorgiev.com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129345"/>
            <a:ext cx="1893467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enlo"/>
              </a:rPr>
              <a:t>Contributor: @pnp/office365-cli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Getting started with the PnP Provisioning Engine and PnP PowerShell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</p:spTree>
    <p:extLst>
      <p:ext uri="{BB962C8B-B14F-4D97-AF65-F5344CB8AC3E}">
        <p14:creationId xmlns:p14="http://schemas.microsoft.com/office/powerpoint/2010/main" val="41496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502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Deep Dive in to PowerApps and 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76693"/>
            <a:ext cx="1826955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Ray Hogan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Senior Specialist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Services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@RayHogan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50174" y="5832948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https://rhogan.ie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067791"/>
            <a:ext cx="3265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linkedin.com/in/ray-hogan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Building an HR Job application workflow with PowerApps and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186BE-09DC-46CD-980C-28899A0E14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9" y="2717520"/>
            <a:ext cx="1728493" cy="14634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4650B6-38B3-4BD5-807C-C5D9AA0B75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238"/>
            <a:ext cx="3062959" cy="162089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E129D8-592F-4FCF-8C06-28F1F074C266}"/>
              </a:ext>
            </a:extLst>
          </p:cNvPr>
          <p:cNvSpPr/>
          <p:nvPr/>
        </p:nvSpPr>
        <p:spPr>
          <a:xfrm>
            <a:off x="932188" y="5276214"/>
            <a:ext cx="1314129" cy="210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Introduction to Microsoft 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52773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US" sz="1200" b="1" dirty="0">
                <a:solidFill>
                  <a:srgbClr val="00B0F0"/>
                </a:solidFill>
              </a:rPr>
              <a:t>joon_net</a:t>
            </a:r>
            <a:endParaRPr lang="en-IN" sz="1200" b="1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linkedin.com/in/joondurandt/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 smarter Productivity apps using Microsoft Graph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Joon Du Rant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7F933-59F7-4C9F-B106-DA972263CD52}"/>
              </a:ext>
            </a:extLst>
          </p:cNvPr>
          <p:cNvSpPr txBox="1"/>
          <p:nvPr/>
        </p:nvSpPr>
        <p:spPr>
          <a:xfrm>
            <a:off x="4842990" y="5304476"/>
            <a:ext cx="416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https://developer.microsoft.com/en-us/graph</a:t>
            </a:r>
          </a:p>
        </p:txBody>
      </p:sp>
      <p:pic>
        <p:nvPicPr>
          <p:cNvPr id="2054" name="Picture 6" descr="Image result for microsoft graph">
            <a:extLst>
              <a:ext uri="{FF2B5EF4-FFF2-40B4-BE49-F238E27FC236}">
                <a16:creationId xmlns:a16="http://schemas.microsoft.com/office/drawing/2014/main" id="{A00483F9-DDA9-40E6-9DC2-908D9A4A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" y="3365011"/>
            <a:ext cx="4740859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Keynote &amp; 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@RichJFish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linkedin.com/in/rjfisher-architect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Introduction to Office 365 Developer Landscape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6F1ACE-86AA-4227-A3C6-AC40CC4C336A}"/>
              </a:ext>
            </a:extLst>
          </p:cNvPr>
          <p:cNvGrpSpPr/>
          <p:nvPr/>
        </p:nvGrpSpPr>
        <p:grpSpPr>
          <a:xfrm>
            <a:off x="444319" y="3077379"/>
            <a:ext cx="4398671" cy="2886738"/>
            <a:chOff x="508624" y="2983599"/>
            <a:chExt cx="4205990" cy="2735551"/>
          </a:xfrm>
        </p:grpSpPr>
        <p:pic>
          <p:nvPicPr>
            <p:cNvPr id="2052" name="Picture 4" descr="Image result for office 365 tools">
              <a:extLst>
                <a:ext uri="{FF2B5EF4-FFF2-40B4-BE49-F238E27FC236}">
                  <a16:creationId xmlns:a16="http://schemas.microsoft.com/office/drawing/2014/main" id="{EA43C414-9B02-4DD8-9062-7E263D7F2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4" y="2983599"/>
              <a:ext cx="3925410" cy="265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CB5E00-97EA-475B-A02F-52AA85AADAF1}"/>
                </a:ext>
              </a:extLst>
            </p:cNvPr>
            <p:cNvSpPr/>
            <p:nvPr/>
          </p:nvSpPr>
          <p:spPr>
            <a:xfrm>
              <a:off x="3458050" y="5519956"/>
              <a:ext cx="1256563" cy="1991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08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Keynote &amp; 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@RichJFish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linkedin.com/in/rjfisher-architect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Introduction to Office 365 Developer Landscape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6F1ACE-86AA-4227-A3C6-AC40CC4C336A}"/>
              </a:ext>
            </a:extLst>
          </p:cNvPr>
          <p:cNvGrpSpPr/>
          <p:nvPr/>
        </p:nvGrpSpPr>
        <p:grpSpPr>
          <a:xfrm>
            <a:off x="444319" y="3077379"/>
            <a:ext cx="4398671" cy="2886738"/>
            <a:chOff x="508624" y="2983599"/>
            <a:chExt cx="4205990" cy="2735551"/>
          </a:xfrm>
        </p:grpSpPr>
        <p:pic>
          <p:nvPicPr>
            <p:cNvPr id="2052" name="Picture 4" descr="Image result for office 365 tools">
              <a:extLst>
                <a:ext uri="{FF2B5EF4-FFF2-40B4-BE49-F238E27FC236}">
                  <a16:creationId xmlns:a16="http://schemas.microsoft.com/office/drawing/2014/main" id="{EA43C414-9B02-4DD8-9062-7E263D7F2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4" y="2983599"/>
              <a:ext cx="3925410" cy="265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CB5E00-97EA-475B-A02F-52AA85AADAF1}"/>
                </a:ext>
              </a:extLst>
            </p:cNvPr>
            <p:cNvSpPr/>
            <p:nvPr/>
          </p:nvSpPr>
          <p:spPr>
            <a:xfrm>
              <a:off x="3458050" y="5519956"/>
              <a:ext cx="1256563" cy="1991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03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F2E49-57BF-42C0-A6D2-DD55A2FC0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7" y="1191995"/>
            <a:ext cx="8579111" cy="230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53DDC4-7C48-4558-A26C-E1F6E0133CC7}"/>
              </a:ext>
            </a:extLst>
          </p:cNvPr>
          <p:cNvSpPr/>
          <p:nvPr/>
        </p:nvSpPr>
        <p:spPr>
          <a:xfrm>
            <a:off x="176170" y="226503"/>
            <a:ext cx="11794920" cy="640080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Image result for azure logo 2018">
            <a:extLst>
              <a:ext uri="{FF2B5EF4-FFF2-40B4-BE49-F238E27FC236}">
                <a16:creationId xmlns:a16="http://schemas.microsoft.com/office/drawing/2014/main" id="{8660A130-4158-45B2-B372-6F95D59A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7" y="150742"/>
            <a:ext cx="2215986" cy="11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harepoint pnp">
            <a:extLst>
              <a:ext uri="{FF2B5EF4-FFF2-40B4-BE49-F238E27FC236}">
                <a16:creationId xmlns:a16="http://schemas.microsoft.com/office/drawing/2014/main" id="{7A970780-D166-4668-BD63-50F261D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823" y="349993"/>
            <a:ext cx="1947697" cy="7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 logo">
            <a:extLst>
              <a:ext uri="{FF2B5EF4-FFF2-40B4-BE49-F238E27FC236}">
                <a16:creationId xmlns:a16="http://schemas.microsoft.com/office/drawing/2014/main" id="{7650AAB2-FCC3-4F9E-A34E-FBB84759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20" y="47042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A64EC-D410-4ABF-AFD1-38CB2F0EB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714" y="456020"/>
            <a:ext cx="1542110" cy="636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E819-1252-4479-8DBE-0B893882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04" y="1456492"/>
            <a:ext cx="945424" cy="1897366"/>
          </a:xfrm>
          <a:prstGeom prst="rect">
            <a:avLst/>
          </a:prstGeom>
        </p:spPr>
      </p:pic>
      <p:pic>
        <p:nvPicPr>
          <p:cNvPr id="14" name="Picture 2" descr="Office Development">
            <a:extLst>
              <a:ext uri="{FF2B5EF4-FFF2-40B4-BE49-F238E27FC236}">
                <a16:creationId xmlns:a16="http://schemas.microsoft.com/office/drawing/2014/main" id="{B6FD555C-40D9-4D85-B395-3CDD762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4" y="498906"/>
            <a:ext cx="1277228" cy="5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D3D6C3-F174-4763-89D2-0DD95027AE0D}"/>
              </a:ext>
            </a:extLst>
          </p:cNvPr>
          <p:cNvSpPr txBox="1"/>
          <p:nvPr/>
        </p:nvSpPr>
        <p:spPr>
          <a:xfrm>
            <a:off x="8686547" y="3957507"/>
            <a:ext cx="261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Register at: </a:t>
            </a:r>
          </a:p>
          <a:p>
            <a:endParaRPr lang="en-US" sz="16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https://lnkd.in/ee8STGe</a:t>
            </a:r>
            <a:endParaRPr lang="en-IN" sz="1600" b="1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443FFF-A4C8-4398-B8BD-EAA43699E5FE}"/>
              </a:ext>
            </a:extLst>
          </p:cNvPr>
          <p:cNvGrpSpPr/>
          <p:nvPr/>
        </p:nvGrpSpPr>
        <p:grpSpPr>
          <a:xfrm>
            <a:off x="6300684" y="3319093"/>
            <a:ext cx="5164265" cy="461665"/>
            <a:chOff x="5673393" y="3133957"/>
            <a:chExt cx="4164494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A501D-0783-4580-B550-3C2E433EFC78}"/>
                </a:ext>
              </a:extLst>
            </p:cNvPr>
            <p:cNvSpPr txBox="1"/>
            <p:nvPr/>
          </p:nvSpPr>
          <p:spPr>
            <a:xfrm>
              <a:off x="5673393" y="3257146"/>
              <a:ext cx="1094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Hosted by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F061B8-0995-42B6-8944-AEB84208BC27}"/>
                </a:ext>
              </a:extLst>
            </p:cNvPr>
            <p:cNvSpPr/>
            <p:nvPr/>
          </p:nvSpPr>
          <p:spPr>
            <a:xfrm>
              <a:off x="6195105" y="3133957"/>
              <a:ext cx="36427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016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Ink Free" panose="03080402000500000000" pitchFamily="66" charset="0"/>
                </a:rPr>
                <a:t>Letterkenny Dotnet Azure UG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595AF8-7A7F-4791-9CFF-7DC9E1C02941}"/>
              </a:ext>
            </a:extLst>
          </p:cNvPr>
          <p:cNvSpPr txBox="1"/>
          <p:nvPr/>
        </p:nvSpPr>
        <p:spPr>
          <a:xfrm>
            <a:off x="886376" y="5413529"/>
            <a:ext cx="234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068CF9-A9DC-459B-9D00-04EB45924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42" y="5635141"/>
            <a:ext cx="2782051" cy="647673"/>
          </a:xfrm>
          <a:prstGeom prst="rect">
            <a:avLst/>
          </a:prstGeom>
        </p:spPr>
      </p:pic>
      <p:pic>
        <p:nvPicPr>
          <p:cNvPr id="1028" name="Picture 4" descr="Image result for rev debug logo">
            <a:extLst>
              <a:ext uri="{FF2B5EF4-FFF2-40B4-BE49-F238E27FC236}">
                <a16:creationId xmlns:a16="http://schemas.microsoft.com/office/drawing/2014/main" id="{876B9815-458F-4480-BFFC-52F8EDC2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26" y="5486319"/>
            <a:ext cx="2985671" cy="10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87B157-3EA7-4E09-A51A-BAC91DF19860}"/>
              </a:ext>
            </a:extLst>
          </p:cNvPr>
          <p:cNvSpPr>
            <a:spLocks/>
          </p:cNvSpPr>
          <p:nvPr/>
        </p:nvSpPr>
        <p:spPr>
          <a:xfrm>
            <a:off x="4926900" y="504914"/>
            <a:ext cx="1018245" cy="5149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algn="ctr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.MUG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7319-C252-4A21-9D2A-D6A3B3BF127B}"/>
              </a:ext>
            </a:extLst>
          </p:cNvPr>
          <p:cNvSpPr txBox="1"/>
          <p:nvPr/>
        </p:nvSpPr>
        <p:spPr>
          <a:xfrm>
            <a:off x="886376" y="3924466"/>
            <a:ext cx="39679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pPr lvl="1"/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Pramerica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 Business &amp; Technology Park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 Donegal, Ireland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29815-6294-474F-BC7B-73F0964952AA}"/>
              </a:ext>
            </a:extLst>
          </p:cNvPr>
          <p:cNvSpPr txBox="1"/>
          <p:nvPr/>
        </p:nvSpPr>
        <p:spPr>
          <a:xfrm>
            <a:off x="5046426" y="3938362"/>
            <a:ext cx="41598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8E659-E39F-4124-A977-DC31977951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30" y="5439696"/>
            <a:ext cx="985526" cy="10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pbs.twimg.com/media/Dp0jSeAWkAAq1ET.jpg:large">
            <a:extLst>
              <a:ext uri="{FF2B5EF4-FFF2-40B4-BE49-F238E27FC236}">
                <a16:creationId xmlns:a16="http://schemas.microsoft.com/office/drawing/2014/main" id="{DC9B158C-6AE1-41F9-98DE-1696B73B61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74" y="1106249"/>
            <a:ext cx="7026910" cy="4377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C8270-DADD-4F75-9CEC-A66E6767EDAA}"/>
              </a:ext>
            </a:extLst>
          </p:cNvPr>
          <p:cNvSpPr/>
          <p:nvPr/>
        </p:nvSpPr>
        <p:spPr>
          <a:xfrm>
            <a:off x="1912775" y="1187423"/>
            <a:ext cx="6723884" cy="3607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9829F-FBDE-4FB3-892A-4ADC07FA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39" y="2042304"/>
            <a:ext cx="49530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6BFDE-3CD0-4208-BC48-1F27E7871FF8}"/>
              </a:ext>
            </a:extLst>
          </p:cNvPr>
          <p:cNvSpPr txBox="1"/>
          <p:nvPr/>
        </p:nvSpPr>
        <p:spPr>
          <a:xfrm>
            <a:off x="4021314" y="3417693"/>
            <a:ext cx="109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Hosted by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525A4-EEB4-433C-A8EB-875EC42259E5}"/>
              </a:ext>
            </a:extLst>
          </p:cNvPr>
          <p:cNvSpPr/>
          <p:nvPr/>
        </p:nvSpPr>
        <p:spPr>
          <a:xfrm>
            <a:off x="4810796" y="3356149"/>
            <a:ext cx="31758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Letterkenny Dotnet Azure UG</a:t>
            </a:r>
          </a:p>
        </p:txBody>
      </p:sp>
      <p:pic>
        <p:nvPicPr>
          <p:cNvPr id="6" name="Picture 8" descr="Image result for azure logo 2018">
            <a:extLst>
              <a:ext uri="{FF2B5EF4-FFF2-40B4-BE49-F238E27FC236}">
                <a16:creationId xmlns:a16="http://schemas.microsoft.com/office/drawing/2014/main" id="{C4A31727-7DB3-497F-930E-DFFBEB1B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77" y="1279892"/>
            <a:ext cx="1094762" cy="5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sharepoint pnp">
            <a:extLst>
              <a:ext uri="{FF2B5EF4-FFF2-40B4-BE49-F238E27FC236}">
                <a16:creationId xmlns:a16="http://schemas.microsoft.com/office/drawing/2014/main" id="{C8A8F575-96EE-450C-BC77-557E1A5F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7" y="1303909"/>
            <a:ext cx="1175171" cy="4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Image result for github logo">
            <a:extLst>
              <a:ext uri="{FF2B5EF4-FFF2-40B4-BE49-F238E27FC236}">
                <a16:creationId xmlns:a16="http://schemas.microsoft.com/office/drawing/2014/main" id="{8799C5B4-C113-4EEE-A7C3-5B64BB0F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2" y="127989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2DCEF-DF61-4AED-9961-5779E7838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222" y="1346086"/>
            <a:ext cx="1093405" cy="451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6B956-6D0A-4F49-BFB4-E309F9DC1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361" y="2110301"/>
            <a:ext cx="664460" cy="1333501"/>
          </a:xfrm>
          <a:prstGeom prst="rect">
            <a:avLst/>
          </a:prstGeom>
        </p:spPr>
      </p:pic>
      <p:pic>
        <p:nvPicPr>
          <p:cNvPr id="11" name="Picture 2" descr="Office Development">
            <a:extLst>
              <a:ext uri="{FF2B5EF4-FFF2-40B4-BE49-F238E27FC236}">
                <a16:creationId xmlns:a16="http://schemas.microsoft.com/office/drawing/2014/main" id="{78A816D9-80FF-453F-BCB6-CD408B49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71" y="1346086"/>
            <a:ext cx="957886" cy="3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A17B3-D2F5-492F-8971-BA27F3219926}"/>
              </a:ext>
            </a:extLst>
          </p:cNvPr>
          <p:cNvSpPr txBox="1"/>
          <p:nvPr/>
        </p:nvSpPr>
        <p:spPr>
          <a:xfrm>
            <a:off x="3925570" y="3775482"/>
            <a:ext cx="353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sz="1400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D03B-1356-4E92-B47A-AEA9D1F3C228}"/>
              </a:ext>
            </a:extLst>
          </p:cNvPr>
          <p:cNvSpPr txBox="1"/>
          <p:nvPr/>
        </p:nvSpPr>
        <p:spPr>
          <a:xfrm>
            <a:off x="7409350" y="2675208"/>
            <a:ext cx="1076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2">
                    <a:lumMod val="25000"/>
                  </a:schemeClr>
                </a:solidFill>
                <a:latin typeface="Segoe WP Semibold" panose="020B07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54799-BF92-4B78-943E-3FCFACE87F13}"/>
              </a:ext>
            </a:extLst>
          </p:cNvPr>
          <p:cNvSpPr txBox="1"/>
          <p:nvPr/>
        </p:nvSpPr>
        <p:spPr>
          <a:xfrm>
            <a:off x="2295069" y="3762486"/>
            <a:ext cx="1530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 Donegal,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Ireland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7A48C-507E-4966-B140-6AC3637DD4DA}"/>
              </a:ext>
            </a:extLst>
          </p:cNvPr>
          <p:cNvSpPr txBox="1"/>
          <p:nvPr/>
        </p:nvSpPr>
        <p:spPr>
          <a:xfrm>
            <a:off x="7464768" y="3964166"/>
            <a:ext cx="130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E2FE6-7C95-46BB-AAE5-B6E70330EB0A}"/>
              </a:ext>
            </a:extLst>
          </p:cNvPr>
          <p:cNvSpPr/>
          <p:nvPr/>
        </p:nvSpPr>
        <p:spPr>
          <a:xfrm>
            <a:off x="7464768" y="4164647"/>
            <a:ext cx="1174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@OfficeDevPnP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B9865-2D2B-4C4C-B1C7-7CF20160961C}"/>
              </a:ext>
            </a:extLst>
          </p:cNvPr>
          <p:cNvSpPr/>
          <p:nvPr/>
        </p:nvSpPr>
        <p:spPr>
          <a:xfrm>
            <a:off x="7463631" y="436512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@LKMSUG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43064-49DB-4430-89D7-0507D56F642F}"/>
              </a:ext>
            </a:extLst>
          </p:cNvPr>
          <p:cNvSpPr txBox="1"/>
          <p:nvPr/>
        </p:nvSpPr>
        <p:spPr>
          <a:xfrm>
            <a:off x="7170280" y="1808605"/>
            <a:ext cx="147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#o365devbootcamp</a:t>
            </a:r>
          </a:p>
        </p:txBody>
      </p:sp>
    </p:spTree>
    <p:extLst>
      <p:ext uri="{BB962C8B-B14F-4D97-AF65-F5344CB8AC3E}">
        <p14:creationId xmlns:p14="http://schemas.microsoft.com/office/powerpoint/2010/main" val="80378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412</Words>
  <Application>Microsoft Office PowerPoint</Application>
  <PresentationFormat>Widescreen</PresentationFormat>
  <Paragraphs>122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Nova</vt:lpstr>
      <vt:lpstr>Calibri</vt:lpstr>
      <vt:lpstr>Calibri Light</vt:lpstr>
      <vt:lpstr>Ink Free</vt:lpstr>
      <vt:lpstr>Leelawadee</vt:lpstr>
      <vt:lpstr>Menlo</vt:lpstr>
      <vt:lpstr>MV Boli</vt:lpstr>
      <vt:lpstr>Segoe UI</vt:lpstr>
      <vt:lpstr>Segoe WP Semibold</vt:lpstr>
      <vt:lpstr>Verdana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Mohan T K</dc:creator>
  <cp:lastModifiedBy>Nithin Mohan</cp:lastModifiedBy>
  <cp:revision>32</cp:revision>
  <dcterms:created xsi:type="dcterms:W3CDTF">2018-10-15T17:22:05Z</dcterms:created>
  <dcterms:modified xsi:type="dcterms:W3CDTF">2018-10-19T14:10:58Z</dcterms:modified>
</cp:coreProperties>
</file>