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642" r:id="rId2"/>
    <p:sldId id="556" r:id="rId3"/>
    <p:sldId id="604" r:id="rId4"/>
    <p:sldId id="647" r:id="rId5"/>
    <p:sldId id="64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2019-04-09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2019-04-09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Halifax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90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Container 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 2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Not sure?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github.com/</a:t>
            </a:r>
            <a:r>
              <a:rPr lang="en-US" sz="3600">
                <a:solidFill>
                  <a:schemeClr val="bg1"/>
                </a:solidFill>
              </a:rPr>
              <a:t>msdevmtl/</a:t>
            </a:r>
            <a:r>
              <a:rPr lang="en-US" sz="3600" dirty="0">
                <a:solidFill>
                  <a:schemeClr val="bg1"/>
                </a:solidFill>
              </a:rPr>
              <a:t>GlobalAzureBootcamp-2019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7789</TotalTime>
  <Words>174</Words>
  <Application>Microsoft Office PowerPoint</Application>
  <PresentationFormat>Widescreen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Francois Boucher</cp:lastModifiedBy>
  <cp:revision>425</cp:revision>
  <cp:lastPrinted>2014-03-26T17:46:13Z</cp:lastPrinted>
  <dcterms:created xsi:type="dcterms:W3CDTF">2014-03-19T23:21:38Z</dcterms:created>
  <dcterms:modified xsi:type="dcterms:W3CDTF">2019-04-10T01:00:12Z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