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642" r:id="rId2"/>
    <p:sldId id="556" r:id="rId3"/>
    <p:sldId id="604" r:id="rId4"/>
    <p:sldId id="652" r:id="rId5"/>
    <p:sldId id="647" r:id="rId6"/>
    <p:sldId id="651" r:id="rId7"/>
    <p:sldId id="649" r:id="rId8"/>
    <p:sldId id="653" r:id="rId9"/>
    <p:sldId id="650" r:id="rId10"/>
    <p:sldId id="648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52"/>
            <p14:sldId id="647"/>
            <p14:sldId id="651"/>
            <p14:sldId id="649"/>
            <p14:sldId id="653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hyperlink" Target="http://www.vivien-chevallier.com/" TargetMode="External"/><Relationship Id="rId4" Type="http://schemas.openxmlformats.org/officeDocument/2006/relationships/hyperlink" Target="http://twitter.com/vchevalli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Ottawa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490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Container 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 2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</a:rPr>
              <a:t>Not sure?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github.com/</a:t>
            </a:r>
            <a:r>
              <a:rPr lang="en-US" sz="3600">
                <a:solidFill>
                  <a:schemeClr val="bg1"/>
                </a:solidFill>
              </a:rPr>
              <a:t>msdevmtl/</a:t>
            </a:r>
            <a:r>
              <a:rPr lang="en-US" sz="3600" dirty="0">
                <a:solidFill>
                  <a:schemeClr val="bg1"/>
                </a:solidFill>
              </a:rPr>
              <a:t>GlobalAzureBootcamp-2019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IicZ9OMS0dQ2RM2UgkgnkzjX_hOFFuZaS7GsEgGN55Mf2yNzYg-Eqkh3VriwJ1dmqzFXE3ylkFPbVBZSzGZjD18Zw_rVzxMlex63zXGQ3A7Re8148rIN47vbIVcgbkQgsq6T1G0xH4Pu-wzEcke3XrIhFgIckjAytkwwqE75jxIW200p4S8nI94Vps46ZzmBs05gJQWHDm5Gm6LXC8VlI39Sk1iRn9v7rh6GZ_AOfASfP7B-l9K3lXG2INVTsZTw_Oy2QeUzRPYjExLZoSghGn6DifbjY6EokSKse2rJzEToIQx817ix-qDI6MaNDwOnvJ2XaYfL3PghDBG77KtdCV1aj3rUxrZipF83lg7uJl8nN6fkrXeLQf4uQVc17s-UlxF5rP8og2959ZytPBq0lECrfdMwBQYJ4cBPGjRjEPlQfflTw4KjoQ7EmG69khRITpx8cb9w-QlNq_En0UCm2WGGrM1gdYY_naYKpROxtg3pC-rCCV3Et9VxeYEe189jIdhpX6RxA6ZyX5utdrDwI0iyfJM1M36YApOGCi6_m4lR6VOdjss-GnIOSmLWQvYew8T-NgI1QzK2-BigOa7LHJnHbFywBB1gA9bhOki5jT2lSn1xU0iTUF-nPP1QeIhgvm4_i0V0On_IMbEGndk6Wpe71u0lPx9F=w980-h735-no">
            <a:extLst>
              <a:ext uri="{FF2B5EF4-FFF2-40B4-BE49-F238E27FC236}">
                <a16:creationId xmlns:a16="http://schemas.microsoft.com/office/drawing/2014/main" id="{F591389F-D56F-4FEA-95AD-5B0856D6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03" y="2625753"/>
            <a:ext cx="5273879" cy="39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SIM92FCXwaLu_5MBs31Fyw56ncsBbdxXSQ9cGjXBZGyYJDHAoBwL3dldM9urkg5xMACai7XCVhJPRTxXIa6zeDmoGvgd2RIpUf09r_1XH4nDrayq-i8_iVrLRujo_K8Pf5DybEmJ0vFeWUNeJDJ_Z4D404ysk2A-Zxsv51ZXWzQzDKBtcD-VDtcNDUL0P9wO2KOoy9fmIgMyu9b0GsDd7wAzyKR5Uw7qiV5hV1TtgrgoLC8jNRRIMew5uK94gf3npQH-0jjuwofr2x2F_Xzp4rYPbxkSAewm6Rj4A3rhsD4G-FEGkJ6Si5kGXspKEPPJC3p71rlgdnKYkqihy5m079bJPDwE5kmZ1_BUowpHyuyas4pSh8GRgayXEe1A5xT1lJc1tYnoER6FRO6lFJIWOEQcYCUWmwG85c8HrNTkP57MiMPGtFYeIx6E5BRdXu5Xf3_xoogLYJA-1Iy8E9JAD4ZsCA2X3_GE9LWeouwKjFmW29paFpY9is4uHDFQ6tZ1g-536UZtWTJoTt4hi1D_VPx_WAx8v8-d1SYq9YkpVxrX_pOpNiSsSlQ_GzVvSqWrGvM7mVE4TtBYpiZIudP6CMKXlg0wlm7s_PAvnsxZjOPgj7gFAPR6AJSc8Cp1cnBLYWmzfiOv13tv16VfeBaTVfuBbH1pS3iE=w981-h735-no">
            <a:extLst>
              <a:ext uri="{FF2B5EF4-FFF2-40B4-BE49-F238E27FC236}">
                <a16:creationId xmlns:a16="http://schemas.microsoft.com/office/drawing/2014/main" id="{E72FCBC6-9D44-421B-A36D-1B3261F5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8" y="343951"/>
            <a:ext cx="5002633" cy="3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46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VVLl6HLx3TB-UMjTT9WlBXlfJUmK6NzpKCIk9GcTdwBH-7TQkC64xC8fOM4gtsbmnvQRe0RYKb7biEWv70-rqMemrAsWI7fTHZlnOANJg8HjC_9ogJSgBD7vtK7HhXUfB3VgG8_-Hz3T1JgQrj-vUMNdGjvQK2iGmML4qVWXjviyTJDKrh_f631zm_PJUjNcFuLZ7_8NSc4ajiltNfx-XJ_sPOG8xc5jUwBzfFhcaYCptlEdBHlzIiTBoPF4kdBC60KnArn3MoDsRJ6kcbs9ecMYsGBgKV8gvmAmIjFfjuVbsyPX-gyx2W9_V1-gcr_5_zlIEbAJ2A1THWycQnriAiAGg_jPQ_HiK8d6zmTYfrhhZDIf6arElp-698CfiWwJkKVfRk8Y2Kb0iP3ttkczs5iYD-bT-eF6-5u2VTDnXCD26RcAmG7N4ZlK7jtCZBiG0ShrRX-eKXh7-PiFugs4lOc3l7UMoH8aOWiV7hfFn5NyK5LpDAfMW3nhXtFyzDzlXThHELXnkcZCuWNePTa1DhRjUKC0Y8lj2AkLXUiLkA--QntklYALPrnU0tZ423tH384pAybWNALFvCGNB2PLHsyDxU03WDkoWrQicZeu9EcRQMyhta6gxqlCSkeHfmeGIV6_cIRitDLgs40blU350fE_d3_WGNHX=w980-h735-no">
            <a:extLst>
              <a:ext uri="{FF2B5EF4-FFF2-40B4-BE49-F238E27FC236}">
                <a16:creationId xmlns:a16="http://schemas.microsoft.com/office/drawing/2014/main" id="{A3990D93-AD4E-43B0-8D27-F7961269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70" y="293614"/>
            <a:ext cx="6884565" cy="516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e1gYKh6O1snfEnHWCHmjpmWpMmhCYwzy-U2VMAnY3efiLgxQZGKyDGLi-to5-2JQ2klnIJeBRTZ_f5Fr_MWFTO5bjcCrjF3mtNzniILRRMUqUQiPnCmtQn55OdcolZql0lM2h_MxW0UMQCHVNooknO4tny9UC403iSG7r1_6ZKybBu9SJsjS3ARb7geo41sZSOR5HD7JF8ofcLYYiKh_V5RH05dyPlP8PkULVAcpQ1lj5TyPt1mrCLYmgCD5BeCqTRtZUO50TfNlC68gLv2zoh6jOMB2jTiIfcp4AEGXbI1tIAChxMtpCNeGTanZaq7CvLQyWM30ft3KQPgGfjZAGnGk1pNZJbPswu52Os4k2UGNigEPjwmvlAYE_n--GbroUNfrS7RmCA9KtZBDGX2B8DqCE97-GIunkQrl3175IfHD3ujZ243TuzUIXsPUNk88_74pz6RccxbQv4qU1y-aI7Pj3Y-rhUxOwyN7wRa4U9Hzr09V8ZtKl2nq093QGiqoGr_2VmRJy3q-wcTkX2axLa4LXCmRomodn3p9TG57KbnytIJr1ul5-9GpcnAh2multaoCWgJpDlKYsKQrrzs-qGYrA6WWFlVJVV9lX_hGwLh1yeCNpEpSW9a9-3GVVqz-dphLsPaqufH01XRIRApwp7tR8xbo0_f9=w980-h735-no">
            <a:extLst>
              <a:ext uri="{FF2B5EF4-FFF2-40B4-BE49-F238E27FC236}">
                <a16:creationId xmlns:a16="http://schemas.microsoft.com/office/drawing/2014/main" id="{E2B2158C-ACD3-4681-8C3E-26C5C775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8" y="3429000"/>
            <a:ext cx="4102215" cy="30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83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763348" y="4053280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Frank Boucher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763348" y="4617493"/>
            <a:ext cx="4996517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	  frankysnotes.com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   YouTube.com/</a:t>
            </a:r>
            <a:r>
              <a:rPr lang="en-CA" sz="2400" dirty="0" err="1">
                <a:solidFill>
                  <a:schemeClr val="bg1"/>
                </a:solidFill>
              </a:rPr>
              <a:t>fboucheros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5FDB-767C-4D0B-B59B-CF914BAA4E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9" y="1628886"/>
            <a:ext cx="2239667" cy="22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7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763348" y="4053280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Vivien Chevallier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763348" y="4617493"/>
            <a:ext cx="499651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</a:t>
            </a:r>
            <a:r>
              <a:rPr lang="en-CA" sz="2400" dirty="0">
                <a:solidFill>
                  <a:schemeClr val="bg1"/>
                </a:solidFill>
                <a:hlinkClick r:id="rId4"/>
              </a:rPr>
              <a:t>vchevallier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	  </a:t>
            </a:r>
            <a:r>
              <a:rPr lang="en-CA" sz="2400" dirty="0">
                <a:solidFill>
                  <a:schemeClr val="bg1"/>
                </a:solidFill>
                <a:hlinkClick r:id="rId5"/>
              </a:rPr>
              <a:t>www.vivien-chevallier.com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5FDB-767C-4D0B-B59B-CF914BAA4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9" y="1628886"/>
            <a:ext cx="2239667" cy="22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5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jFbz8dCsUsy8hbvwNNkfDOrTH6FYWns5DzmTM1wHovBRvqRmS1owruXZ2jkahQbWexwZoyoqxi83pnwUkf4hORBAgn2FOMn4_xbD4NNinCJOiasYFGBZ3X8VTf3bQcllLNKRQjxgZ55zDABou-YyddJ0r0qJorLH-AEYcN8K1Lfzu2bnAWKwMe3klZnjez7OTSyn4Yn1CD0mcadMI_ToG18RaKIrODHceF48W1u1wWIwri4JYOicVNaCoYRohALgN6cGbrRao7BvSvvQJqQjELQ_4acNnzFoIe7DsEcK2JSW8UYVyfak4V6SH0GDZZOaXex4q-zsOdg0V18oRsHZ5yZg6J1QfZOtMOxvBqw1a-6yG7U3SwUXYnnYUtludbwQWXw1JeQRg0eVgGtU4uKKP_8lUKahw2fZVQe-s3fELqgAY4QSuAGAJEsYpYsqSBjkq8BESrlLUd_kOZ26_inA_mZoFOmDQixQ1AMjlIYXsCoA0N3MPnwaB8pQzNqcUyQhkwgYytfoE4bKBhtzg3-gdHd6-YMpr_CqfDJO2IYZ0fRdwkCxNs4u0YpxpjcPRjeNEpn0_schcxvahNyGQP42_pTprKmCHE_eHcsxW8-Ikf9mQYsuLnykC3rC5fVjjv_VK-fLqM2IJtAOakNJ3pr89RDZlOe9k8Z2=w980-h735-no">
            <a:extLst>
              <a:ext uri="{FF2B5EF4-FFF2-40B4-BE49-F238E27FC236}">
                <a16:creationId xmlns:a16="http://schemas.microsoft.com/office/drawing/2014/main" id="{48638A12-BB87-4EBC-AA83-483B1AA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97" y="293365"/>
            <a:ext cx="5330139" cy="39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ysql-HDtaZYsXX48TXavonK4X01hwPXLbkSlSQZ4LdgN6o1sTHbl6NW0A9hKPN_bHV9NnKAcGnFTLBmCiiNv0NanEXNVhruCBVe-84519ZRhBL9BpfVVZBnoHzpCdr6wRXWWvthJfRDomELs_2bkPv3FhRpx8H4y7VPckTPtcli-sin2LuXcj2xNH5F--bJKgnEXOMdejLzEwoPR0hfU4Y5QD82mh3i8aXjsI0K4Nd1LXxIScgI5C3ADM15ctBxX13kvOJVS2yuchs3ynta61UKU4XomK6-Omw94QVKNHI_7gKMu3EH0ndTIo9uVycERPUofp-L46qGTOZHLAmDWg4Tune_-2iPUi9Yo1gxmcX5u4Ql97GhfuZfaA0-Yd84v1HvQ7BarukAznxG9ecTwxBlHar0OKQ4fc4nnNU0dpz97HZMtOob4xrQ3jiykb55j5gxE7IC-XuGXgBIXuhLgRJ8oNbNUpN-9ZWTP40NdCzhaLJzoTRcwxZN2Jhw0x7Fof34TwpEMMEn071AjleByCOiJlHxL1mCLtTgxj2qj-rXV6uZye0GwNQMqGjBCAdUe7VYafc-pM07DxLHTxtHCXrKhVg43G_mrrdNe2jclthbCve2lQjPfu2SUKOwXBXjEsw3KY_rsvkCRv4GF5eG7gt38tzp_dAMq=w980-h735-no">
            <a:extLst>
              <a:ext uri="{FF2B5EF4-FFF2-40B4-BE49-F238E27FC236}">
                <a16:creationId xmlns:a16="http://schemas.microsoft.com/office/drawing/2014/main" id="{3242B001-AAF1-41C4-B765-49D2255B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9" y="2147582"/>
            <a:ext cx="5575881" cy="41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903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7799</TotalTime>
  <Words>226</Words>
  <Application>Microsoft Office PowerPoint</Application>
  <PresentationFormat>Widescreen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Vivien Chevallier</cp:lastModifiedBy>
  <cp:revision>426</cp:revision>
  <cp:lastPrinted>2014-03-26T17:46:13Z</cp:lastPrinted>
  <dcterms:created xsi:type="dcterms:W3CDTF">2014-03-19T23:21:38Z</dcterms:created>
  <dcterms:modified xsi:type="dcterms:W3CDTF">2019-04-13T20:31:38Z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