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Hin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ind-regular.fntdata"/><Relationship Id="rId14" Type="http://schemas.openxmlformats.org/officeDocument/2006/relationships/slide" Target="slides/slide10.xml"/><Relationship Id="rId16" Type="http://schemas.openxmlformats.org/officeDocument/2006/relationships/font" Target="fonts/Hi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/>
          <p:nvPr/>
        </p:nvSpPr>
        <p:spPr>
          <a:xfrm flipH="1" rot="5400000">
            <a:off x="6177274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flipH="1" rot="5400000">
            <a:off x="-698074" y="3247199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flipH="1" rot="-5400000">
            <a:off x="-428544" y="2831031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flipH="1" rot="-5400000">
            <a:off x="563747" y="2068298"/>
            <a:ext cx="1518899" cy="92549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flipH="1" rot="5400000">
            <a:off x="7217674" y="1270025"/>
            <a:ext cx="2394600" cy="14588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flipH="1" rot="-5400000">
            <a:off x="7315902" y="2802274"/>
            <a:ext cx="1027799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flipH="1" rot="-5400000">
            <a:off x="6337825" y="578874"/>
            <a:ext cx="1520099" cy="92609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big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flipH="1" rot="-5400000">
            <a:off x="-358954" y="3663588"/>
            <a:ext cx="1838400" cy="11204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flipH="1" rot="-5400000">
            <a:off x="472233" y="3024660"/>
            <a:ext cx="1271999" cy="77519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2647900" y="1659550"/>
            <a:ext cx="38480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2647975" y="2763850"/>
            <a:ext cx="38480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33CCFF"/>
              </a:buClr>
              <a:buSzPct val="1000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3" name="Shape 23"/>
          <p:cNvSpPr/>
          <p:nvPr/>
        </p:nvSpPr>
        <p:spPr>
          <a:xfrm flipH="1" rot="5400000">
            <a:off x="6177274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 flipH="1" rot="5400000">
            <a:off x="-698074" y="3247199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 flipH="1" rot="-5400000">
            <a:off x="-428544" y="2831031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 flipH="1" rot="-5400000">
            <a:off x="563747" y="2068298"/>
            <a:ext cx="1518899" cy="92549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 flipH="1" rot="5400000">
            <a:off x="7217674" y="1270025"/>
            <a:ext cx="2394600" cy="14588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 flipH="1" rot="-5400000">
            <a:off x="7315902" y="2802274"/>
            <a:ext cx="1027799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 flipH="1" rot="-5400000">
            <a:off x="6337825" y="578874"/>
            <a:ext cx="1520099" cy="92609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2225675" y="2161800"/>
            <a:ext cx="4692600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 b="1" i="1"/>
            </a:lvl1pPr>
            <a:lvl2pPr lvl="1" rtl="0" algn="ctr">
              <a:spcBef>
                <a:spcPts val="0"/>
              </a:spcBef>
              <a:defRPr b="1" i="1"/>
            </a:lvl2pPr>
            <a:lvl3pPr lvl="2" rtl="0" algn="ctr">
              <a:spcBef>
                <a:spcPts val="0"/>
              </a:spcBef>
              <a:defRPr b="1" i="1"/>
            </a:lvl3pPr>
            <a:lvl4pPr lvl="3" rtl="0" algn="ctr">
              <a:spcBef>
                <a:spcPts val="0"/>
              </a:spcBef>
              <a:defRPr b="1" i="1"/>
            </a:lvl4pPr>
            <a:lvl5pPr lvl="4" rtl="0" algn="ctr">
              <a:spcBef>
                <a:spcPts val="0"/>
              </a:spcBef>
              <a:defRPr b="1" i="1"/>
            </a:lvl5pPr>
            <a:lvl6pPr lvl="5" rtl="0" algn="ctr">
              <a:spcBef>
                <a:spcPts val="0"/>
              </a:spcBef>
              <a:defRPr b="1" i="1"/>
            </a:lvl6pPr>
            <a:lvl7pPr lvl="6" rtl="0" algn="ctr">
              <a:spcBef>
                <a:spcPts val="0"/>
              </a:spcBef>
              <a:defRPr b="1" i="1"/>
            </a:lvl7pPr>
            <a:lvl8pPr lvl="7" rtl="0" algn="ctr">
              <a:spcBef>
                <a:spcPts val="0"/>
              </a:spcBef>
              <a:defRPr b="1" i="1"/>
            </a:lvl8pPr>
            <a:lvl9pPr lvl="8" algn="ctr">
              <a:spcBef>
                <a:spcPts val="0"/>
              </a:spcBef>
              <a:defRPr b="1" i="1"/>
            </a:lvl9pPr>
          </a:lstStyle>
          <a:p/>
        </p:txBody>
      </p:sp>
      <p:grpSp>
        <p:nvGrpSpPr>
          <p:cNvPr id="35" name="Shape 3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6" name="Shape 36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Shape 41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 flipH="1" rot="-5400000">
            <a:off x="-358985" y="3663618"/>
            <a:ext cx="1838515" cy="1120554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 flipH="1" rot="-5400000">
            <a:off x="472233" y="3024660"/>
            <a:ext cx="1271999" cy="77519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56" name="Shape 56"/>
            <p:cNvSpPr/>
            <p:nvPr/>
          </p:nvSpPr>
          <p:spPr>
            <a:xfrm flipH="1" rot="5400000">
              <a:off x="-231667" y="3341328"/>
              <a:ext cx="1185900" cy="7223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flipH="1" rot="-5400000">
              <a:off x="-173394" y="4440518"/>
              <a:ext cx="888000" cy="5411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flipH="1" rot="-5400000">
              <a:off x="228055" y="4058303"/>
              <a:ext cx="614399" cy="3743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224148" y="1706950"/>
            <a:ext cx="2977800" cy="321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grpSp>
        <p:nvGrpSpPr>
          <p:cNvPr id="65" name="Shape 6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6" name="Shape 66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72" name="Shape 72"/>
            <p:cNvSpPr/>
            <p:nvPr/>
          </p:nvSpPr>
          <p:spPr>
            <a:xfrm flipH="1" rot="5400000">
              <a:off x="-231667" y="3341328"/>
              <a:ext cx="1185900" cy="7223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flipH="1" rot="-5400000">
              <a:off x="-173394" y="4440518"/>
              <a:ext cx="888000" cy="5411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flipH="1" rot="-5400000">
              <a:off x="228055" y="4058303"/>
              <a:ext cx="614399" cy="3743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67100" y="1676800"/>
            <a:ext cx="2024100" cy="3248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3194800" y="1676800"/>
            <a:ext cx="2024100" cy="3248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5322501" y="1676800"/>
            <a:ext cx="2024100" cy="3248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grpSp>
        <p:nvGrpSpPr>
          <p:cNvPr id="82" name="Shape 82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3" name="Shape 83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89" name="Shape 89"/>
            <p:cNvSpPr/>
            <p:nvPr/>
          </p:nvSpPr>
          <p:spPr>
            <a:xfrm flipH="1" rot="5400000">
              <a:off x="-231667" y="3341328"/>
              <a:ext cx="1185900" cy="7223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flipH="1" rot="-5400000">
              <a:off x="-173394" y="4440518"/>
              <a:ext cx="888000" cy="5411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 flipH="1" rot="-5400000">
              <a:off x="228055" y="4058303"/>
              <a:ext cx="614399" cy="3743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96" name="Shape 9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97" name="Shape 97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103" name="Shape 103"/>
            <p:cNvSpPr/>
            <p:nvPr/>
          </p:nvSpPr>
          <p:spPr>
            <a:xfrm flipH="1" rot="5400000">
              <a:off x="-231667" y="3341328"/>
              <a:ext cx="1185900" cy="7223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flipH="1" rot="-5400000">
              <a:off x="-173394" y="4440518"/>
              <a:ext cx="888000" cy="5411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 flipH="1" rot="-5400000">
              <a:off x="228055" y="4058303"/>
              <a:ext cx="614399" cy="3743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1236500" y="4406300"/>
            <a:ext cx="66711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b="1" sz="1800"/>
            </a:lvl1pPr>
          </a:lstStyle>
          <a:p/>
        </p:txBody>
      </p:sp>
      <p:grpSp>
        <p:nvGrpSpPr>
          <p:cNvPr id="110" name="Shape 110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1" name="Shape 111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117" name="Shape 117"/>
            <p:cNvSpPr/>
            <p:nvPr/>
          </p:nvSpPr>
          <p:spPr>
            <a:xfrm flipH="1" rot="5400000">
              <a:off x="-231667" y="3341328"/>
              <a:ext cx="1185900" cy="7223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 rot="-5400000">
              <a:off x="-173394" y="4440518"/>
              <a:ext cx="888000" cy="5411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 rot="-5400000">
              <a:off x="228055" y="4058303"/>
              <a:ext cx="614399" cy="3743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mall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flipH="1" rot="5400000">
              <a:off x="7471942" y="406043"/>
              <a:ext cx="2078100" cy="12659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flipH="1" rot="5400000">
              <a:off x="7072799" y="1666233"/>
              <a:ext cx="2574299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flipH="1" rot="-5400000">
              <a:off x="8242800" y="3381814"/>
              <a:ext cx="784500" cy="4778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flipH="1" rot="5400000">
              <a:off x="-231667" y="3341328"/>
              <a:ext cx="1185900" cy="7223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flipH="1" rot="-5400000">
              <a:off x="-173394" y="4440518"/>
              <a:ext cx="888000" cy="541199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flipH="1" rot="-5400000">
              <a:off x="228055" y="4058303"/>
              <a:ext cx="614399" cy="374399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2328150" y="1551224"/>
            <a:ext cx="4487700" cy="200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Capstone Slideshow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227625" y="128325"/>
            <a:ext cx="4254300" cy="5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Personal Closet</a:t>
            </a:r>
          </a:p>
        </p:txBody>
      </p:sp>
      <p:pic>
        <p:nvPicPr>
          <p:cNvPr descr="personalcl.png" id="205" name="Shape 205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227625" y="773750"/>
            <a:ext cx="8357574" cy="40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58837" y="13295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Home Page</a:t>
            </a:r>
          </a:p>
        </p:txBody>
      </p:sp>
      <p:pic>
        <p:nvPicPr>
          <p:cNvPr descr="home.png" id="157" name="Shape 157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211625" y="768950"/>
            <a:ext cx="8278598" cy="40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0" y="157950"/>
            <a:ext cx="4323900" cy="62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Girls Page Before</a:t>
            </a:r>
          </a:p>
        </p:txBody>
      </p:sp>
      <p:pic>
        <p:nvPicPr>
          <p:cNvPr descr="girls.png" id="163" name="Shape 163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236950" y="843400"/>
            <a:ext cx="8174299" cy="409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250662" y="14260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Girls Page After</a:t>
            </a:r>
          </a:p>
        </p:txBody>
      </p:sp>
      <p:pic>
        <p:nvPicPr>
          <p:cNvPr descr="grils3.png" id="169" name="Shape 169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250675" y="852150"/>
            <a:ext cx="8288925" cy="404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142600" y="108599"/>
            <a:ext cx="4692600" cy="622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i="0" lang="en" sz="3000"/>
              <a:t>The Guys Page Before</a:t>
            </a:r>
          </a:p>
        </p:txBody>
      </p:sp>
      <p:pic>
        <p:nvPicPr>
          <p:cNvPr descr="guysoutfit.png" id="175" name="Shape 175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211625" y="843725"/>
            <a:ext cx="8298350" cy="410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256675" y="108600"/>
            <a:ext cx="45513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The Guys Page After</a:t>
            </a:r>
          </a:p>
        </p:txBody>
      </p:sp>
      <p:pic>
        <p:nvPicPr>
          <p:cNvPr descr="guys3.png" id="181" name="Shape 181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256675" y="789900"/>
            <a:ext cx="8251197" cy="40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68687" y="142800"/>
            <a:ext cx="5972100" cy="63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Register Page</a:t>
            </a:r>
          </a:p>
        </p:txBody>
      </p:sp>
      <p:pic>
        <p:nvPicPr>
          <p:cNvPr descr="register.png" id="187" name="Shape 187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247700" y="832475"/>
            <a:ext cx="8321523" cy="40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4294967295" type="ctrTitle"/>
          </p:nvPr>
        </p:nvSpPr>
        <p:spPr>
          <a:xfrm>
            <a:off x="171475" y="102325"/>
            <a:ext cx="5635200" cy="65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Login Page</a:t>
            </a:r>
          </a:p>
        </p:txBody>
      </p:sp>
      <p:pic>
        <p:nvPicPr>
          <p:cNvPr descr="login.png" id="193" name="Shape 193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251125" y="821374"/>
            <a:ext cx="8306401" cy="401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257600" y="157975"/>
            <a:ext cx="6840600" cy="146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Review Form/Save Button/Description For Both Boys &amp; Girls</a:t>
            </a:r>
          </a:p>
        </p:txBody>
      </p:sp>
      <p:pic>
        <p:nvPicPr>
          <p:cNvPr descr="shfdh.png" id="199" name="Shape 199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257600" y="1721125"/>
            <a:ext cx="8272126" cy="317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