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4" r:id="rId2"/>
    <p:sldId id="266" r:id="rId3"/>
    <p:sldId id="265" r:id="rId4"/>
    <p:sldId id="272" r:id="rId5"/>
    <p:sldId id="324" r:id="rId6"/>
    <p:sldId id="337" r:id="rId7"/>
    <p:sldId id="360" r:id="rId8"/>
    <p:sldId id="338" r:id="rId9"/>
    <p:sldId id="343" r:id="rId10"/>
    <p:sldId id="339" r:id="rId11"/>
    <p:sldId id="332" r:id="rId12"/>
    <p:sldId id="359" r:id="rId13"/>
    <p:sldId id="341" r:id="rId14"/>
    <p:sldId id="340" r:id="rId15"/>
    <p:sldId id="326" r:id="rId16"/>
    <p:sldId id="358" r:id="rId17"/>
    <p:sldId id="345" r:id="rId18"/>
    <p:sldId id="333" r:id="rId19"/>
    <p:sldId id="357" r:id="rId20"/>
    <p:sldId id="346" r:id="rId21"/>
    <p:sldId id="347" r:id="rId22"/>
    <p:sldId id="348" r:id="rId23"/>
    <p:sldId id="335" r:id="rId24"/>
    <p:sldId id="349" r:id="rId25"/>
    <p:sldId id="330" r:id="rId26"/>
    <p:sldId id="355" r:id="rId27"/>
    <p:sldId id="356" r:id="rId28"/>
    <p:sldId id="334" r:id="rId29"/>
    <p:sldId id="354" r:id="rId30"/>
    <p:sldId id="353" r:id="rId31"/>
    <p:sldId id="361" r:id="rId32"/>
    <p:sldId id="29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9" autoAdjust="0"/>
    <p:restoredTop sz="94660"/>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image" Target="../media/image25.png"/><Relationship Id="rId5" Type="http://schemas.openxmlformats.org/officeDocument/2006/relationships/image" Target="../media/image29.jpg"/><Relationship Id="rId4" Type="http://schemas.openxmlformats.org/officeDocument/2006/relationships/image" Target="../media/image28.jpe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7.png"/><Relationship Id="rId1" Type="http://schemas.openxmlformats.org/officeDocument/2006/relationships/image" Target="../media/image28.jpeg"/><Relationship Id="rId5" Type="http://schemas.openxmlformats.org/officeDocument/2006/relationships/image" Target="../media/image25.png"/><Relationship Id="rId4" Type="http://schemas.openxmlformats.org/officeDocument/2006/relationships/image" Target="../media/image29.jp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B05C3-466E-4345-AC3B-4D01414781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6CB62AE-664A-49C3-845C-FDE6532E1A93}">
      <dgm:prSet custT="1"/>
      <dgm:spPr/>
      <dgm:t>
        <a:bodyPr/>
        <a:lstStyle/>
        <a:p>
          <a:r>
            <a:rPr lang="en-US" sz="2800" dirty="0">
              <a:latin typeface="Times New Roman" panose="02020603050405020304" pitchFamily="18" charset="0"/>
              <a:cs typeface="Times New Roman" panose="02020603050405020304" pitchFamily="18" charset="0"/>
            </a:rPr>
            <a:t>1.0 Introduction to Network and System Administration:</a:t>
          </a:r>
        </a:p>
      </dgm:t>
    </dgm:pt>
    <dgm:pt modelId="{759814AC-ECD8-4313-91AC-8EA34012C9A2}" type="parTrans" cxnId="{6FD866A9-0F56-448B-9FDD-EE49B82456E4}">
      <dgm:prSet/>
      <dgm:spPr/>
      <dgm:t>
        <a:bodyPr/>
        <a:lstStyle/>
        <a:p>
          <a:endParaRPr lang="en-US"/>
        </a:p>
      </dgm:t>
    </dgm:pt>
    <dgm:pt modelId="{3AD9D831-A4AF-45EA-AE27-5E02DDC85020}" type="sibTrans" cxnId="{6FD866A9-0F56-448B-9FDD-EE49B82456E4}">
      <dgm:prSet/>
      <dgm:spPr/>
      <dgm:t>
        <a:bodyPr/>
        <a:lstStyle/>
        <a:p>
          <a:endParaRPr lang="en-US"/>
        </a:p>
      </dgm:t>
    </dgm:pt>
    <dgm:pt modelId="{20886629-213B-8543-BD1D-2328C7335731}">
      <dgm:prSet custT="1"/>
      <dgm:spPr/>
      <dgm:t>
        <a:bodyPr/>
        <a:lstStyle/>
        <a:p>
          <a:r>
            <a:rPr lang="en-US" sz="2800" dirty="0">
              <a:latin typeface="Times New Roman" panose="02020603050405020304" pitchFamily="18" charset="0"/>
              <a:cs typeface="Times New Roman" panose="02020603050405020304" pitchFamily="18" charset="0"/>
            </a:rPr>
            <a:t>1.1 Role and responsibilities of network and system administrators.</a:t>
          </a:r>
        </a:p>
      </dgm:t>
    </dgm:pt>
    <dgm:pt modelId="{CA357EF3-FDBF-E54A-A3C5-D2CC15125459}" type="parTrans" cxnId="{10FFB0D3-1DC1-4743-B4B8-9B96C7F5B4C9}">
      <dgm:prSet/>
      <dgm:spPr/>
      <dgm:t>
        <a:bodyPr/>
        <a:lstStyle/>
        <a:p>
          <a:endParaRPr lang="en-GB"/>
        </a:p>
      </dgm:t>
    </dgm:pt>
    <dgm:pt modelId="{6138BC34-738D-604A-BEA1-A87443518F8E}" type="sibTrans" cxnId="{10FFB0D3-1DC1-4743-B4B8-9B96C7F5B4C9}">
      <dgm:prSet/>
      <dgm:spPr/>
      <dgm:t>
        <a:bodyPr/>
        <a:lstStyle/>
        <a:p>
          <a:endParaRPr lang="en-GB"/>
        </a:p>
      </dgm:t>
    </dgm:pt>
    <dgm:pt modelId="{BE413EF2-5E6B-4641-A99D-0E6ED79D689D}">
      <dgm:prSet custT="1"/>
      <dgm:spPr/>
      <dgm:t>
        <a:bodyPr/>
        <a:lstStyle/>
        <a:p>
          <a:r>
            <a:rPr lang="en-US" sz="2800" dirty="0">
              <a:latin typeface="Times New Roman" panose="02020603050405020304" pitchFamily="18" charset="0"/>
              <a:cs typeface="Times New Roman" panose="02020603050405020304" pitchFamily="18" charset="0"/>
            </a:rPr>
            <a:t>1.2 Importance of network and system administration in an organization.</a:t>
          </a:r>
        </a:p>
      </dgm:t>
    </dgm:pt>
    <dgm:pt modelId="{81729FD9-0924-A446-8553-308611A98E4D}" type="parTrans" cxnId="{715685F9-9BD8-4E44-BC93-39AC55563BE6}">
      <dgm:prSet/>
      <dgm:spPr/>
      <dgm:t>
        <a:bodyPr/>
        <a:lstStyle/>
        <a:p>
          <a:endParaRPr lang="en-GB"/>
        </a:p>
      </dgm:t>
    </dgm:pt>
    <dgm:pt modelId="{D09D298F-A25E-2F43-A0E1-1146F02284C0}" type="sibTrans" cxnId="{715685F9-9BD8-4E44-BC93-39AC55563BE6}">
      <dgm:prSet/>
      <dgm:spPr/>
      <dgm:t>
        <a:bodyPr/>
        <a:lstStyle/>
        <a:p>
          <a:endParaRPr lang="en-GB"/>
        </a:p>
      </dgm:t>
    </dgm:pt>
    <dgm:pt modelId="{40F8459E-50B5-B642-88AC-DFE3D39C04E8}">
      <dgm:prSet custT="1"/>
      <dgm:spPr/>
      <dgm:t>
        <a:bodyPr/>
        <a:lstStyle/>
        <a:p>
          <a:r>
            <a:rPr lang="en-US" sz="2800" dirty="0">
              <a:latin typeface="Times New Roman" panose="02020603050405020304" pitchFamily="18" charset="0"/>
              <a:cs typeface="Times New Roman" panose="02020603050405020304" pitchFamily="18" charset="0"/>
            </a:rPr>
            <a:t>1.3 Ethical and professional considerations in administration.</a:t>
          </a:r>
        </a:p>
      </dgm:t>
    </dgm:pt>
    <dgm:pt modelId="{6268D3DF-19A5-C245-B463-29F9D43936B7}" type="parTrans" cxnId="{F823A641-FB73-B642-9C31-FF7A3FC23A41}">
      <dgm:prSet/>
      <dgm:spPr/>
      <dgm:t>
        <a:bodyPr/>
        <a:lstStyle/>
        <a:p>
          <a:endParaRPr lang="en-GB"/>
        </a:p>
      </dgm:t>
    </dgm:pt>
    <dgm:pt modelId="{70A39920-4A7B-1748-8A9E-205A8E8590C5}" type="sibTrans" cxnId="{F823A641-FB73-B642-9C31-FF7A3FC23A41}">
      <dgm:prSet/>
      <dgm:spPr/>
      <dgm:t>
        <a:bodyPr/>
        <a:lstStyle/>
        <a:p>
          <a:endParaRPr lang="en-GB"/>
        </a:p>
      </dgm:t>
    </dgm:pt>
    <dgm:pt modelId="{4646BE1F-FD95-F446-9497-05D6AAC7C628}" type="pres">
      <dgm:prSet presAssocID="{D5CB05C3-466E-4345-AC3B-4D0141478115}" presName="linear" presStyleCnt="0">
        <dgm:presLayoutVars>
          <dgm:animLvl val="lvl"/>
          <dgm:resizeHandles val="exact"/>
        </dgm:presLayoutVars>
      </dgm:prSet>
      <dgm:spPr/>
    </dgm:pt>
    <dgm:pt modelId="{4C32CA31-0C20-5C40-8E8E-D1AD4B84C9E0}" type="pres">
      <dgm:prSet presAssocID="{26CB62AE-664A-49C3-845C-FDE6532E1A93}" presName="parentText" presStyleLbl="node1" presStyleIdx="0" presStyleCnt="4">
        <dgm:presLayoutVars>
          <dgm:chMax val="0"/>
          <dgm:bulletEnabled val="1"/>
        </dgm:presLayoutVars>
      </dgm:prSet>
      <dgm:spPr/>
    </dgm:pt>
    <dgm:pt modelId="{3A550F73-FC48-2745-B553-FDCC446FECA4}" type="pres">
      <dgm:prSet presAssocID="{3AD9D831-A4AF-45EA-AE27-5E02DDC85020}" presName="spacer" presStyleCnt="0"/>
      <dgm:spPr/>
    </dgm:pt>
    <dgm:pt modelId="{E44E2BED-5568-CB4A-AB9F-BEAFF7127950}" type="pres">
      <dgm:prSet presAssocID="{20886629-213B-8543-BD1D-2328C7335731}" presName="parentText" presStyleLbl="node1" presStyleIdx="1" presStyleCnt="4">
        <dgm:presLayoutVars>
          <dgm:chMax val="0"/>
          <dgm:bulletEnabled val="1"/>
        </dgm:presLayoutVars>
      </dgm:prSet>
      <dgm:spPr/>
    </dgm:pt>
    <dgm:pt modelId="{AB265C2C-2CBC-4146-BE66-678A543CD03D}" type="pres">
      <dgm:prSet presAssocID="{6138BC34-738D-604A-BEA1-A87443518F8E}" presName="spacer" presStyleCnt="0"/>
      <dgm:spPr/>
    </dgm:pt>
    <dgm:pt modelId="{5AC93F36-5F1C-D94B-BF2B-E7A3B9111FA7}" type="pres">
      <dgm:prSet presAssocID="{BE413EF2-5E6B-4641-A99D-0E6ED79D689D}" presName="parentText" presStyleLbl="node1" presStyleIdx="2" presStyleCnt="4">
        <dgm:presLayoutVars>
          <dgm:chMax val="0"/>
          <dgm:bulletEnabled val="1"/>
        </dgm:presLayoutVars>
      </dgm:prSet>
      <dgm:spPr/>
    </dgm:pt>
    <dgm:pt modelId="{F55CA8EF-DE65-9D46-A9D7-FADF1A667DC2}" type="pres">
      <dgm:prSet presAssocID="{D09D298F-A25E-2F43-A0E1-1146F02284C0}" presName="spacer" presStyleCnt="0"/>
      <dgm:spPr/>
    </dgm:pt>
    <dgm:pt modelId="{135853CA-16DD-1B48-BAC7-B680DEDEED3F}" type="pres">
      <dgm:prSet presAssocID="{40F8459E-50B5-B642-88AC-DFE3D39C04E8}" presName="parentText" presStyleLbl="node1" presStyleIdx="3" presStyleCnt="4">
        <dgm:presLayoutVars>
          <dgm:chMax val="0"/>
          <dgm:bulletEnabled val="1"/>
        </dgm:presLayoutVars>
      </dgm:prSet>
      <dgm:spPr/>
    </dgm:pt>
  </dgm:ptLst>
  <dgm:cxnLst>
    <dgm:cxn modelId="{11AF0515-17BA-B048-9718-723E04B3AE8F}" type="presOf" srcId="{20886629-213B-8543-BD1D-2328C7335731}" destId="{E44E2BED-5568-CB4A-AB9F-BEAFF7127950}" srcOrd="0" destOrd="0" presId="urn:microsoft.com/office/officeart/2005/8/layout/vList2"/>
    <dgm:cxn modelId="{51FA2138-B60D-574A-9F91-05C11CB10728}" type="presOf" srcId="{26CB62AE-664A-49C3-845C-FDE6532E1A93}" destId="{4C32CA31-0C20-5C40-8E8E-D1AD4B84C9E0}" srcOrd="0" destOrd="0" presId="urn:microsoft.com/office/officeart/2005/8/layout/vList2"/>
    <dgm:cxn modelId="{F823A641-FB73-B642-9C31-FF7A3FC23A41}" srcId="{D5CB05C3-466E-4345-AC3B-4D0141478115}" destId="{40F8459E-50B5-B642-88AC-DFE3D39C04E8}" srcOrd="3" destOrd="0" parTransId="{6268D3DF-19A5-C245-B463-29F9D43936B7}" sibTransId="{70A39920-4A7B-1748-8A9E-205A8E8590C5}"/>
    <dgm:cxn modelId="{5BC5365A-0B6A-C344-A54D-36DDF79B3168}" type="presOf" srcId="{40F8459E-50B5-B642-88AC-DFE3D39C04E8}" destId="{135853CA-16DD-1B48-BAC7-B680DEDEED3F}" srcOrd="0" destOrd="0" presId="urn:microsoft.com/office/officeart/2005/8/layout/vList2"/>
    <dgm:cxn modelId="{14E8C66A-E034-4D45-A163-41545DE8E80E}" type="presOf" srcId="{BE413EF2-5E6B-4641-A99D-0E6ED79D689D}" destId="{5AC93F36-5F1C-D94B-BF2B-E7A3B9111FA7}" srcOrd="0" destOrd="0" presId="urn:microsoft.com/office/officeart/2005/8/layout/vList2"/>
    <dgm:cxn modelId="{6FD866A9-0F56-448B-9FDD-EE49B82456E4}" srcId="{D5CB05C3-466E-4345-AC3B-4D0141478115}" destId="{26CB62AE-664A-49C3-845C-FDE6532E1A93}" srcOrd="0" destOrd="0" parTransId="{759814AC-ECD8-4313-91AC-8EA34012C9A2}" sibTransId="{3AD9D831-A4AF-45EA-AE27-5E02DDC85020}"/>
    <dgm:cxn modelId="{10FFB0D3-1DC1-4743-B4B8-9B96C7F5B4C9}" srcId="{D5CB05C3-466E-4345-AC3B-4D0141478115}" destId="{20886629-213B-8543-BD1D-2328C7335731}" srcOrd="1" destOrd="0" parTransId="{CA357EF3-FDBF-E54A-A3C5-D2CC15125459}" sibTransId="{6138BC34-738D-604A-BEA1-A87443518F8E}"/>
    <dgm:cxn modelId="{001171DF-1CA2-5E42-AAD9-23BC32B2D761}" type="presOf" srcId="{D5CB05C3-466E-4345-AC3B-4D0141478115}" destId="{4646BE1F-FD95-F446-9497-05D6AAC7C628}" srcOrd="0" destOrd="0" presId="urn:microsoft.com/office/officeart/2005/8/layout/vList2"/>
    <dgm:cxn modelId="{715685F9-9BD8-4E44-BC93-39AC55563BE6}" srcId="{D5CB05C3-466E-4345-AC3B-4D0141478115}" destId="{BE413EF2-5E6B-4641-A99D-0E6ED79D689D}" srcOrd="2" destOrd="0" parTransId="{81729FD9-0924-A446-8553-308611A98E4D}" sibTransId="{D09D298F-A25E-2F43-A0E1-1146F02284C0}"/>
    <dgm:cxn modelId="{8676C499-BCB9-0241-AB93-1FE0A05DEB66}" type="presParOf" srcId="{4646BE1F-FD95-F446-9497-05D6AAC7C628}" destId="{4C32CA31-0C20-5C40-8E8E-D1AD4B84C9E0}" srcOrd="0" destOrd="0" presId="urn:microsoft.com/office/officeart/2005/8/layout/vList2"/>
    <dgm:cxn modelId="{4D091AF1-EF79-7540-A85B-1A600D9F3E31}" type="presParOf" srcId="{4646BE1F-FD95-F446-9497-05D6AAC7C628}" destId="{3A550F73-FC48-2745-B553-FDCC446FECA4}" srcOrd="1" destOrd="0" presId="urn:microsoft.com/office/officeart/2005/8/layout/vList2"/>
    <dgm:cxn modelId="{15D3B652-922F-684A-A4BA-CC264EBDEE08}" type="presParOf" srcId="{4646BE1F-FD95-F446-9497-05D6AAC7C628}" destId="{E44E2BED-5568-CB4A-AB9F-BEAFF7127950}" srcOrd="2" destOrd="0" presId="urn:microsoft.com/office/officeart/2005/8/layout/vList2"/>
    <dgm:cxn modelId="{ACA886D3-F265-5C40-9F2D-7BB18F0A6E16}" type="presParOf" srcId="{4646BE1F-FD95-F446-9497-05D6AAC7C628}" destId="{AB265C2C-2CBC-4146-BE66-678A543CD03D}" srcOrd="3" destOrd="0" presId="urn:microsoft.com/office/officeart/2005/8/layout/vList2"/>
    <dgm:cxn modelId="{EB00C18C-2C40-0942-A055-797AA8A92C0A}" type="presParOf" srcId="{4646BE1F-FD95-F446-9497-05D6AAC7C628}" destId="{5AC93F36-5F1C-D94B-BF2B-E7A3B9111FA7}" srcOrd="4" destOrd="0" presId="urn:microsoft.com/office/officeart/2005/8/layout/vList2"/>
    <dgm:cxn modelId="{A1D7E5C0-8FA0-1A42-A01F-F1960DBB2026}" type="presParOf" srcId="{4646BE1F-FD95-F446-9497-05D6AAC7C628}" destId="{F55CA8EF-DE65-9D46-A9D7-FADF1A667DC2}" srcOrd="5" destOrd="0" presId="urn:microsoft.com/office/officeart/2005/8/layout/vList2"/>
    <dgm:cxn modelId="{FA746913-5F73-2A4D-AAC4-C88BA513DA5F}" type="presParOf" srcId="{4646BE1F-FD95-F446-9497-05D6AAC7C628}" destId="{135853CA-16DD-1B48-BAC7-B680DEDEED3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E10767-03CC-4E47-9C35-F0101F472B4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CCA1604-F195-4E50-A31B-DB9D30606909}">
      <dgm:prSet/>
      <dgm:spPr/>
      <dgm:t>
        <a:bodyPr/>
        <a:lstStyle/>
        <a:p>
          <a:r>
            <a:rPr lang="en-US"/>
            <a:t>Ensuring the security and integrity of systems and data.</a:t>
          </a:r>
        </a:p>
      </dgm:t>
    </dgm:pt>
    <dgm:pt modelId="{5E2AA1EF-2A7B-426D-86C2-CA6C86ACF0C0}" type="parTrans" cxnId="{D1EB44A9-628B-4274-8D37-4234DFBF6F7F}">
      <dgm:prSet/>
      <dgm:spPr/>
      <dgm:t>
        <a:bodyPr/>
        <a:lstStyle/>
        <a:p>
          <a:endParaRPr lang="en-US"/>
        </a:p>
      </dgm:t>
    </dgm:pt>
    <dgm:pt modelId="{ED106E70-9A80-49B8-AB8E-7D149E1B16E5}" type="sibTrans" cxnId="{D1EB44A9-628B-4274-8D37-4234DFBF6F7F}">
      <dgm:prSet/>
      <dgm:spPr/>
      <dgm:t>
        <a:bodyPr/>
        <a:lstStyle/>
        <a:p>
          <a:endParaRPr lang="en-US"/>
        </a:p>
      </dgm:t>
    </dgm:pt>
    <dgm:pt modelId="{92E173D3-8BA3-43CC-A153-C775DB899EE6}" type="pres">
      <dgm:prSet presAssocID="{D6E10767-03CC-4E47-9C35-F0101F472B44}" presName="linear" presStyleCnt="0">
        <dgm:presLayoutVars>
          <dgm:animLvl val="lvl"/>
          <dgm:resizeHandles val="exact"/>
        </dgm:presLayoutVars>
      </dgm:prSet>
      <dgm:spPr/>
    </dgm:pt>
    <dgm:pt modelId="{AA5284DB-2369-4F92-A759-450315F50F15}" type="pres">
      <dgm:prSet presAssocID="{4CCA1604-F195-4E50-A31B-DB9D30606909}" presName="parentText" presStyleLbl="node1" presStyleIdx="0" presStyleCnt="1" custLinFactNeighborX="-6785" custLinFactNeighborY="-28960">
        <dgm:presLayoutVars>
          <dgm:chMax val="0"/>
          <dgm:bulletEnabled val="1"/>
        </dgm:presLayoutVars>
      </dgm:prSet>
      <dgm:spPr/>
    </dgm:pt>
  </dgm:ptLst>
  <dgm:cxnLst>
    <dgm:cxn modelId="{E9F8B01C-50A6-40E8-A0CB-86C8BDAA5252}" type="presOf" srcId="{4CCA1604-F195-4E50-A31B-DB9D30606909}" destId="{AA5284DB-2369-4F92-A759-450315F50F15}" srcOrd="0" destOrd="0" presId="urn:microsoft.com/office/officeart/2005/8/layout/vList2"/>
    <dgm:cxn modelId="{D1EB44A9-628B-4274-8D37-4234DFBF6F7F}" srcId="{D6E10767-03CC-4E47-9C35-F0101F472B44}" destId="{4CCA1604-F195-4E50-A31B-DB9D30606909}" srcOrd="0" destOrd="0" parTransId="{5E2AA1EF-2A7B-426D-86C2-CA6C86ACF0C0}" sibTransId="{ED106E70-9A80-49B8-AB8E-7D149E1B16E5}"/>
    <dgm:cxn modelId="{D75E98F6-0774-46E6-AEEB-4C9825252413}" type="presOf" srcId="{D6E10767-03CC-4E47-9C35-F0101F472B44}" destId="{92E173D3-8BA3-43CC-A153-C775DB899EE6}" srcOrd="0" destOrd="0" presId="urn:microsoft.com/office/officeart/2005/8/layout/vList2"/>
    <dgm:cxn modelId="{30A1B0EA-EEAB-430E-9BD2-5303CFD66FCD}" type="presParOf" srcId="{92E173D3-8BA3-43CC-A153-C775DB899EE6}" destId="{AA5284DB-2369-4F92-A759-450315F50F15}"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50E15A3-32A3-426B-8513-2DBCCFCAB2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AB886DF-63B5-401A-8F1E-BF1421230C5F}">
      <dgm:prSet/>
      <dgm:spPr>
        <a:solidFill>
          <a:schemeClr val="bg1">
            <a:lumMod val="50000"/>
          </a:schemeClr>
        </a:solidFill>
      </dgm:spPr>
      <dgm:t>
        <a:bodyPr/>
        <a:lstStyle/>
        <a:p>
          <a:r>
            <a:rPr lang="en-US" dirty="0"/>
            <a:t>Providing technical support to end-users and resolving system-related issues.</a:t>
          </a:r>
        </a:p>
      </dgm:t>
    </dgm:pt>
    <dgm:pt modelId="{E9D1E08B-B1BD-4F0C-82D6-DAA4C11712A1}" type="parTrans" cxnId="{03B085D6-6D25-4616-A52D-F01F650EAB29}">
      <dgm:prSet/>
      <dgm:spPr/>
      <dgm:t>
        <a:bodyPr/>
        <a:lstStyle/>
        <a:p>
          <a:endParaRPr lang="en-US"/>
        </a:p>
      </dgm:t>
    </dgm:pt>
    <dgm:pt modelId="{01AD2607-1AB9-4EC0-B66C-05794661C0B7}" type="sibTrans" cxnId="{03B085D6-6D25-4616-A52D-F01F650EAB29}">
      <dgm:prSet/>
      <dgm:spPr/>
      <dgm:t>
        <a:bodyPr/>
        <a:lstStyle/>
        <a:p>
          <a:endParaRPr lang="en-US"/>
        </a:p>
      </dgm:t>
    </dgm:pt>
    <dgm:pt modelId="{EA28B7B2-F693-4BE4-A133-6FD8BCF56B2D}" type="pres">
      <dgm:prSet presAssocID="{E50E15A3-32A3-426B-8513-2DBCCFCAB23C}" presName="linear" presStyleCnt="0">
        <dgm:presLayoutVars>
          <dgm:animLvl val="lvl"/>
          <dgm:resizeHandles val="exact"/>
        </dgm:presLayoutVars>
      </dgm:prSet>
      <dgm:spPr/>
    </dgm:pt>
    <dgm:pt modelId="{FE2F9F89-2260-4F8C-9F00-39E3E98DBB32}" type="pres">
      <dgm:prSet presAssocID="{CAB886DF-63B5-401A-8F1E-BF1421230C5F}" presName="parentText" presStyleLbl="node1" presStyleIdx="0" presStyleCnt="1" custLinFactY="-38450" custLinFactNeighborY="-100000">
        <dgm:presLayoutVars>
          <dgm:chMax val="0"/>
          <dgm:bulletEnabled val="1"/>
        </dgm:presLayoutVars>
      </dgm:prSet>
      <dgm:spPr/>
    </dgm:pt>
  </dgm:ptLst>
  <dgm:cxnLst>
    <dgm:cxn modelId="{1E87501F-B933-4440-9FC7-248F4FDE84FD}" type="presOf" srcId="{E50E15A3-32A3-426B-8513-2DBCCFCAB23C}" destId="{EA28B7B2-F693-4BE4-A133-6FD8BCF56B2D}" srcOrd="0" destOrd="0" presId="urn:microsoft.com/office/officeart/2005/8/layout/vList2"/>
    <dgm:cxn modelId="{034C31BB-5CB0-4A03-8BFC-EA2EEAC8EEE0}" type="presOf" srcId="{CAB886DF-63B5-401A-8F1E-BF1421230C5F}" destId="{FE2F9F89-2260-4F8C-9F00-39E3E98DBB32}" srcOrd="0" destOrd="0" presId="urn:microsoft.com/office/officeart/2005/8/layout/vList2"/>
    <dgm:cxn modelId="{03B085D6-6D25-4616-A52D-F01F650EAB29}" srcId="{E50E15A3-32A3-426B-8513-2DBCCFCAB23C}" destId="{CAB886DF-63B5-401A-8F1E-BF1421230C5F}" srcOrd="0" destOrd="0" parTransId="{E9D1E08B-B1BD-4F0C-82D6-DAA4C11712A1}" sibTransId="{01AD2607-1AB9-4EC0-B66C-05794661C0B7}"/>
    <dgm:cxn modelId="{C9884E6C-0761-4534-B455-3F0B6FF838CF}" type="presParOf" srcId="{EA28B7B2-F693-4BE4-A133-6FD8BCF56B2D}" destId="{FE2F9F89-2260-4F8C-9F00-39E3E98DBB32}"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1AF50AB-3B11-41B1-AF78-A4A81C557B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EAAB229-85CC-4E63-B2AF-42E4DFD5497F}">
      <dgm:prSet/>
      <dgm:spPr/>
      <dgm:t>
        <a:bodyPr/>
        <a:lstStyle/>
        <a:p>
          <a:r>
            <a:rPr lang="en-US" dirty="0"/>
            <a:t>Monitoring system performance and optimizing resource utilization.</a:t>
          </a:r>
        </a:p>
      </dgm:t>
    </dgm:pt>
    <dgm:pt modelId="{7474B21D-1284-4023-9261-488510D78301}" type="parTrans" cxnId="{9F13CC69-F8BB-49FA-9ADC-743E6D71856B}">
      <dgm:prSet/>
      <dgm:spPr/>
      <dgm:t>
        <a:bodyPr/>
        <a:lstStyle/>
        <a:p>
          <a:endParaRPr lang="en-US"/>
        </a:p>
      </dgm:t>
    </dgm:pt>
    <dgm:pt modelId="{B30D7721-C432-4CD1-A0ED-56227A5E7C0D}" type="sibTrans" cxnId="{9F13CC69-F8BB-49FA-9ADC-743E6D71856B}">
      <dgm:prSet/>
      <dgm:spPr/>
      <dgm:t>
        <a:bodyPr/>
        <a:lstStyle/>
        <a:p>
          <a:endParaRPr lang="en-US"/>
        </a:p>
      </dgm:t>
    </dgm:pt>
    <dgm:pt modelId="{5252EE70-DAA1-4D70-8727-2C98A0208EE3}" type="pres">
      <dgm:prSet presAssocID="{A1AF50AB-3B11-41B1-AF78-A4A81C557BBE}" presName="linear" presStyleCnt="0">
        <dgm:presLayoutVars>
          <dgm:animLvl val="lvl"/>
          <dgm:resizeHandles val="exact"/>
        </dgm:presLayoutVars>
      </dgm:prSet>
      <dgm:spPr/>
    </dgm:pt>
    <dgm:pt modelId="{3C981CF2-3CAD-441A-B2F8-3107BDD1B7B8}" type="pres">
      <dgm:prSet presAssocID="{CEAAB229-85CC-4E63-B2AF-42E4DFD5497F}" presName="parentText" presStyleLbl="node1" presStyleIdx="0" presStyleCnt="1" custLinFactX="12389" custLinFactNeighborX="100000" custLinFactNeighborY="1777">
        <dgm:presLayoutVars>
          <dgm:chMax val="0"/>
          <dgm:bulletEnabled val="1"/>
        </dgm:presLayoutVars>
      </dgm:prSet>
      <dgm:spPr/>
    </dgm:pt>
  </dgm:ptLst>
  <dgm:cxnLst>
    <dgm:cxn modelId="{9F13CC69-F8BB-49FA-9ADC-743E6D71856B}" srcId="{A1AF50AB-3B11-41B1-AF78-A4A81C557BBE}" destId="{CEAAB229-85CC-4E63-B2AF-42E4DFD5497F}" srcOrd="0" destOrd="0" parTransId="{7474B21D-1284-4023-9261-488510D78301}" sibTransId="{B30D7721-C432-4CD1-A0ED-56227A5E7C0D}"/>
    <dgm:cxn modelId="{70CA8894-07B0-487A-9A62-2592A08491D6}" type="presOf" srcId="{A1AF50AB-3B11-41B1-AF78-A4A81C557BBE}" destId="{5252EE70-DAA1-4D70-8727-2C98A0208EE3}" srcOrd="0" destOrd="0" presId="urn:microsoft.com/office/officeart/2005/8/layout/vList2"/>
    <dgm:cxn modelId="{E69943B8-B25F-4245-9FDD-A60A17D8E211}" type="presOf" srcId="{CEAAB229-85CC-4E63-B2AF-42E4DFD5497F}" destId="{3C981CF2-3CAD-441A-B2F8-3107BDD1B7B8}" srcOrd="0" destOrd="0" presId="urn:microsoft.com/office/officeart/2005/8/layout/vList2"/>
    <dgm:cxn modelId="{57867CC4-BD4F-4AE2-9848-C12B3E2E2E46}" type="presParOf" srcId="{5252EE70-DAA1-4D70-8727-2C98A0208EE3}" destId="{3C981CF2-3CAD-441A-B2F8-3107BDD1B7B8}"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9495BB7-7E34-4FAD-9794-4B8894A64F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579444-C089-4DA3-B834-50545833A6EE}">
      <dgm:prSet/>
      <dgm:spPr>
        <a:solidFill>
          <a:schemeClr val="bg1">
            <a:lumMod val="50000"/>
          </a:schemeClr>
        </a:solidFill>
      </dgm:spPr>
      <dgm:t>
        <a:bodyPr/>
        <a:lstStyle/>
        <a:p>
          <a:r>
            <a:rPr lang="en-US" dirty="0"/>
            <a:t>Implementing and managing backup and recovery solutions.</a:t>
          </a:r>
        </a:p>
      </dgm:t>
    </dgm:pt>
    <dgm:pt modelId="{A48427CA-3A0D-48FF-84E2-D36367B5B4AC}" type="parTrans" cxnId="{CD884D84-FFB1-465C-B759-822A4B6BC736}">
      <dgm:prSet/>
      <dgm:spPr/>
      <dgm:t>
        <a:bodyPr/>
        <a:lstStyle/>
        <a:p>
          <a:endParaRPr lang="en-US"/>
        </a:p>
      </dgm:t>
    </dgm:pt>
    <dgm:pt modelId="{385C59D7-1F4B-495F-8D2C-5F43F2E82A5D}" type="sibTrans" cxnId="{CD884D84-FFB1-465C-B759-822A4B6BC736}">
      <dgm:prSet/>
      <dgm:spPr/>
      <dgm:t>
        <a:bodyPr/>
        <a:lstStyle/>
        <a:p>
          <a:endParaRPr lang="en-US"/>
        </a:p>
      </dgm:t>
    </dgm:pt>
    <dgm:pt modelId="{AC09E092-91B8-4B7E-B20E-8480C120AEC2}" type="pres">
      <dgm:prSet presAssocID="{79495BB7-7E34-4FAD-9794-4B8894A64F0C}" presName="linear" presStyleCnt="0">
        <dgm:presLayoutVars>
          <dgm:animLvl val="lvl"/>
          <dgm:resizeHandles val="exact"/>
        </dgm:presLayoutVars>
      </dgm:prSet>
      <dgm:spPr/>
    </dgm:pt>
    <dgm:pt modelId="{F883D386-D2EC-4E1B-9E63-E4B570F4EF16}" type="pres">
      <dgm:prSet presAssocID="{46579444-C089-4DA3-B834-50545833A6EE}" presName="parentText" presStyleLbl="node1" presStyleIdx="0" presStyleCnt="1">
        <dgm:presLayoutVars>
          <dgm:chMax val="0"/>
          <dgm:bulletEnabled val="1"/>
        </dgm:presLayoutVars>
      </dgm:prSet>
      <dgm:spPr/>
    </dgm:pt>
  </dgm:ptLst>
  <dgm:cxnLst>
    <dgm:cxn modelId="{CD884D84-FFB1-465C-B759-822A4B6BC736}" srcId="{79495BB7-7E34-4FAD-9794-4B8894A64F0C}" destId="{46579444-C089-4DA3-B834-50545833A6EE}" srcOrd="0" destOrd="0" parTransId="{A48427CA-3A0D-48FF-84E2-D36367B5B4AC}" sibTransId="{385C59D7-1F4B-495F-8D2C-5F43F2E82A5D}"/>
    <dgm:cxn modelId="{C28BAABA-8BB9-4580-A15F-9CAB41B4E250}" type="presOf" srcId="{79495BB7-7E34-4FAD-9794-4B8894A64F0C}" destId="{AC09E092-91B8-4B7E-B20E-8480C120AEC2}" srcOrd="0" destOrd="0" presId="urn:microsoft.com/office/officeart/2005/8/layout/vList2"/>
    <dgm:cxn modelId="{582426EA-5FE2-4893-AC63-DF0C88C94548}" type="presOf" srcId="{46579444-C089-4DA3-B834-50545833A6EE}" destId="{F883D386-D2EC-4E1B-9E63-E4B570F4EF16}" srcOrd="0" destOrd="0" presId="urn:microsoft.com/office/officeart/2005/8/layout/vList2"/>
    <dgm:cxn modelId="{F5278ED1-7DC4-4F33-955C-06306B01670C}" type="presParOf" srcId="{AC09E092-91B8-4B7E-B20E-8480C120AEC2}" destId="{F883D386-D2EC-4E1B-9E63-E4B570F4EF16}" srcOrd="0" destOrd="0" presId="urn:microsoft.com/office/officeart/2005/8/layout/vList2"/>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AE29BFF-6C58-4339-B552-5965B693F0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522D795-1682-44B5-BD04-40ED5CA6DD9A}">
      <dgm:prSet/>
      <dgm:spPr/>
      <dgm:t>
        <a:bodyPr/>
        <a:lstStyle/>
        <a:p>
          <a:r>
            <a:rPr lang="en-US" dirty="0">
              <a:latin typeface="Times New Roman" panose="02020603050405020304" pitchFamily="18" charset="0"/>
              <a:cs typeface="Times New Roman" panose="02020603050405020304" pitchFamily="18" charset="0"/>
            </a:rPr>
            <a:t>Security: Both network and system administrators play a crucial role in implementing and maintaining security measures to protect against unauthorized access, malware, and other cybersecurity threats.</a:t>
          </a:r>
        </a:p>
      </dgm:t>
    </dgm:pt>
    <dgm:pt modelId="{3AD53051-D10B-4FDE-B373-06CC2BC284F5}" type="parTrans" cxnId="{6BBD9B40-7894-4E9B-9055-5E54CC8B8B36}">
      <dgm:prSet/>
      <dgm:spPr/>
      <dgm:t>
        <a:bodyPr/>
        <a:lstStyle/>
        <a:p>
          <a:endParaRPr lang="en-US"/>
        </a:p>
      </dgm:t>
    </dgm:pt>
    <dgm:pt modelId="{B2523EE3-0109-44CD-87D1-B7DDB8454B90}" type="sibTrans" cxnId="{6BBD9B40-7894-4E9B-9055-5E54CC8B8B36}">
      <dgm:prSet/>
      <dgm:spPr/>
      <dgm:t>
        <a:bodyPr/>
        <a:lstStyle/>
        <a:p>
          <a:endParaRPr lang="en-US"/>
        </a:p>
      </dgm:t>
    </dgm:pt>
    <dgm:pt modelId="{1F71DD46-D971-4F42-A6B7-5BD1E7B980BF}" type="pres">
      <dgm:prSet presAssocID="{1AE29BFF-6C58-4339-B552-5965B693F0B4}" presName="linear" presStyleCnt="0">
        <dgm:presLayoutVars>
          <dgm:animLvl val="lvl"/>
          <dgm:resizeHandles val="exact"/>
        </dgm:presLayoutVars>
      </dgm:prSet>
      <dgm:spPr/>
    </dgm:pt>
    <dgm:pt modelId="{668BAE74-B9CC-4019-ADC3-121DDE14044F}" type="pres">
      <dgm:prSet presAssocID="{7522D795-1682-44B5-BD04-40ED5CA6DD9A}" presName="parentText" presStyleLbl="node1" presStyleIdx="0" presStyleCnt="1">
        <dgm:presLayoutVars>
          <dgm:chMax val="0"/>
          <dgm:bulletEnabled val="1"/>
        </dgm:presLayoutVars>
      </dgm:prSet>
      <dgm:spPr/>
    </dgm:pt>
  </dgm:ptLst>
  <dgm:cxnLst>
    <dgm:cxn modelId="{427D5A36-3513-4EDA-87D7-D5C4AB9C2213}" type="presOf" srcId="{1AE29BFF-6C58-4339-B552-5965B693F0B4}" destId="{1F71DD46-D971-4F42-A6B7-5BD1E7B980BF}" srcOrd="0" destOrd="0" presId="urn:microsoft.com/office/officeart/2005/8/layout/vList2"/>
    <dgm:cxn modelId="{6BBD9B40-7894-4E9B-9055-5E54CC8B8B36}" srcId="{1AE29BFF-6C58-4339-B552-5965B693F0B4}" destId="{7522D795-1682-44B5-BD04-40ED5CA6DD9A}" srcOrd="0" destOrd="0" parTransId="{3AD53051-D10B-4FDE-B373-06CC2BC284F5}" sibTransId="{B2523EE3-0109-44CD-87D1-B7DDB8454B90}"/>
    <dgm:cxn modelId="{9AD393F9-D7B9-4348-BFDE-480AA8D9FDCD}" type="presOf" srcId="{7522D795-1682-44B5-BD04-40ED5CA6DD9A}" destId="{668BAE74-B9CC-4019-ADC3-121DDE14044F}" srcOrd="0" destOrd="0" presId="urn:microsoft.com/office/officeart/2005/8/layout/vList2"/>
    <dgm:cxn modelId="{D501CF41-7DC5-4631-98EA-224D99F2B4D7}" type="presParOf" srcId="{1F71DD46-D971-4F42-A6B7-5BD1E7B980BF}" destId="{668BAE74-B9CC-4019-ADC3-121DDE14044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BD6272D-87BC-4CEB-ACC1-385526D205C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1BFD513-C6B2-4841-9B27-45BEFB7A4C98}">
      <dgm:prSet/>
      <dgm:spPr/>
      <dgm:t>
        <a:bodyPr/>
        <a:lstStyle/>
        <a:p>
          <a:r>
            <a:rPr lang="en-US" dirty="0">
              <a:latin typeface="Times New Roman" panose="02020603050405020304" pitchFamily="18" charset="0"/>
              <a:cs typeface="Times New Roman" panose="02020603050405020304" pitchFamily="18" charset="0"/>
            </a:rPr>
            <a:t>Scalability: As organizations grow, network and system administrators need to design and implement scalable solutions that can accommodate increased workloads and users.</a:t>
          </a:r>
        </a:p>
      </dgm:t>
    </dgm:pt>
    <dgm:pt modelId="{E35DE5B9-345F-43FE-9FD9-C43AD749C167}" type="parTrans" cxnId="{C6B1A3E7-5381-402C-9933-E89D74F892D8}">
      <dgm:prSet/>
      <dgm:spPr/>
      <dgm:t>
        <a:bodyPr/>
        <a:lstStyle/>
        <a:p>
          <a:endParaRPr lang="en-US"/>
        </a:p>
      </dgm:t>
    </dgm:pt>
    <dgm:pt modelId="{FB700FDF-65F9-49CB-8A47-17C6463027BF}" type="sibTrans" cxnId="{C6B1A3E7-5381-402C-9933-E89D74F892D8}">
      <dgm:prSet/>
      <dgm:spPr/>
      <dgm:t>
        <a:bodyPr/>
        <a:lstStyle/>
        <a:p>
          <a:endParaRPr lang="en-US"/>
        </a:p>
      </dgm:t>
    </dgm:pt>
    <dgm:pt modelId="{3197184F-1203-4E9D-8175-94524528E9C0}" type="pres">
      <dgm:prSet presAssocID="{7BD6272D-87BC-4CEB-ACC1-385526D205CB}" presName="linear" presStyleCnt="0">
        <dgm:presLayoutVars>
          <dgm:animLvl val="lvl"/>
          <dgm:resizeHandles val="exact"/>
        </dgm:presLayoutVars>
      </dgm:prSet>
      <dgm:spPr/>
    </dgm:pt>
    <dgm:pt modelId="{B7004696-FF8D-4E06-923A-01C1855F3022}" type="pres">
      <dgm:prSet presAssocID="{C1BFD513-C6B2-4841-9B27-45BEFB7A4C98}" presName="parentText" presStyleLbl="node1" presStyleIdx="0" presStyleCnt="1">
        <dgm:presLayoutVars>
          <dgm:chMax val="0"/>
          <dgm:bulletEnabled val="1"/>
        </dgm:presLayoutVars>
      </dgm:prSet>
      <dgm:spPr/>
    </dgm:pt>
  </dgm:ptLst>
  <dgm:cxnLst>
    <dgm:cxn modelId="{A9D19D11-FE62-4EED-9181-3731FCAAA3D8}" type="presOf" srcId="{7BD6272D-87BC-4CEB-ACC1-385526D205CB}" destId="{3197184F-1203-4E9D-8175-94524528E9C0}" srcOrd="0" destOrd="0" presId="urn:microsoft.com/office/officeart/2005/8/layout/vList2"/>
    <dgm:cxn modelId="{54BD34D8-F1C6-4F21-8B9D-41D613D50CE6}" type="presOf" srcId="{C1BFD513-C6B2-4841-9B27-45BEFB7A4C98}" destId="{B7004696-FF8D-4E06-923A-01C1855F3022}" srcOrd="0" destOrd="0" presId="urn:microsoft.com/office/officeart/2005/8/layout/vList2"/>
    <dgm:cxn modelId="{C6B1A3E7-5381-402C-9933-E89D74F892D8}" srcId="{7BD6272D-87BC-4CEB-ACC1-385526D205CB}" destId="{C1BFD513-C6B2-4841-9B27-45BEFB7A4C98}" srcOrd="0" destOrd="0" parTransId="{E35DE5B9-345F-43FE-9FD9-C43AD749C167}" sibTransId="{FB700FDF-65F9-49CB-8A47-17C6463027BF}"/>
    <dgm:cxn modelId="{684210A2-08A8-4FE9-A328-23674962D352}" type="presParOf" srcId="{3197184F-1203-4E9D-8175-94524528E9C0}" destId="{B7004696-FF8D-4E06-923A-01C1855F302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C39E355-BF56-4045-AD38-D3194AD4BB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35B4EF-28CC-41E6-B76E-7BA883A6DBDB}">
      <dgm:prSet/>
      <dgm:spPr/>
      <dgm:t>
        <a:bodyPr/>
        <a:lstStyle/>
        <a:p>
          <a:r>
            <a:rPr lang="en-US" dirty="0">
              <a:latin typeface="Times New Roman" panose="02020603050405020304" pitchFamily="18" charset="0"/>
              <a:cs typeface="Times New Roman" panose="02020603050405020304" pitchFamily="18" charset="0"/>
            </a:rPr>
            <a:t>Backup and Recovery: Ensuring the availability and integrity of data is a fundamental responsibility. This includes regular backups and effective recovery processes.</a:t>
          </a:r>
        </a:p>
      </dgm:t>
    </dgm:pt>
    <dgm:pt modelId="{532C198A-FD7B-49BC-A706-7AEF47DEFA21}" type="parTrans" cxnId="{BBFBCD79-18A8-48BB-9540-820A81AC385C}">
      <dgm:prSet/>
      <dgm:spPr/>
      <dgm:t>
        <a:bodyPr/>
        <a:lstStyle/>
        <a:p>
          <a:endParaRPr lang="en-US"/>
        </a:p>
      </dgm:t>
    </dgm:pt>
    <dgm:pt modelId="{268F09EE-9D44-46EF-9A4D-F8FEF83420B8}" type="sibTrans" cxnId="{BBFBCD79-18A8-48BB-9540-820A81AC385C}">
      <dgm:prSet/>
      <dgm:spPr/>
      <dgm:t>
        <a:bodyPr/>
        <a:lstStyle/>
        <a:p>
          <a:endParaRPr lang="en-US"/>
        </a:p>
      </dgm:t>
    </dgm:pt>
    <dgm:pt modelId="{442FCA8C-7B73-4A37-9CDD-DE13E9AB6559}" type="pres">
      <dgm:prSet presAssocID="{5C39E355-BF56-4045-AD38-D3194AD4BBF6}" presName="linear" presStyleCnt="0">
        <dgm:presLayoutVars>
          <dgm:animLvl val="lvl"/>
          <dgm:resizeHandles val="exact"/>
        </dgm:presLayoutVars>
      </dgm:prSet>
      <dgm:spPr/>
    </dgm:pt>
    <dgm:pt modelId="{FDE82584-160A-480B-BF7E-E5622EA17EB5}" type="pres">
      <dgm:prSet presAssocID="{EF35B4EF-28CC-41E6-B76E-7BA883A6DBDB}" presName="parentText" presStyleLbl="node1" presStyleIdx="0" presStyleCnt="1">
        <dgm:presLayoutVars>
          <dgm:chMax val="0"/>
          <dgm:bulletEnabled val="1"/>
        </dgm:presLayoutVars>
      </dgm:prSet>
      <dgm:spPr/>
    </dgm:pt>
  </dgm:ptLst>
  <dgm:cxnLst>
    <dgm:cxn modelId="{055DDE71-6557-43B5-B6DC-2E0FCEF4D11F}" type="presOf" srcId="{5C39E355-BF56-4045-AD38-D3194AD4BBF6}" destId="{442FCA8C-7B73-4A37-9CDD-DE13E9AB6559}" srcOrd="0" destOrd="0" presId="urn:microsoft.com/office/officeart/2005/8/layout/vList2"/>
    <dgm:cxn modelId="{BBFBCD79-18A8-48BB-9540-820A81AC385C}" srcId="{5C39E355-BF56-4045-AD38-D3194AD4BBF6}" destId="{EF35B4EF-28CC-41E6-B76E-7BA883A6DBDB}" srcOrd="0" destOrd="0" parTransId="{532C198A-FD7B-49BC-A706-7AEF47DEFA21}" sibTransId="{268F09EE-9D44-46EF-9A4D-F8FEF83420B8}"/>
    <dgm:cxn modelId="{E60E31D5-E268-445B-992C-FE97EE7789EB}" type="presOf" srcId="{EF35B4EF-28CC-41E6-B76E-7BA883A6DBDB}" destId="{FDE82584-160A-480B-BF7E-E5622EA17EB5}" srcOrd="0" destOrd="0" presId="urn:microsoft.com/office/officeart/2005/8/layout/vList2"/>
    <dgm:cxn modelId="{168F8D81-FFCC-4965-9D54-BBF9480FAE0E}" type="presParOf" srcId="{442FCA8C-7B73-4A37-9CDD-DE13E9AB6559}" destId="{FDE82584-160A-480B-BF7E-E5622EA17EB5}"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D15D774-7B7D-46A4-AFE4-E6945922FE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3AEF411-FA3A-4BF6-A696-0160CE5B5326}">
      <dgm:prSet/>
      <dgm:spPr/>
      <dgm:t>
        <a:bodyPr/>
        <a:lstStyle/>
        <a:p>
          <a:r>
            <a:rPr lang="en-US" dirty="0">
              <a:latin typeface="Times New Roman" panose="02020603050405020304" pitchFamily="18" charset="0"/>
              <a:cs typeface="Times New Roman" panose="02020603050405020304" pitchFamily="18" charset="0"/>
            </a:rPr>
            <a:t>Automation: Automation tools and scripts are often used to streamline repetitive tasks, enhance efficiency, and reduce the risk of human error Network and system administration play a crucial role in the overall functioning and success of an organization's IT infrastructure. Here are several key reasons highlighting the importance of network and system administration</a:t>
          </a:r>
        </a:p>
      </dgm:t>
    </dgm:pt>
    <dgm:pt modelId="{9DCDE7C4-B82C-4B4C-94E9-52C3873D2921}" type="parTrans" cxnId="{1B269D3B-FE7B-4793-98CF-32149F0CDDBD}">
      <dgm:prSet/>
      <dgm:spPr/>
      <dgm:t>
        <a:bodyPr/>
        <a:lstStyle/>
        <a:p>
          <a:endParaRPr lang="en-US"/>
        </a:p>
      </dgm:t>
    </dgm:pt>
    <dgm:pt modelId="{FEB37AAD-CDA0-4B16-93BC-4E7BD53FDA85}" type="sibTrans" cxnId="{1B269D3B-FE7B-4793-98CF-32149F0CDDBD}">
      <dgm:prSet/>
      <dgm:spPr/>
      <dgm:t>
        <a:bodyPr/>
        <a:lstStyle/>
        <a:p>
          <a:endParaRPr lang="en-US"/>
        </a:p>
      </dgm:t>
    </dgm:pt>
    <dgm:pt modelId="{C78B3CB9-58B2-4829-8529-38892608507E}" type="pres">
      <dgm:prSet presAssocID="{BD15D774-7B7D-46A4-AFE4-E6945922FEA9}" presName="linear" presStyleCnt="0">
        <dgm:presLayoutVars>
          <dgm:animLvl val="lvl"/>
          <dgm:resizeHandles val="exact"/>
        </dgm:presLayoutVars>
      </dgm:prSet>
      <dgm:spPr/>
    </dgm:pt>
    <dgm:pt modelId="{C187D422-0830-43F4-9C6A-13D050975363}" type="pres">
      <dgm:prSet presAssocID="{53AEF411-FA3A-4BF6-A696-0160CE5B5326}" presName="parentText" presStyleLbl="node1" presStyleIdx="0" presStyleCnt="1">
        <dgm:presLayoutVars>
          <dgm:chMax val="0"/>
          <dgm:bulletEnabled val="1"/>
        </dgm:presLayoutVars>
      </dgm:prSet>
      <dgm:spPr/>
    </dgm:pt>
  </dgm:ptLst>
  <dgm:cxnLst>
    <dgm:cxn modelId="{1B269D3B-FE7B-4793-98CF-32149F0CDDBD}" srcId="{BD15D774-7B7D-46A4-AFE4-E6945922FEA9}" destId="{53AEF411-FA3A-4BF6-A696-0160CE5B5326}" srcOrd="0" destOrd="0" parTransId="{9DCDE7C4-B82C-4B4C-94E9-52C3873D2921}" sibTransId="{FEB37AAD-CDA0-4B16-93BC-4E7BD53FDA85}"/>
    <dgm:cxn modelId="{3B163B82-31EE-4225-8153-ED071A5E1B7A}" type="presOf" srcId="{BD15D774-7B7D-46A4-AFE4-E6945922FEA9}" destId="{C78B3CB9-58B2-4829-8529-38892608507E}" srcOrd="0" destOrd="0" presId="urn:microsoft.com/office/officeart/2005/8/layout/vList2"/>
    <dgm:cxn modelId="{1F544795-1AC2-4C25-8030-2532579F5438}" type="presOf" srcId="{53AEF411-FA3A-4BF6-A696-0160CE5B5326}" destId="{C187D422-0830-43F4-9C6A-13D050975363}" srcOrd="0" destOrd="0" presId="urn:microsoft.com/office/officeart/2005/8/layout/vList2"/>
    <dgm:cxn modelId="{EDADC768-64BB-42E1-AAAA-D3EAF9CFB40C}" type="presParOf" srcId="{C78B3CB9-58B2-4829-8529-38892608507E}" destId="{C187D422-0830-43F4-9C6A-13D050975363}"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AE29BFF-6C58-4339-B552-5965B693F0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522D795-1682-44B5-BD04-40ED5CA6DD9A}">
      <dgm:prSet/>
      <dgm:spPr/>
      <dgm:t>
        <a:bodyPr/>
        <a:lstStyle/>
        <a:p>
          <a:r>
            <a:rPr lang="en-US" dirty="0">
              <a:latin typeface="Times New Roman" panose="02020603050405020304" pitchFamily="18" charset="0"/>
              <a:cs typeface="Times New Roman" panose="02020603050405020304" pitchFamily="18" charset="0"/>
            </a:rPr>
            <a:t>Security: Both network and system administrators play a crucial role in implementing and maintaining security measures to protect against unauthorized access, malware, and other cybersecurity threats.</a:t>
          </a:r>
        </a:p>
      </dgm:t>
    </dgm:pt>
    <dgm:pt modelId="{3AD53051-D10B-4FDE-B373-06CC2BC284F5}" type="parTrans" cxnId="{6BBD9B40-7894-4E9B-9055-5E54CC8B8B36}">
      <dgm:prSet/>
      <dgm:spPr/>
      <dgm:t>
        <a:bodyPr/>
        <a:lstStyle/>
        <a:p>
          <a:endParaRPr lang="en-US"/>
        </a:p>
      </dgm:t>
    </dgm:pt>
    <dgm:pt modelId="{B2523EE3-0109-44CD-87D1-B7DDB8454B90}" type="sibTrans" cxnId="{6BBD9B40-7894-4E9B-9055-5E54CC8B8B36}">
      <dgm:prSet/>
      <dgm:spPr/>
      <dgm:t>
        <a:bodyPr/>
        <a:lstStyle/>
        <a:p>
          <a:endParaRPr lang="en-US"/>
        </a:p>
      </dgm:t>
    </dgm:pt>
    <dgm:pt modelId="{1F71DD46-D971-4F42-A6B7-5BD1E7B980BF}" type="pres">
      <dgm:prSet presAssocID="{1AE29BFF-6C58-4339-B552-5965B693F0B4}" presName="linear" presStyleCnt="0">
        <dgm:presLayoutVars>
          <dgm:animLvl val="lvl"/>
          <dgm:resizeHandles val="exact"/>
        </dgm:presLayoutVars>
      </dgm:prSet>
      <dgm:spPr/>
    </dgm:pt>
    <dgm:pt modelId="{668BAE74-B9CC-4019-ADC3-121DDE14044F}" type="pres">
      <dgm:prSet presAssocID="{7522D795-1682-44B5-BD04-40ED5CA6DD9A}" presName="parentText" presStyleLbl="node1" presStyleIdx="0" presStyleCnt="1">
        <dgm:presLayoutVars>
          <dgm:chMax val="0"/>
          <dgm:bulletEnabled val="1"/>
        </dgm:presLayoutVars>
      </dgm:prSet>
      <dgm:spPr/>
    </dgm:pt>
  </dgm:ptLst>
  <dgm:cxnLst>
    <dgm:cxn modelId="{427D5A36-3513-4EDA-87D7-D5C4AB9C2213}" type="presOf" srcId="{1AE29BFF-6C58-4339-B552-5965B693F0B4}" destId="{1F71DD46-D971-4F42-A6B7-5BD1E7B980BF}" srcOrd="0" destOrd="0" presId="urn:microsoft.com/office/officeart/2005/8/layout/vList2"/>
    <dgm:cxn modelId="{6BBD9B40-7894-4E9B-9055-5E54CC8B8B36}" srcId="{1AE29BFF-6C58-4339-B552-5965B693F0B4}" destId="{7522D795-1682-44B5-BD04-40ED5CA6DD9A}" srcOrd="0" destOrd="0" parTransId="{3AD53051-D10B-4FDE-B373-06CC2BC284F5}" sibTransId="{B2523EE3-0109-44CD-87D1-B7DDB8454B90}"/>
    <dgm:cxn modelId="{9AD393F9-D7B9-4348-BFDE-480AA8D9FDCD}" type="presOf" srcId="{7522D795-1682-44B5-BD04-40ED5CA6DD9A}" destId="{668BAE74-B9CC-4019-ADC3-121DDE14044F}" srcOrd="0" destOrd="0" presId="urn:microsoft.com/office/officeart/2005/8/layout/vList2"/>
    <dgm:cxn modelId="{D501CF41-7DC5-4631-98EA-224D99F2B4D7}" type="presParOf" srcId="{1F71DD46-D971-4F42-A6B7-5BD1E7B980BF}" destId="{668BAE74-B9CC-4019-ADC3-121DDE14044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BD6272D-87BC-4CEB-ACC1-385526D205C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1BFD513-C6B2-4841-9B27-45BEFB7A4C98}">
      <dgm:prSet/>
      <dgm:spPr/>
      <dgm:t>
        <a:bodyPr/>
        <a:lstStyle/>
        <a:p>
          <a:r>
            <a:rPr lang="en-US" dirty="0">
              <a:latin typeface="Times New Roman" panose="02020603050405020304" pitchFamily="18" charset="0"/>
              <a:cs typeface="Times New Roman" panose="02020603050405020304" pitchFamily="18" charset="0"/>
            </a:rPr>
            <a:t>Scalability: As organizations grow, network and system administrators need to design and implement scalable solutions that can accommodate increased workloads and users.</a:t>
          </a:r>
        </a:p>
      </dgm:t>
    </dgm:pt>
    <dgm:pt modelId="{E35DE5B9-345F-43FE-9FD9-C43AD749C167}" type="parTrans" cxnId="{C6B1A3E7-5381-402C-9933-E89D74F892D8}">
      <dgm:prSet/>
      <dgm:spPr/>
      <dgm:t>
        <a:bodyPr/>
        <a:lstStyle/>
        <a:p>
          <a:endParaRPr lang="en-US"/>
        </a:p>
      </dgm:t>
    </dgm:pt>
    <dgm:pt modelId="{FB700FDF-65F9-49CB-8A47-17C6463027BF}" type="sibTrans" cxnId="{C6B1A3E7-5381-402C-9933-E89D74F892D8}">
      <dgm:prSet/>
      <dgm:spPr/>
      <dgm:t>
        <a:bodyPr/>
        <a:lstStyle/>
        <a:p>
          <a:endParaRPr lang="en-US"/>
        </a:p>
      </dgm:t>
    </dgm:pt>
    <dgm:pt modelId="{3197184F-1203-4E9D-8175-94524528E9C0}" type="pres">
      <dgm:prSet presAssocID="{7BD6272D-87BC-4CEB-ACC1-385526D205CB}" presName="linear" presStyleCnt="0">
        <dgm:presLayoutVars>
          <dgm:animLvl val="lvl"/>
          <dgm:resizeHandles val="exact"/>
        </dgm:presLayoutVars>
      </dgm:prSet>
      <dgm:spPr/>
    </dgm:pt>
    <dgm:pt modelId="{B7004696-FF8D-4E06-923A-01C1855F3022}" type="pres">
      <dgm:prSet presAssocID="{C1BFD513-C6B2-4841-9B27-45BEFB7A4C98}" presName="parentText" presStyleLbl="node1" presStyleIdx="0" presStyleCnt="1">
        <dgm:presLayoutVars>
          <dgm:chMax val="0"/>
          <dgm:bulletEnabled val="1"/>
        </dgm:presLayoutVars>
      </dgm:prSet>
      <dgm:spPr/>
    </dgm:pt>
  </dgm:ptLst>
  <dgm:cxnLst>
    <dgm:cxn modelId="{A9D19D11-FE62-4EED-9181-3731FCAAA3D8}" type="presOf" srcId="{7BD6272D-87BC-4CEB-ACC1-385526D205CB}" destId="{3197184F-1203-4E9D-8175-94524528E9C0}" srcOrd="0" destOrd="0" presId="urn:microsoft.com/office/officeart/2005/8/layout/vList2"/>
    <dgm:cxn modelId="{54BD34D8-F1C6-4F21-8B9D-41D613D50CE6}" type="presOf" srcId="{C1BFD513-C6B2-4841-9B27-45BEFB7A4C98}" destId="{B7004696-FF8D-4E06-923A-01C1855F3022}" srcOrd="0" destOrd="0" presId="urn:microsoft.com/office/officeart/2005/8/layout/vList2"/>
    <dgm:cxn modelId="{C6B1A3E7-5381-402C-9933-E89D74F892D8}" srcId="{7BD6272D-87BC-4CEB-ACC1-385526D205CB}" destId="{C1BFD513-C6B2-4841-9B27-45BEFB7A4C98}" srcOrd="0" destOrd="0" parTransId="{E35DE5B9-345F-43FE-9FD9-C43AD749C167}" sibTransId="{FB700FDF-65F9-49CB-8A47-17C6463027BF}"/>
    <dgm:cxn modelId="{684210A2-08A8-4FE9-A328-23674962D352}" type="presParOf" srcId="{3197184F-1203-4E9D-8175-94524528E9C0}" destId="{B7004696-FF8D-4E06-923A-01C1855F302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6F2437-68B1-4FE6-A036-5CD983086A13}"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539B337-A680-42BB-B81B-CD1580108A9A}">
      <dgm:prSet phldrT="[Text]" custT="1"/>
      <dgm:spPr/>
      <dgm:t>
        <a:bodyPr/>
        <a:lstStyle/>
        <a:p>
          <a:pPr>
            <a:lnSpc>
              <a:spcPct val="100000"/>
            </a:lnSpc>
            <a:defRPr b="1"/>
          </a:pPr>
          <a:r>
            <a:rPr lang="en-US" sz="1400" dirty="0">
              <a:latin typeface="Times New Roman" panose="02020603050405020304" pitchFamily="18" charset="0"/>
              <a:cs typeface="Times New Roman" panose="02020603050405020304" pitchFamily="18" charset="0"/>
            </a:rPr>
            <a:t>Protocol: </a:t>
          </a:r>
        </a:p>
      </dgm:t>
    </dgm:pt>
    <dgm:pt modelId="{9F52E847-19E4-4919-AD7A-B7EEA20C4E60}" type="parTrans" cxnId="{8707F836-00C3-41BE-9791-67DAA0FB188B}">
      <dgm:prSet/>
      <dgm:spPr/>
      <dgm:t>
        <a:bodyPr/>
        <a:lstStyle/>
        <a:p>
          <a:endParaRPr lang="en-US"/>
        </a:p>
      </dgm:t>
    </dgm:pt>
    <dgm:pt modelId="{02841FBF-F1EC-4D2D-9CF7-08211A057E15}" type="sibTrans" cxnId="{8707F836-00C3-41BE-9791-67DAA0FB188B}">
      <dgm:prSet/>
      <dgm:spPr/>
      <dgm:t>
        <a:bodyPr/>
        <a:lstStyle/>
        <a:p>
          <a:endParaRPr lang="en-US"/>
        </a:p>
      </dgm:t>
    </dgm:pt>
    <dgm:pt modelId="{F8A03434-B9BD-4C32-AE07-F97E5DB7212E}">
      <dgm:prSet phldrT="[Tex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protocol is a set of rules governing how data is transmitted and received over a network. Examples include TCP/IP, HTTP, FTP, and SMTP</a:t>
          </a:r>
        </a:p>
      </dgm:t>
    </dgm:pt>
    <dgm:pt modelId="{6EFC5F3E-B8C6-41FE-B94D-F2F74F9CAB99}" type="parTrans" cxnId="{2CED1C5E-2349-4F4B-A934-751EB03A7E42}">
      <dgm:prSet/>
      <dgm:spPr/>
      <dgm:t>
        <a:bodyPr/>
        <a:lstStyle/>
        <a:p>
          <a:endParaRPr lang="en-US"/>
        </a:p>
      </dgm:t>
    </dgm:pt>
    <dgm:pt modelId="{D29D8DEB-9A8A-4B71-BE53-0D31DF2A0D83}" type="sibTrans" cxnId="{2CED1C5E-2349-4F4B-A934-751EB03A7E42}">
      <dgm:prSet/>
      <dgm:spPr/>
      <dgm:t>
        <a:bodyPr/>
        <a:lstStyle/>
        <a:p>
          <a:endParaRPr lang="en-US"/>
        </a:p>
      </dgm:t>
    </dgm:pt>
    <dgm:pt modelId="{8465F6F8-5A03-49E6-928C-002BC8CD0E8A}">
      <dgm:prSet phldrT="[Text]" custT="1"/>
      <dgm:spPr/>
      <dgm:t>
        <a:bodyPr/>
        <a:lstStyle/>
        <a:p>
          <a:pPr>
            <a:lnSpc>
              <a:spcPct val="100000"/>
            </a:lnSpc>
            <a:defRPr b="1"/>
          </a:pPr>
          <a:r>
            <a:rPr lang="en-US" sz="1400">
              <a:latin typeface="Times New Roman" panose="02020603050405020304" pitchFamily="18" charset="0"/>
              <a:cs typeface="Times New Roman" panose="02020603050405020304" pitchFamily="18" charset="0"/>
            </a:rPr>
            <a:t>LAN and WAN</a:t>
          </a:r>
        </a:p>
      </dgm:t>
    </dgm:pt>
    <dgm:pt modelId="{CE116C7D-D54A-458E-9D86-9C439B49BC15}" type="parTrans" cxnId="{B5A9B8B5-AA29-4594-96FD-308C741E1524}">
      <dgm:prSet/>
      <dgm:spPr/>
      <dgm:t>
        <a:bodyPr/>
        <a:lstStyle/>
        <a:p>
          <a:endParaRPr lang="en-US"/>
        </a:p>
      </dgm:t>
    </dgm:pt>
    <dgm:pt modelId="{C794B0F7-9CC1-460D-8952-E0928B868924}" type="sibTrans" cxnId="{B5A9B8B5-AA29-4594-96FD-308C741E1524}">
      <dgm:prSet/>
      <dgm:spPr/>
      <dgm:t>
        <a:bodyPr/>
        <a:lstStyle/>
        <a:p>
          <a:endParaRPr lang="en-US"/>
        </a:p>
      </dgm:t>
    </dgm:pt>
    <dgm:pt modelId="{7E10B52F-31E1-4D73-9A02-EE4FFAA7D893}">
      <dgm:prSet phldrT="[Tex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A LAN is a network confined to a small geographic area, typically within a single building or campus</a:t>
          </a:r>
        </a:p>
      </dgm:t>
    </dgm:pt>
    <dgm:pt modelId="{04D1E388-0E9E-4D23-9D7F-791E83CDF6E2}" type="parTrans" cxnId="{68410BDE-28DB-40C2-919C-0816C53EE8CB}">
      <dgm:prSet/>
      <dgm:spPr/>
      <dgm:t>
        <a:bodyPr/>
        <a:lstStyle/>
        <a:p>
          <a:endParaRPr lang="en-US"/>
        </a:p>
      </dgm:t>
    </dgm:pt>
    <dgm:pt modelId="{51CD4AC2-C93D-460A-AEB4-FEBF3D26CB90}" type="sibTrans" cxnId="{68410BDE-28DB-40C2-919C-0816C53EE8CB}">
      <dgm:prSet/>
      <dgm:spPr/>
      <dgm:t>
        <a:bodyPr/>
        <a:lstStyle/>
        <a:p>
          <a:endParaRPr lang="en-US"/>
        </a:p>
      </dgm:t>
    </dgm:pt>
    <dgm:pt modelId="{9D6E1F5A-1432-4DC2-BCE0-95634F44D76D}">
      <dgm:prSet phldrT="[Tex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A WAN spans a large geographic area, connecting multiple LANs or other networks together. The Internet is the largest WAN</a:t>
          </a:r>
        </a:p>
      </dgm:t>
    </dgm:pt>
    <dgm:pt modelId="{5C64F089-936A-4597-8D48-3785689CE891}" type="parTrans" cxnId="{0B08B3FC-5CEF-4EA1-82B2-A4610171C680}">
      <dgm:prSet/>
      <dgm:spPr/>
      <dgm:t>
        <a:bodyPr/>
        <a:lstStyle/>
        <a:p>
          <a:endParaRPr lang="en-US"/>
        </a:p>
      </dgm:t>
    </dgm:pt>
    <dgm:pt modelId="{10BF2AB3-790A-4834-A260-A3670AD655A3}" type="sibTrans" cxnId="{0B08B3FC-5CEF-4EA1-82B2-A4610171C680}">
      <dgm:prSet/>
      <dgm:spPr/>
      <dgm:t>
        <a:bodyPr/>
        <a:lstStyle/>
        <a:p>
          <a:endParaRPr lang="en-US"/>
        </a:p>
      </dgm:t>
    </dgm:pt>
    <dgm:pt modelId="{04ADCCDD-0FC9-4AC9-9928-CFA1202ACB78}">
      <dgm:prSet phldrT="[Text]" custT="1"/>
      <dgm:spPr/>
      <dgm:t>
        <a:bodyPr/>
        <a:lstStyle/>
        <a:p>
          <a:pPr>
            <a:lnSpc>
              <a:spcPct val="100000"/>
            </a:lnSpc>
            <a:defRPr b="1"/>
          </a:pPr>
          <a:r>
            <a:rPr lang="en-US" sz="1400">
              <a:latin typeface="Times New Roman" panose="02020603050405020304" pitchFamily="18" charset="0"/>
              <a:cs typeface="Times New Roman" panose="02020603050405020304" pitchFamily="18" charset="0"/>
            </a:rPr>
            <a:t>Router and Switch</a:t>
          </a:r>
        </a:p>
      </dgm:t>
    </dgm:pt>
    <dgm:pt modelId="{4D7C0D67-96BD-4B83-BC80-1ED83AA1BF10}" type="parTrans" cxnId="{1C41AAEA-CCC2-4ACF-9110-DA1BF1AB6EB7}">
      <dgm:prSet/>
      <dgm:spPr/>
      <dgm:t>
        <a:bodyPr/>
        <a:lstStyle/>
        <a:p>
          <a:endParaRPr lang="en-US"/>
        </a:p>
      </dgm:t>
    </dgm:pt>
    <dgm:pt modelId="{D25D8C5B-9324-4FC6-8AA3-E256802B5122}" type="sibTrans" cxnId="{1C41AAEA-CCC2-4ACF-9110-DA1BF1AB6EB7}">
      <dgm:prSet/>
      <dgm:spPr/>
      <dgm:t>
        <a:bodyPr/>
        <a:lstStyle/>
        <a:p>
          <a:endParaRPr lang="en-US"/>
        </a:p>
      </dgm:t>
    </dgm:pt>
    <dgm:pt modelId="{CCEA2B3A-2D56-415C-94F5-72659EAB9938}">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router is a networking device that forwards data packets between networks. It operates at the network layer (Layer 3) of the OSI model</a:t>
          </a:r>
        </a:p>
      </dgm:t>
    </dgm:pt>
    <dgm:pt modelId="{4445F992-9A29-4746-A18E-27BDA6A1FCF3}" type="parTrans" cxnId="{96F3ED50-12E6-4662-900A-5BF2E2110566}">
      <dgm:prSet/>
      <dgm:spPr/>
      <dgm:t>
        <a:bodyPr/>
        <a:lstStyle/>
        <a:p>
          <a:endParaRPr lang="en-US"/>
        </a:p>
      </dgm:t>
    </dgm:pt>
    <dgm:pt modelId="{EA247E87-26B2-4C6E-8579-53DF603A801C}" type="sibTrans" cxnId="{96F3ED50-12E6-4662-900A-5BF2E2110566}">
      <dgm:prSet/>
      <dgm:spPr/>
      <dgm:t>
        <a:bodyPr/>
        <a:lstStyle/>
        <a:p>
          <a:endParaRPr lang="en-US"/>
        </a:p>
      </dgm:t>
    </dgm:pt>
    <dgm:pt modelId="{DC52ECF3-C6B1-4AED-8E81-5B6B6CB1F541}">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switch is a networking device that connects multiple devices within a LAN. It operates at the data link layer (Layer 2) of the OSI model</a:t>
          </a:r>
        </a:p>
      </dgm:t>
    </dgm:pt>
    <dgm:pt modelId="{DE30FFE3-E492-4F0F-B325-03DBDD7B0163}" type="parTrans" cxnId="{7F57EAE3-27A4-44C3-9825-DAF1A1462334}">
      <dgm:prSet/>
      <dgm:spPr/>
      <dgm:t>
        <a:bodyPr/>
        <a:lstStyle/>
        <a:p>
          <a:endParaRPr lang="en-US"/>
        </a:p>
      </dgm:t>
    </dgm:pt>
    <dgm:pt modelId="{B5AFB3BA-55D7-47E7-A0D0-3F49F565E10A}" type="sibTrans" cxnId="{7F57EAE3-27A4-44C3-9825-DAF1A1462334}">
      <dgm:prSet/>
      <dgm:spPr/>
      <dgm:t>
        <a:bodyPr/>
        <a:lstStyle/>
        <a:p>
          <a:endParaRPr lang="en-US"/>
        </a:p>
      </dgm:t>
    </dgm:pt>
    <dgm:pt modelId="{CB08971D-0031-4C2A-AC77-61018D3968C8}">
      <dgm:prSet custT="1"/>
      <dgm:spPr/>
      <dgm:t>
        <a:bodyPr/>
        <a:lstStyle/>
        <a:p>
          <a:pPr>
            <a:lnSpc>
              <a:spcPct val="100000"/>
            </a:lnSpc>
            <a:defRPr b="1"/>
          </a:pPr>
          <a:r>
            <a:rPr lang="en-US" sz="1400">
              <a:latin typeface="Times New Roman" panose="02020603050405020304" pitchFamily="18" charset="0"/>
              <a:cs typeface="Times New Roman" panose="02020603050405020304" pitchFamily="18" charset="0"/>
            </a:rPr>
            <a:t>IP Address and Subnet Mass</a:t>
          </a:r>
        </a:p>
      </dgm:t>
    </dgm:pt>
    <dgm:pt modelId="{13ACE073-09E6-4D38-9674-CD1FFD6F0470}" type="parTrans" cxnId="{12B74470-95C3-48FC-B726-A9CD3BE1167B}">
      <dgm:prSet/>
      <dgm:spPr/>
      <dgm:t>
        <a:bodyPr/>
        <a:lstStyle/>
        <a:p>
          <a:endParaRPr lang="en-US"/>
        </a:p>
      </dgm:t>
    </dgm:pt>
    <dgm:pt modelId="{4B7DA78B-9FAD-48ED-A66D-34CBFE4EEBF3}" type="sibTrans" cxnId="{12B74470-95C3-48FC-B726-A9CD3BE1167B}">
      <dgm:prSet/>
      <dgm:spPr/>
      <dgm:t>
        <a:bodyPr/>
        <a:lstStyle/>
        <a:p>
          <a:endParaRPr lang="en-US"/>
        </a:p>
      </dgm:t>
    </dgm:pt>
    <dgm:pt modelId="{72611071-1978-4AF5-8BBF-6FE3DA093EFB}">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IP address is a unique numerical identifier assigned to each device on a network. It enables devices to communicate with each other within a network or across networks</a:t>
          </a:r>
        </a:p>
      </dgm:t>
    </dgm:pt>
    <dgm:pt modelId="{07CCF4C4-07B4-40B7-B714-8B0F85C488CF}" type="parTrans" cxnId="{5B6E5ACD-35EA-4FCB-8698-855B4A7A14BC}">
      <dgm:prSet/>
      <dgm:spPr/>
      <dgm:t>
        <a:bodyPr/>
        <a:lstStyle/>
        <a:p>
          <a:endParaRPr lang="en-US"/>
        </a:p>
      </dgm:t>
    </dgm:pt>
    <dgm:pt modelId="{892E0617-9514-45A7-BD4E-280D4499A126}" type="sibTrans" cxnId="{5B6E5ACD-35EA-4FCB-8698-855B4A7A14BC}">
      <dgm:prSet/>
      <dgm:spPr/>
      <dgm:t>
        <a:bodyPr/>
        <a:lstStyle/>
        <a:p>
          <a:endParaRPr lang="en-US"/>
        </a:p>
      </dgm:t>
    </dgm:pt>
    <dgm:pt modelId="{5B431510-23C6-4CA6-A4D8-0549EC777474}">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subnet mask is used to divide an IP address into network and host portions. It determines which part of the IP address is the network address and which part is the host address.</a:t>
          </a:r>
        </a:p>
      </dgm:t>
    </dgm:pt>
    <dgm:pt modelId="{61DC4AC5-FDC2-4CCE-8A7E-5D2A225E833B}" type="parTrans" cxnId="{78A55D3C-D907-4557-A153-87C942CB3DB3}">
      <dgm:prSet/>
      <dgm:spPr/>
      <dgm:t>
        <a:bodyPr/>
        <a:lstStyle/>
        <a:p>
          <a:endParaRPr lang="en-US"/>
        </a:p>
      </dgm:t>
    </dgm:pt>
    <dgm:pt modelId="{FC0B7FBC-C7AD-4A66-B5A2-008CFEBC0540}" type="sibTrans" cxnId="{78A55D3C-D907-4557-A153-87C942CB3DB3}">
      <dgm:prSet/>
      <dgm:spPr/>
      <dgm:t>
        <a:bodyPr/>
        <a:lstStyle/>
        <a:p>
          <a:endParaRPr lang="en-US"/>
        </a:p>
      </dgm:t>
    </dgm:pt>
    <dgm:pt modelId="{72A57C36-9E9E-4A16-83A2-19978F72D89A}">
      <dgm:prSet custT="1"/>
      <dgm:spPr/>
      <dgm:t>
        <a:bodyPr/>
        <a:lstStyle/>
        <a:p>
          <a:pPr>
            <a:lnSpc>
              <a:spcPct val="100000"/>
            </a:lnSpc>
          </a:pPr>
          <a:endParaRPr lang="en-US" sz="1400" dirty="0">
            <a:latin typeface="Times New Roman" panose="02020603050405020304" pitchFamily="18" charset="0"/>
            <a:cs typeface="Times New Roman" panose="02020603050405020304" pitchFamily="18" charset="0"/>
          </a:endParaRPr>
        </a:p>
      </dgm:t>
    </dgm:pt>
    <dgm:pt modelId="{8E821B48-9331-4D38-9773-EB18BC3B5D83}" type="parTrans" cxnId="{482874BA-C3DA-4601-9247-0C366DAC1C6D}">
      <dgm:prSet/>
      <dgm:spPr/>
      <dgm:t>
        <a:bodyPr/>
        <a:lstStyle/>
        <a:p>
          <a:endParaRPr lang="en-US"/>
        </a:p>
      </dgm:t>
    </dgm:pt>
    <dgm:pt modelId="{38989988-F23C-4B3F-8CFE-3EFCFD840BE3}" type="sibTrans" cxnId="{482874BA-C3DA-4601-9247-0C366DAC1C6D}">
      <dgm:prSet/>
      <dgm:spPr/>
      <dgm:t>
        <a:bodyPr/>
        <a:lstStyle/>
        <a:p>
          <a:endParaRPr lang="en-US"/>
        </a:p>
      </dgm:t>
    </dgm:pt>
    <dgm:pt modelId="{DCAF934D-3E9C-4E44-90E0-BB1792AB0C6A}" type="pres">
      <dgm:prSet presAssocID="{596F2437-68B1-4FE6-A036-5CD983086A13}" presName="root" presStyleCnt="0">
        <dgm:presLayoutVars>
          <dgm:dir/>
          <dgm:resizeHandles val="exact"/>
        </dgm:presLayoutVars>
      </dgm:prSet>
      <dgm:spPr/>
    </dgm:pt>
    <dgm:pt modelId="{C5B5C6ED-06F4-499A-BBDC-7669A0B9BFFD}" type="pres">
      <dgm:prSet presAssocID="{1539B337-A680-42BB-B81B-CD1580108A9A}" presName="compNode" presStyleCnt="0"/>
      <dgm:spPr/>
    </dgm:pt>
    <dgm:pt modelId="{22F4B66C-BFB6-4D6E-98A1-C6003DF2B481}" type="pres">
      <dgm:prSet presAssocID="{1539B337-A680-42BB-B81B-CD1580108A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6C190E71-3CD5-4662-A293-CE990B707CD8}" type="pres">
      <dgm:prSet presAssocID="{1539B337-A680-42BB-B81B-CD1580108A9A}" presName="iconSpace" presStyleCnt="0"/>
      <dgm:spPr/>
    </dgm:pt>
    <dgm:pt modelId="{98CA3E2A-8F64-4A48-B0E9-C7DDDF5590A6}" type="pres">
      <dgm:prSet presAssocID="{1539B337-A680-42BB-B81B-CD1580108A9A}" presName="parTx" presStyleLbl="revTx" presStyleIdx="0" presStyleCnt="8">
        <dgm:presLayoutVars>
          <dgm:chMax val="0"/>
          <dgm:chPref val="0"/>
        </dgm:presLayoutVars>
      </dgm:prSet>
      <dgm:spPr/>
    </dgm:pt>
    <dgm:pt modelId="{A2A367E0-ECC0-4CC2-9808-506954379F21}" type="pres">
      <dgm:prSet presAssocID="{1539B337-A680-42BB-B81B-CD1580108A9A}" presName="txSpace" presStyleCnt="0"/>
      <dgm:spPr/>
    </dgm:pt>
    <dgm:pt modelId="{41DACB37-FF43-45C5-B311-7C6E5824EFE9}" type="pres">
      <dgm:prSet presAssocID="{1539B337-A680-42BB-B81B-CD1580108A9A}" presName="desTx" presStyleLbl="revTx" presStyleIdx="1" presStyleCnt="8">
        <dgm:presLayoutVars/>
      </dgm:prSet>
      <dgm:spPr/>
    </dgm:pt>
    <dgm:pt modelId="{FE44A5AB-FFDA-4795-9407-A8D1222AF3F2}" type="pres">
      <dgm:prSet presAssocID="{02841FBF-F1EC-4D2D-9CF7-08211A057E15}" presName="sibTrans" presStyleCnt="0"/>
      <dgm:spPr/>
    </dgm:pt>
    <dgm:pt modelId="{806AC5B4-6E78-4B07-B186-99B5230BF0F9}" type="pres">
      <dgm:prSet presAssocID="{8465F6F8-5A03-49E6-928C-002BC8CD0E8A}" presName="compNode" presStyleCnt="0"/>
      <dgm:spPr/>
    </dgm:pt>
    <dgm:pt modelId="{53B4B37C-A6A8-40E0-A3E6-D4BDFDFBF9B2}" type="pres">
      <dgm:prSet presAssocID="{8465F6F8-5A03-49E6-928C-002BC8CD0E8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CB75C97A-8CC4-4758-9B59-F8A7C8E6A700}" type="pres">
      <dgm:prSet presAssocID="{8465F6F8-5A03-49E6-928C-002BC8CD0E8A}" presName="iconSpace" presStyleCnt="0"/>
      <dgm:spPr/>
    </dgm:pt>
    <dgm:pt modelId="{DB3CEB53-1BFD-4D3A-9F93-CD2FE034FEB3}" type="pres">
      <dgm:prSet presAssocID="{8465F6F8-5A03-49E6-928C-002BC8CD0E8A}" presName="parTx" presStyleLbl="revTx" presStyleIdx="2" presStyleCnt="8">
        <dgm:presLayoutVars>
          <dgm:chMax val="0"/>
          <dgm:chPref val="0"/>
        </dgm:presLayoutVars>
      </dgm:prSet>
      <dgm:spPr/>
    </dgm:pt>
    <dgm:pt modelId="{4FB57F9F-4F2B-4E64-B18C-6F197875D144}" type="pres">
      <dgm:prSet presAssocID="{8465F6F8-5A03-49E6-928C-002BC8CD0E8A}" presName="txSpace" presStyleCnt="0"/>
      <dgm:spPr/>
    </dgm:pt>
    <dgm:pt modelId="{15715B52-F40C-429F-A9BB-D6CCF9470234}" type="pres">
      <dgm:prSet presAssocID="{8465F6F8-5A03-49E6-928C-002BC8CD0E8A}" presName="desTx" presStyleLbl="revTx" presStyleIdx="3" presStyleCnt="8">
        <dgm:presLayoutVars/>
      </dgm:prSet>
      <dgm:spPr/>
    </dgm:pt>
    <dgm:pt modelId="{93CC2C38-E3CA-47C2-BCB2-841751563616}" type="pres">
      <dgm:prSet presAssocID="{C794B0F7-9CC1-460D-8952-E0928B868924}" presName="sibTrans" presStyleCnt="0"/>
      <dgm:spPr/>
    </dgm:pt>
    <dgm:pt modelId="{D57FD224-5908-4E38-8FAA-B1A68BF47900}" type="pres">
      <dgm:prSet presAssocID="{04ADCCDD-0FC9-4AC9-9928-CFA1202ACB78}" presName="compNode" presStyleCnt="0"/>
      <dgm:spPr/>
    </dgm:pt>
    <dgm:pt modelId="{F9C8CF37-ED10-4C70-8F06-0AFF021C74EE}" type="pres">
      <dgm:prSet presAssocID="{04ADCCDD-0FC9-4AC9-9928-CFA1202ACB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85CEDE4A-1C57-4BE6-993F-F02199F0F942}" type="pres">
      <dgm:prSet presAssocID="{04ADCCDD-0FC9-4AC9-9928-CFA1202ACB78}" presName="iconSpace" presStyleCnt="0"/>
      <dgm:spPr/>
    </dgm:pt>
    <dgm:pt modelId="{5BFC4AD3-2604-4AFD-B288-37E5601BF86A}" type="pres">
      <dgm:prSet presAssocID="{04ADCCDD-0FC9-4AC9-9928-CFA1202ACB78}" presName="parTx" presStyleLbl="revTx" presStyleIdx="4" presStyleCnt="8">
        <dgm:presLayoutVars>
          <dgm:chMax val="0"/>
          <dgm:chPref val="0"/>
        </dgm:presLayoutVars>
      </dgm:prSet>
      <dgm:spPr/>
    </dgm:pt>
    <dgm:pt modelId="{6495B78A-DF22-4914-BE5C-494E8BB6201B}" type="pres">
      <dgm:prSet presAssocID="{04ADCCDD-0FC9-4AC9-9928-CFA1202ACB78}" presName="txSpace" presStyleCnt="0"/>
      <dgm:spPr/>
    </dgm:pt>
    <dgm:pt modelId="{64FD2FB7-A6BD-4696-8270-A39C20400227}" type="pres">
      <dgm:prSet presAssocID="{04ADCCDD-0FC9-4AC9-9928-CFA1202ACB78}" presName="desTx" presStyleLbl="revTx" presStyleIdx="5" presStyleCnt="8">
        <dgm:presLayoutVars/>
      </dgm:prSet>
      <dgm:spPr/>
    </dgm:pt>
    <dgm:pt modelId="{FC42D9FA-5967-4022-B9BA-D2A9C00DCD32}" type="pres">
      <dgm:prSet presAssocID="{D25D8C5B-9324-4FC6-8AA3-E256802B5122}" presName="sibTrans" presStyleCnt="0"/>
      <dgm:spPr/>
    </dgm:pt>
    <dgm:pt modelId="{3A8547D9-6E00-4C65-BDA8-6399D62F694D}" type="pres">
      <dgm:prSet presAssocID="{CB08971D-0031-4C2A-AC77-61018D3968C8}" presName="compNode" presStyleCnt="0"/>
      <dgm:spPr/>
    </dgm:pt>
    <dgm:pt modelId="{7194EFEA-C289-4C1C-93E0-A39D3795243E}" type="pres">
      <dgm:prSet presAssocID="{CB08971D-0031-4C2A-AC77-61018D3968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3C92AA67-084D-46E7-8437-F0E3FFEBC132}" type="pres">
      <dgm:prSet presAssocID="{CB08971D-0031-4C2A-AC77-61018D3968C8}" presName="iconSpace" presStyleCnt="0"/>
      <dgm:spPr/>
    </dgm:pt>
    <dgm:pt modelId="{6DDF0061-3D9E-488B-9D5C-909FA2B56A27}" type="pres">
      <dgm:prSet presAssocID="{CB08971D-0031-4C2A-AC77-61018D3968C8}" presName="parTx" presStyleLbl="revTx" presStyleIdx="6" presStyleCnt="8">
        <dgm:presLayoutVars>
          <dgm:chMax val="0"/>
          <dgm:chPref val="0"/>
        </dgm:presLayoutVars>
      </dgm:prSet>
      <dgm:spPr/>
    </dgm:pt>
    <dgm:pt modelId="{D3DE55D7-08EF-4482-9C71-B7548C46D38B}" type="pres">
      <dgm:prSet presAssocID="{CB08971D-0031-4C2A-AC77-61018D3968C8}" presName="txSpace" presStyleCnt="0"/>
      <dgm:spPr/>
    </dgm:pt>
    <dgm:pt modelId="{799217AC-F045-48C9-A7F1-4F1FD8292621}" type="pres">
      <dgm:prSet presAssocID="{CB08971D-0031-4C2A-AC77-61018D3968C8}" presName="desTx" presStyleLbl="revTx" presStyleIdx="7" presStyleCnt="8">
        <dgm:presLayoutVars/>
      </dgm:prSet>
      <dgm:spPr/>
    </dgm:pt>
  </dgm:ptLst>
  <dgm:cxnLst>
    <dgm:cxn modelId="{5B793104-0902-3D41-BCDB-F6996DF40B13}" type="presOf" srcId="{596F2437-68B1-4FE6-A036-5CD983086A13}" destId="{DCAF934D-3E9C-4E44-90E0-BB1792AB0C6A}" srcOrd="0" destOrd="0" presId="urn:microsoft.com/office/officeart/2018/5/layout/CenteredIconLabelDescriptionList"/>
    <dgm:cxn modelId="{AFB4041D-39B0-124D-BF89-7CB88B7327F3}" type="presOf" srcId="{9D6E1F5A-1432-4DC2-BCE0-95634F44D76D}" destId="{15715B52-F40C-429F-A9BB-D6CCF9470234}" srcOrd="0" destOrd="1" presId="urn:microsoft.com/office/officeart/2018/5/layout/CenteredIconLabelDescriptionList"/>
    <dgm:cxn modelId="{8707F836-00C3-41BE-9791-67DAA0FB188B}" srcId="{596F2437-68B1-4FE6-A036-5CD983086A13}" destId="{1539B337-A680-42BB-B81B-CD1580108A9A}" srcOrd="0" destOrd="0" parTransId="{9F52E847-19E4-4919-AD7A-B7EEA20C4E60}" sibTransId="{02841FBF-F1EC-4D2D-9CF7-08211A057E15}"/>
    <dgm:cxn modelId="{78A55D3C-D907-4557-A153-87C942CB3DB3}" srcId="{CB08971D-0031-4C2A-AC77-61018D3968C8}" destId="{5B431510-23C6-4CA6-A4D8-0549EC777474}" srcOrd="1" destOrd="0" parTransId="{61DC4AC5-FDC2-4CCE-8A7E-5D2A225E833B}" sibTransId="{FC0B7FBC-C7AD-4A66-B5A2-008CFEBC0540}"/>
    <dgm:cxn modelId="{9D65FC44-6311-E74B-862C-BC39E575AAE9}" type="presOf" srcId="{1539B337-A680-42BB-B81B-CD1580108A9A}" destId="{98CA3E2A-8F64-4A48-B0E9-C7DDDF5590A6}" srcOrd="0" destOrd="0" presId="urn:microsoft.com/office/officeart/2018/5/layout/CenteredIconLabelDescriptionList"/>
    <dgm:cxn modelId="{96F3ED50-12E6-4662-900A-5BF2E2110566}" srcId="{04ADCCDD-0FC9-4AC9-9928-CFA1202ACB78}" destId="{CCEA2B3A-2D56-415C-94F5-72659EAB9938}" srcOrd="0" destOrd="0" parTransId="{4445F992-9A29-4746-A18E-27BDA6A1FCF3}" sibTransId="{EA247E87-26B2-4C6E-8579-53DF603A801C}"/>
    <dgm:cxn modelId="{2CED1C5E-2349-4F4B-A934-751EB03A7E42}" srcId="{1539B337-A680-42BB-B81B-CD1580108A9A}" destId="{F8A03434-B9BD-4C32-AE07-F97E5DB7212E}" srcOrd="0" destOrd="0" parTransId="{6EFC5F3E-B8C6-41FE-B94D-F2F74F9CAB99}" sibTransId="{D29D8DEB-9A8A-4B71-BE53-0D31DF2A0D83}"/>
    <dgm:cxn modelId="{15BEE56D-5495-EC46-ABDC-720DE8E3A8C3}" type="presOf" srcId="{DC52ECF3-C6B1-4AED-8E81-5B6B6CB1F541}" destId="{64FD2FB7-A6BD-4696-8270-A39C20400227}" srcOrd="0" destOrd="1" presId="urn:microsoft.com/office/officeart/2018/5/layout/CenteredIconLabelDescriptionList"/>
    <dgm:cxn modelId="{12B74470-95C3-48FC-B726-A9CD3BE1167B}" srcId="{596F2437-68B1-4FE6-A036-5CD983086A13}" destId="{CB08971D-0031-4C2A-AC77-61018D3968C8}" srcOrd="3" destOrd="0" parTransId="{13ACE073-09E6-4D38-9674-CD1FFD6F0470}" sibTransId="{4B7DA78B-9FAD-48ED-A66D-34CBFE4EEBF3}"/>
    <dgm:cxn modelId="{39447676-70A5-034A-9A69-E34E77CEFA3E}" type="presOf" srcId="{F8A03434-B9BD-4C32-AE07-F97E5DB7212E}" destId="{41DACB37-FF43-45C5-B311-7C6E5824EFE9}" srcOrd="0" destOrd="0" presId="urn:microsoft.com/office/officeart/2018/5/layout/CenteredIconLabelDescriptionList"/>
    <dgm:cxn modelId="{2AAC3F89-804F-3845-99B2-7A062EEC194E}" type="presOf" srcId="{CCEA2B3A-2D56-415C-94F5-72659EAB9938}" destId="{64FD2FB7-A6BD-4696-8270-A39C20400227}" srcOrd="0" destOrd="0" presId="urn:microsoft.com/office/officeart/2018/5/layout/CenteredIconLabelDescriptionList"/>
    <dgm:cxn modelId="{5610738F-32B3-924E-8A93-5548790808BE}" type="presOf" srcId="{CB08971D-0031-4C2A-AC77-61018D3968C8}" destId="{6DDF0061-3D9E-488B-9D5C-909FA2B56A27}" srcOrd="0" destOrd="0" presId="urn:microsoft.com/office/officeart/2018/5/layout/CenteredIconLabelDescriptionList"/>
    <dgm:cxn modelId="{49B90F9F-DCF3-4049-B9F1-9543B8F78FA9}" type="presOf" srcId="{7E10B52F-31E1-4D73-9A02-EE4FFAA7D893}" destId="{15715B52-F40C-429F-A9BB-D6CCF9470234}" srcOrd="0" destOrd="0" presId="urn:microsoft.com/office/officeart/2018/5/layout/CenteredIconLabelDescriptionList"/>
    <dgm:cxn modelId="{B5A9B8B5-AA29-4594-96FD-308C741E1524}" srcId="{596F2437-68B1-4FE6-A036-5CD983086A13}" destId="{8465F6F8-5A03-49E6-928C-002BC8CD0E8A}" srcOrd="1" destOrd="0" parTransId="{CE116C7D-D54A-458E-9D86-9C439B49BC15}" sibTransId="{C794B0F7-9CC1-460D-8952-E0928B868924}"/>
    <dgm:cxn modelId="{ACA8F5B9-0DEB-CD4F-81DA-128E900D4A52}" type="presOf" srcId="{5B431510-23C6-4CA6-A4D8-0549EC777474}" destId="{799217AC-F045-48C9-A7F1-4F1FD8292621}" srcOrd="0" destOrd="1" presId="urn:microsoft.com/office/officeart/2018/5/layout/CenteredIconLabelDescriptionList"/>
    <dgm:cxn modelId="{482874BA-C3DA-4601-9247-0C366DAC1C6D}" srcId="{CB08971D-0031-4C2A-AC77-61018D3968C8}" destId="{72A57C36-9E9E-4A16-83A2-19978F72D89A}" srcOrd="2" destOrd="0" parTransId="{8E821B48-9331-4D38-9773-EB18BC3B5D83}" sibTransId="{38989988-F23C-4B3F-8CFE-3EFCFD840BE3}"/>
    <dgm:cxn modelId="{A58BA3C0-E571-C44F-A6D0-F1376EE5E3BD}" type="presOf" srcId="{72A57C36-9E9E-4A16-83A2-19978F72D89A}" destId="{799217AC-F045-48C9-A7F1-4F1FD8292621}" srcOrd="0" destOrd="2" presId="urn:microsoft.com/office/officeart/2018/5/layout/CenteredIconLabelDescriptionList"/>
    <dgm:cxn modelId="{5B6E5ACD-35EA-4FCB-8698-855B4A7A14BC}" srcId="{CB08971D-0031-4C2A-AC77-61018D3968C8}" destId="{72611071-1978-4AF5-8BBF-6FE3DA093EFB}" srcOrd="0" destOrd="0" parTransId="{07CCF4C4-07B4-40B7-B714-8B0F85C488CF}" sibTransId="{892E0617-9514-45A7-BD4E-280D4499A126}"/>
    <dgm:cxn modelId="{4EDE0CD5-0829-974B-82CE-D5BE514BDF29}" type="presOf" srcId="{04ADCCDD-0FC9-4AC9-9928-CFA1202ACB78}" destId="{5BFC4AD3-2604-4AFD-B288-37E5601BF86A}" srcOrd="0" destOrd="0" presId="urn:microsoft.com/office/officeart/2018/5/layout/CenteredIconLabelDescriptionList"/>
    <dgm:cxn modelId="{68410BDE-28DB-40C2-919C-0816C53EE8CB}" srcId="{8465F6F8-5A03-49E6-928C-002BC8CD0E8A}" destId="{7E10B52F-31E1-4D73-9A02-EE4FFAA7D893}" srcOrd="0" destOrd="0" parTransId="{04D1E388-0E9E-4D23-9D7F-791E83CDF6E2}" sibTransId="{51CD4AC2-C93D-460A-AEB4-FEBF3D26CB90}"/>
    <dgm:cxn modelId="{7F57EAE3-27A4-44C3-9825-DAF1A1462334}" srcId="{04ADCCDD-0FC9-4AC9-9928-CFA1202ACB78}" destId="{DC52ECF3-C6B1-4AED-8E81-5B6B6CB1F541}" srcOrd="1" destOrd="0" parTransId="{DE30FFE3-E492-4F0F-B325-03DBDD7B0163}" sibTransId="{B5AFB3BA-55D7-47E7-A0D0-3F49F565E10A}"/>
    <dgm:cxn modelId="{CB3735E7-D43F-0A4A-8C0A-A40D6D09C07E}" type="presOf" srcId="{8465F6F8-5A03-49E6-928C-002BC8CD0E8A}" destId="{DB3CEB53-1BFD-4D3A-9F93-CD2FE034FEB3}" srcOrd="0" destOrd="0" presId="urn:microsoft.com/office/officeart/2018/5/layout/CenteredIconLabelDescriptionList"/>
    <dgm:cxn modelId="{1C41AAEA-CCC2-4ACF-9110-DA1BF1AB6EB7}" srcId="{596F2437-68B1-4FE6-A036-5CD983086A13}" destId="{04ADCCDD-0FC9-4AC9-9928-CFA1202ACB78}" srcOrd="2" destOrd="0" parTransId="{4D7C0D67-96BD-4B83-BC80-1ED83AA1BF10}" sibTransId="{D25D8C5B-9324-4FC6-8AA3-E256802B5122}"/>
    <dgm:cxn modelId="{EEB66EF5-9911-9E4E-BE24-EC25DDE1DDB7}" type="presOf" srcId="{72611071-1978-4AF5-8BBF-6FE3DA093EFB}" destId="{799217AC-F045-48C9-A7F1-4F1FD8292621}" srcOrd="0" destOrd="0" presId="urn:microsoft.com/office/officeart/2018/5/layout/CenteredIconLabelDescriptionList"/>
    <dgm:cxn modelId="{0B08B3FC-5CEF-4EA1-82B2-A4610171C680}" srcId="{8465F6F8-5A03-49E6-928C-002BC8CD0E8A}" destId="{9D6E1F5A-1432-4DC2-BCE0-95634F44D76D}" srcOrd="1" destOrd="0" parTransId="{5C64F089-936A-4597-8D48-3785689CE891}" sibTransId="{10BF2AB3-790A-4834-A260-A3670AD655A3}"/>
    <dgm:cxn modelId="{AAB00AB4-237D-A243-8002-190F27C7BF60}" type="presParOf" srcId="{DCAF934D-3E9C-4E44-90E0-BB1792AB0C6A}" destId="{C5B5C6ED-06F4-499A-BBDC-7669A0B9BFFD}" srcOrd="0" destOrd="0" presId="urn:microsoft.com/office/officeart/2018/5/layout/CenteredIconLabelDescriptionList"/>
    <dgm:cxn modelId="{826D538B-3B8F-1B40-8184-74D02685EA6A}" type="presParOf" srcId="{C5B5C6ED-06F4-499A-BBDC-7669A0B9BFFD}" destId="{22F4B66C-BFB6-4D6E-98A1-C6003DF2B481}" srcOrd="0" destOrd="0" presId="urn:microsoft.com/office/officeart/2018/5/layout/CenteredIconLabelDescriptionList"/>
    <dgm:cxn modelId="{B5DE13A1-D666-8F45-873D-699FAAA2EE4C}" type="presParOf" srcId="{C5B5C6ED-06F4-499A-BBDC-7669A0B9BFFD}" destId="{6C190E71-3CD5-4662-A293-CE990B707CD8}" srcOrd="1" destOrd="0" presId="urn:microsoft.com/office/officeart/2018/5/layout/CenteredIconLabelDescriptionList"/>
    <dgm:cxn modelId="{B66D1D63-4FE6-5C44-A59F-2375CFEA7FB0}" type="presParOf" srcId="{C5B5C6ED-06F4-499A-BBDC-7669A0B9BFFD}" destId="{98CA3E2A-8F64-4A48-B0E9-C7DDDF5590A6}" srcOrd="2" destOrd="0" presId="urn:microsoft.com/office/officeart/2018/5/layout/CenteredIconLabelDescriptionList"/>
    <dgm:cxn modelId="{27213C8A-1A05-734B-9F8E-913A4DC0D9EA}" type="presParOf" srcId="{C5B5C6ED-06F4-499A-BBDC-7669A0B9BFFD}" destId="{A2A367E0-ECC0-4CC2-9808-506954379F21}" srcOrd="3" destOrd="0" presId="urn:microsoft.com/office/officeart/2018/5/layout/CenteredIconLabelDescriptionList"/>
    <dgm:cxn modelId="{1575DA45-DFFB-434A-8852-D6B4E7920D46}" type="presParOf" srcId="{C5B5C6ED-06F4-499A-BBDC-7669A0B9BFFD}" destId="{41DACB37-FF43-45C5-B311-7C6E5824EFE9}" srcOrd="4" destOrd="0" presId="urn:microsoft.com/office/officeart/2018/5/layout/CenteredIconLabelDescriptionList"/>
    <dgm:cxn modelId="{386B1F7E-2D09-C445-992E-9867FDD45747}" type="presParOf" srcId="{DCAF934D-3E9C-4E44-90E0-BB1792AB0C6A}" destId="{FE44A5AB-FFDA-4795-9407-A8D1222AF3F2}" srcOrd="1" destOrd="0" presId="urn:microsoft.com/office/officeart/2018/5/layout/CenteredIconLabelDescriptionList"/>
    <dgm:cxn modelId="{816E8CD2-F7AD-AE40-8F5C-2BF404E676CD}" type="presParOf" srcId="{DCAF934D-3E9C-4E44-90E0-BB1792AB0C6A}" destId="{806AC5B4-6E78-4B07-B186-99B5230BF0F9}" srcOrd="2" destOrd="0" presId="urn:microsoft.com/office/officeart/2018/5/layout/CenteredIconLabelDescriptionList"/>
    <dgm:cxn modelId="{D138435B-06E1-684B-97E6-AB31F5338018}" type="presParOf" srcId="{806AC5B4-6E78-4B07-B186-99B5230BF0F9}" destId="{53B4B37C-A6A8-40E0-A3E6-D4BDFDFBF9B2}" srcOrd="0" destOrd="0" presId="urn:microsoft.com/office/officeart/2018/5/layout/CenteredIconLabelDescriptionList"/>
    <dgm:cxn modelId="{306BBD23-6C0A-794A-9386-EB31300ED1D4}" type="presParOf" srcId="{806AC5B4-6E78-4B07-B186-99B5230BF0F9}" destId="{CB75C97A-8CC4-4758-9B59-F8A7C8E6A700}" srcOrd="1" destOrd="0" presId="urn:microsoft.com/office/officeart/2018/5/layout/CenteredIconLabelDescriptionList"/>
    <dgm:cxn modelId="{8EB9AAD6-A4AF-F745-9491-B58C64E188F6}" type="presParOf" srcId="{806AC5B4-6E78-4B07-B186-99B5230BF0F9}" destId="{DB3CEB53-1BFD-4D3A-9F93-CD2FE034FEB3}" srcOrd="2" destOrd="0" presId="urn:microsoft.com/office/officeart/2018/5/layout/CenteredIconLabelDescriptionList"/>
    <dgm:cxn modelId="{A7188B96-FFDA-0A42-A780-A856A5A25A63}" type="presParOf" srcId="{806AC5B4-6E78-4B07-B186-99B5230BF0F9}" destId="{4FB57F9F-4F2B-4E64-B18C-6F197875D144}" srcOrd="3" destOrd="0" presId="urn:microsoft.com/office/officeart/2018/5/layout/CenteredIconLabelDescriptionList"/>
    <dgm:cxn modelId="{85516892-2E9C-684C-A5E0-B29983C9D0A0}" type="presParOf" srcId="{806AC5B4-6E78-4B07-B186-99B5230BF0F9}" destId="{15715B52-F40C-429F-A9BB-D6CCF9470234}" srcOrd="4" destOrd="0" presId="urn:microsoft.com/office/officeart/2018/5/layout/CenteredIconLabelDescriptionList"/>
    <dgm:cxn modelId="{0AD581AF-1194-9B48-8BA6-8624C0264994}" type="presParOf" srcId="{DCAF934D-3E9C-4E44-90E0-BB1792AB0C6A}" destId="{93CC2C38-E3CA-47C2-BCB2-841751563616}" srcOrd="3" destOrd="0" presId="urn:microsoft.com/office/officeart/2018/5/layout/CenteredIconLabelDescriptionList"/>
    <dgm:cxn modelId="{9EBEA3CF-1E81-794A-90ED-3EF91D89D653}" type="presParOf" srcId="{DCAF934D-3E9C-4E44-90E0-BB1792AB0C6A}" destId="{D57FD224-5908-4E38-8FAA-B1A68BF47900}" srcOrd="4" destOrd="0" presId="urn:microsoft.com/office/officeart/2018/5/layout/CenteredIconLabelDescriptionList"/>
    <dgm:cxn modelId="{857676C7-4D6F-764E-98F9-89FF97667604}" type="presParOf" srcId="{D57FD224-5908-4E38-8FAA-B1A68BF47900}" destId="{F9C8CF37-ED10-4C70-8F06-0AFF021C74EE}" srcOrd="0" destOrd="0" presId="urn:microsoft.com/office/officeart/2018/5/layout/CenteredIconLabelDescriptionList"/>
    <dgm:cxn modelId="{98F302D6-FF2E-E54D-9701-02BF78AD7453}" type="presParOf" srcId="{D57FD224-5908-4E38-8FAA-B1A68BF47900}" destId="{85CEDE4A-1C57-4BE6-993F-F02199F0F942}" srcOrd="1" destOrd="0" presId="urn:microsoft.com/office/officeart/2018/5/layout/CenteredIconLabelDescriptionList"/>
    <dgm:cxn modelId="{FD62CEAE-1F9F-5642-95CA-8A051CDF8308}" type="presParOf" srcId="{D57FD224-5908-4E38-8FAA-B1A68BF47900}" destId="{5BFC4AD3-2604-4AFD-B288-37E5601BF86A}" srcOrd="2" destOrd="0" presId="urn:microsoft.com/office/officeart/2018/5/layout/CenteredIconLabelDescriptionList"/>
    <dgm:cxn modelId="{3864BC86-AA0C-014B-A223-C4C2EA2A6388}" type="presParOf" srcId="{D57FD224-5908-4E38-8FAA-B1A68BF47900}" destId="{6495B78A-DF22-4914-BE5C-494E8BB6201B}" srcOrd="3" destOrd="0" presId="urn:microsoft.com/office/officeart/2018/5/layout/CenteredIconLabelDescriptionList"/>
    <dgm:cxn modelId="{AC0DACD8-FCD2-414C-B456-7261AEE17F72}" type="presParOf" srcId="{D57FD224-5908-4E38-8FAA-B1A68BF47900}" destId="{64FD2FB7-A6BD-4696-8270-A39C20400227}" srcOrd="4" destOrd="0" presId="urn:microsoft.com/office/officeart/2018/5/layout/CenteredIconLabelDescriptionList"/>
    <dgm:cxn modelId="{3EFA11C6-9ACA-7446-BD75-4392FCE8421F}" type="presParOf" srcId="{DCAF934D-3E9C-4E44-90E0-BB1792AB0C6A}" destId="{FC42D9FA-5967-4022-B9BA-D2A9C00DCD32}" srcOrd="5" destOrd="0" presId="urn:microsoft.com/office/officeart/2018/5/layout/CenteredIconLabelDescriptionList"/>
    <dgm:cxn modelId="{2DCDA6E0-A042-C148-87F9-91622D956996}" type="presParOf" srcId="{DCAF934D-3E9C-4E44-90E0-BB1792AB0C6A}" destId="{3A8547D9-6E00-4C65-BDA8-6399D62F694D}" srcOrd="6" destOrd="0" presId="urn:microsoft.com/office/officeart/2018/5/layout/CenteredIconLabelDescriptionList"/>
    <dgm:cxn modelId="{7F13B02F-6B95-D04E-886E-C0A6C92E6198}" type="presParOf" srcId="{3A8547D9-6E00-4C65-BDA8-6399D62F694D}" destId="{7194EFEA-C289-4C1C-93E0-A39D3795243E}" srcOrd="0" destOrd="0" presId="urn:microsoft.com/office/officeart/2018/5/layout/CenteredIconLabelDescriptionList"/>
    <dgm:cxn modelId="{1BD9B859-9147-0447-B749-B7E1A0399F36}" type="presParOf" srcId="{3A8547D9-6E00-4C65-BDA8-6399D62F694D}" destId="{3C92AA67-084D-46E7-8437-F0E3FFEBC132}" srcOrd="1" destOrd="0" presId="urn:microsoft.com/office/officeart/2018/5/layout/CenteredIconLabelDescriptionList"/>
    <dgm:cxn modelId="{C7D9ECCA-4CF6-5D46-8923-D697BA75AB02}" type="presParOf" srcId="{3A8547D9-6E00-4C65-BDA8-6399D62F694D}" destId="{6DDF0061-3D9E-488B-9D5C-909FA2B56A27}" srcOrd="2" destOrd="0" presId="urn:microsoft.com/office/officeart/2018/5/layout/CenteredIconLabelDescriptionList"/>
    <dgm:cxn modelId="{83E62A16-AC0E-9E49-BF04-F40E2285C6A2}" type="presParOf" srcId="{3A8547D9-6E00-4C65-BDA8-6399D62F694D}" destId="{D3DE55D7-08EF-4482-9C71-B7548C46D38B}" srcOrd="3" destOrd="0" presId="urn:microsoft.com/office/officeart/2018/5/layout/CenteredIconLabelDescriptionList"/>
    <dgm:cxn modelId="{993196F4-895D-D74E-B05F-FE43A23860E8}" type="presParOf" srcId="{3A8547D9-6E00-4C65-BDA8-6399D62F694D}" destId="{799217AC-F045-48C9-A7F1-4F1FD829262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C39E355-BF56-4045-AD38-D3194AD4BB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35B4EF-28CC-41E6-B76E-7BA883A6DBDB}">
      <dgm:prSet/>
      <dgm:spPr/>
      <dgm:t>
        <a:bodyPr/>
        <a:lstStyle/>
        <a:p>
          <a:r>
            <a:rPr lang="en-US" dirty="0">
              <a:latin typeface="Times New Roman" panose="02020603050405020304" pitchFamily="18" charset="0"/>
              <a:cs typeface="Times New Roman" panose="02020603050405020304" pitchFamily="18" charset="0"/>
            </a:rPr>
            <a:t>Backup and Recovery: Ensuring the availability and integrity of data is a fundamental responsibility. This includes regular backups and effective recovery processes.</a:t>
          </a:r>
        </a:p>
      </dgm:t>
    </dgm:pt>
    <dgm:pt modelId="{532C198A-FD7B-49BC-A706-7AEF47DEFA21}" type="parTrans" cxnId="{BBFBCD79-18A8-48BB-9540-820A81AC385C}">
      <dgm:prSet/>
      <dgm:spPr/>
      <dgm:t>
        <a:bodyPr/>
        <a:lstStyle/>
        <a:p>
          <a:endParaRPr lang="en-US"/>
        </a:p>
      </dgm:t>
    </dgm:pt>
    <dgm:pt modelId="{268F09EE-9D44-46EF-9A4D-F8FEF83420B8}" type="sibTrans" cxnId="{BBFBCD79-18A8-48BB-9540-820A81AC385C}">
      <dgm:prSet/>
      <dgm:spPr/>
      <dgm:t>
        <a:bodyPr/>
        <a:lstStyle/>
        <a:p>
          <a:endParaRPr lang="en-US"/>
        </a:p>
      </dgm:t>
    </dgm:pt>
    <dgm:pt modelId="{442FCA8C-7B73-4A37-9CDD-DE13E9AB6559}" type="pres">
      <dgm:prSet presAssocID="{5C39E355-BF56-4045-AD38-D3194AD4BBF6}" presName="linear" presStyleCnt="0">
        <dgm:presLayoutVars>
          <dgm:animLvl val="lvl"/>
          <dgm:resizeHandles val="exact"/>
        </dgm:presLayoutVars>
      </dgm:prSet>
      <dgm:spPr/>
    </dgm:pt>
    <dgm:pt modelId="{FDE82584-160A-480B-BF7E-E5622EA17EB5}" type="pres">
      <dgm:prSet presAssocID="{EF35B4EF-28CC-41E6-B76E-7BA883A6DBDB}" presName="parentText" presStyleLbl="node1" presStyleIdx="0" presStyleCnt="1">
        <dgm:presLayoutVars>
          <dgm:chMax val="0"/>
          <dgm:bulletEnabled val="1"/>
        </dgm:presLayoutVars>
      </dgm:prSet>
      <dgm:spPr/>
    </dgm:pt>
  </dgm:ptLst>
  <dgm:cxnLst>
    <dgm:cxn modelId="{055DDE71-6557-43B5-B6DC-2E0FCEF4D11F}" type="presOf" srcId="{5C39E355-BF56-4045-AD38-D3194AD4BBF6}" destId="{442FCA8C-7B73-4A37-9CDD-DE13E9AB6559}" srcOrd="0" destOrd="0" presId="urn:microsoft.com/office/officeart/2005/8/layout/vList2"/>
    <dgm:cxn modelId="{BBFBCD79-18A8-48BB-9540-820A81AC385C}" srcId="{5C39E355-BF56-4045-AD38-D3194AD4BBF6}" destId="{EF35B4EF-28CC-41E6-B76E-7BA883A6DBDB}" srcOrd="0" destOrd="0" parTransId="{532C198A-FD7B-49BC-A706-7AEF47DEFA21}" sibTransId="{268F09EE-9D44-46EF-9A4D-F8FEF83420B8}"/>
    <dgm:cxn modelId="{E60E31D5-E268-445B-992C-FE97EE7789EB}" type="presOf" srcId="{EF35B4EF-28CC-41E6-B76E-7BA883A6DBDB}" destId="{FDE82584-160A-480B-BF7E-E5622EA17EB5}" srcOrd="0" destOrd="0" presId="urn:microsoft.com/office/officeart/2005/8/layout/vList2"/>
    <dgm:cxn modelId="{168F8D81-FFCC-4965-9D54-BBF9480FAE0E}" type="presParOf" srcId="{442FCA8C-7B73-4A37-9CDD-DE13E9AB6559}" destId="{FDE82584-160A-480B-BF7E-E5622EA17EB5}"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D15D774-7B7D-46A4-AFE4-E6945922FE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3AEF411-FA3A-4BF6-A696-0160CE5B5326}">
      <dgm:prSet/>
      <dgm:spPr/>
      <dgm:t>
        <a:bodyPr/>
        <a:lstStyle/>
        <a:p>
          <a:r>
            <a:rPr lang="en-US" dirty="0">
              <a:latin typeface="Times New Roman" panose="02020603050405020304" pitchFamily="18" charset="0"/>
              <a:cs typeface="Times New Roman" panose="02020603050405020304" pitchFamily="18" charset="0"/>
            </a:rPr>
            <a:t>Automation: Automation tools and scripts are often used to streamline repetitive tasks, enhance efficiency, and reduce the risk of human error Network and system administration play a crucial role in the overall functioning and success of an organization's IT infrastructure. Here are several key reasons highlighting the importance of network and system administration</a:t>
          </a:r>
        </a:p>
      </dgm:t>
    </dgm:pt>
    <dgm:pt modelId="{9DCDE7C4-B82C-4B4C-94E9-52C3873D2921}" type="parTrans" cxnId="{1B269D3B-FE7B-4793-98CF-32149F0CDDBD}">
      <dgm:prSet/>
      <dgm:spPr/>
      <dgm:t>
        <a:bodyPr/>
        <a:lstStyle/>
        <a:p>
          <a:endParaRPr lang="en-US"/>
        </a:p>
      </dgm:t>
    </dgm:pt>
    <dgm:pt modelId="{FEB37AAD-CDA0-4B16-93BC-4E7BD53FDA85}" type="sibTrans" cxnId="{1B269D3B-FE7B-4793-98CF-32149F0CDDBD}">
      <dgm:prSet/>
      <dgm:spPr/>
      <dgm:t>
        <a:bodyPr/>
        <a:lstStyle/>
        <a:p>
          <a:endParaRPr lang="en-US"/>
        </a:p>
      </dgm:t>
    </dgm:pt>
    <dgm:pt modelId="{C78B3CB9-58B2-4829-8529-38892608507E}" type="pres">
      <dgm:prSet presAssocID="{BD15D774-7B7D-46A4-AFE4-E6945922FEA9}" presName="linear" presStyleCnt="0">
        <dgm:presLayoutVars>
          <dgm:animLvl val="lvl"/>
          <dgm:resizeHandles val="exact"/>
        </dgm:presLayoutVars>
      </dgm:prSet>
      <dgm:spPr/>
    </dgm:pt>
    <dgm:pt modelId="{C187D422-0830-43F4-9C6A-13D050975363}" type="pres">
      <dgm:prSet presAssocID="{53AEF411-FA3A-4BF6-A696-0160CE5B5326}" presName="parentText" presStyleLbl="node1" presStyleIdx="0" presStyleCnt="1">
        <dgm:presLayoutVars>
          <dgm:chMax val="0"/>
          <dgm:bulletEnabled val="1"/>
        </dgm:presLayoutVars>
      </dgm:prSet>
      <dgm:spPr/>
    </dgm:pt>
  </dgm:ptLst>
  <dgm:cxnLst>
    <dgm:cxn modelId="{1B269D3B-FE7B-4793-98CF-32149F0CDDBD}" srcId="{BD15D774-7B7D-46A4-AFE4-E6945922FEA9}" destId="{53AEF411-FA3A-4BF6-A696-0160CE5B5326}" srcOrd="0" destOrd="0" parTransId="{9DCDE7C4-B82C-4B4C-94E9-52C3873D2921}" sibTransId="{FEB37AAD-CDA0-4B16-93BC-4E7BD53FDA85}"/>
    <dgm:cxn modelId="{3B163B82-31EE-4225-8153-ED071A5E1B7A}" type="presOf" srcId="{BD15D774-7B7D-46A4-AFE4-E6945922FEA9}" destId="{C78B3CB9-58B2-4829-8529-38892608507E}" srcOrd="0" destOrd="0" presId="urn:microsoft.com/office/officeart/2005/8/layout/vList2"/>
    <dgm:cxn modelId="{1F544795-1AC2-4C25-8030-2532579F5438}" type="presOf" srcId="{53AEF411-FA3A-4BF6-A696-0160CE5B5326}" destId="{C187D422-0830-43F4-9C6A-13D050975363}" srcOrd="0" destOrd="0" presId="urn:microsoft.com/office/officeart/2005/8/layout/vList2"/>
    <dgm:cxn modelId="{EDADC768-64BB-42E1-AAAA-D3EAF9CFB40C}" type="presParOf" srcId="{C78B3CB9-58B2-4829-8529-38892608507E}" destId="{C187D422-0830-43F4-9C6A-13D050975363}"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3D44065-9868-441E-80E3-1F37F36E41E8}" type="doc">
      <dgm:prSet loTypeId="urn:microsoft.com/office/officeart/2011/layout/Picture Frame" loCatId="picture" qsTypeId="urn:microsoft.com/office/officeart/2005/8/quickstyle/simple1" qsCatId="simple" csTypeId="urn:microsoft.com/office/officeart/2005/8/colors/accent1_2" csCatId="accent1" phldr="1"/>
      <dgm:spPr/>
      <dgm:t>
        <a:bodyPr/>
        <a:lstStyle/>
        <a:p>
          <a:endParaRPr lang="en-US"/>
        </a:p>
      </dgm:t>
    </dgm:pt>
    <dgm:pt modelId="{785BB4BC-BD13-44AE-AE26-123551C6A8DE}">
      <dgm:prSet phldrT="[Text]" custT="1"/>
      <dgm:spPr/>
      <dgm:t>
        <a:bodyPr/>
        <a:lstStyle/>
        <a:p>
          <a:r>
            <a:rPr lang="en-US" sz="1200" dirty="0">
              <a:latin typeface="Times New Roman" panose="02020603050405020304" pitchFamily="18" charset="0"/>
              <a:cs typeface="Times New Roman" panose="02020603050405020304" pitchFamily="18" charset="0"/>
            </a:rPr>
            <a:t>Cloud Computing</a:t>
          </a:r>
        </a:p>
      </dgm:t>
    </dgm:pt>
    <dgm:pt modelId="{153B41FB-9EC9-4D67-A430-82A95BADF5E4}" type="parTrans" cxnId="{08197F11-53A5-43D3-9369-478FAE38B971}">
      <dgm:prSet/>
      <dgm:spPr/>
      <dgm:t>
        <a:bodyPr/>
        <a:lstStyle/>
        <a:p>
          <a:endParaRPr lang="en-US"/>
        </a:p>
      </dgm:t>
    </dgm:pt>
    <dgm:pt modelId="{FA70488A-7611-41C5-87A3-B6FFC4440547}" type="sibTrans" cxnId="{08197F11-53A5-43D3-9369-478FAE38B971}">
      <dgm:prSet/>
      <dgm:spPr/>
      <dgm:t>
        <a:bodyPr/>
        <a:lstStyle/>
        <a:p>
          <a:endParaRPr lang="en-US"/>
        </a:p>
      </dgm:t>
    </dgm:pt>
    <dgm:pt modelId="{CADB558A-07C5-4767-9056-3F3C3749D5EA}">
      <dgm:prSet phldrT="[Text]" custT="1"/>
      <dgm:spPr/>
      <dgm:t>
        <a:bodyPr/>
        <a:lstStyle/>
        <a:p>
          <a:r>
            <a:rPr lang="en-US" sz="1200" dirty="0">
              <a:latin typeface="Times New Roman" panose="02020603050405020304" pitchFamily="18" charset="0"/>
              <a:cs typeface="Times New Roman" panose="02020603050405020304" pitchFamily="18" charset="0"/>
            </a:rPr>
            <a:t>Edge Computing</a:t>
          </a:r>
        </a:p>
      </dgm:t>
    </dgm:pt>
    <dgm:pt modelId="{B216CDA2-06E0-4EF7-BA0E-7CEBFEE6F4BA}" type="parTrans" cxnId="{86C9E480-2A05-45DB-B66D-255409EAEC3F}">
      <dgm:prSet/>
      <dgm:spPr/>
      <dgm:t>
        <a:bodyPr/>
        <a:lstStyle/>
        <a:p>
          <a:endParaRPr lang="en-US"/>
        </a:p>
      </dgm:t>
    </dgm:pt>
    <dgm:pt modelId="{19A1C1C3-C3E9-4B0E-9ACC-D685F749F9AC}" type="sibTrans" cxnId="{86C9E480-2A05-45DB-B66D-255409EAEC3F}">
      <dgm:prSet/>
      <dgm:spPr/>
      <dgm:t>
        <a:bodyPr/>
        <a:lstStyle/>
        <a:p>
          <a:endParaRPr lang="en-US"/>
        </a:p>
      </dgm:t>
    </dgm:pt>
    <dgm:pt modelId="{D9F287D1-E04E-4CB0-BF2C-A24A64C281FA}">
      <dgm:prSet phldrT="[Text]" custT="1"/>
      <dgm:spPr/>
      <dgm:t>
        <a:bodyPr/>
        <a:lstStyle/>
        <a:p>
          <a:r>
            <a:rPr lang="en-US" sz="1200" dirty="0">
              <a:latin typeface="Times New Roman" panose="02020603050405020304" pitchFamily="18" charset="0"/>
              <a:cs typeface="Times New Roman" panose="02020603050405020304" pitchFamily="18" charset="0"/>
            </a:rPr>
            <a:t>Virtualization</a:t>
          </a:r>
        </a:p>
      </dgm:t>
    </dgm:pt>
    <dgm:pt modelId="{DFDA52E3-E401-4F60-A4A4-33E0F7EB8F80}" type="parTrans" cxnId="{B13ABCA9-D644-4249-BB7D-0D618FBB6802}">
      <dgm:prSet/>
      <dgm:spPr/>
      <dgm:t>
        <a:bodyPr/>
        <a:lstStyle/>
        <a:p>
          <a:endParaRPr lang="en-US"/>
        </a:p>
      </dgm:t>
    </dgm:pt>
    <dgm:pt modelId="{0BDDCE68-A6E7-45A7-B5A3-47564C087973}" type="sibTrans" cxnId="{B13ABCA9-D644-4249-BB7D-0D618FBB6802}">
      <dgm:prSet/>
      <dgm:spPr/>
      <dgm:t>
        <a:bodyPr/>
        <a:lstStyle/>
        <a:p>
          <a:endParaRPr lang="en-US"/>
        </a:p>
      </dgm:t>
    </dgm:pt>
    <dgm:pt modelId="{478FFF0B-7552-44B3-BFB2-B278491015FD}">
      <dgm:prSet phldrT="[Text]" custT="1"/>
      <dgm:spPr/>
      <dgm:t>
        <a:bodyPr/>
        <a:lstStyle/>
        <a:p>
          <a:r>
            <a:rPr lang="en-US" sz="1200" dirty="0">
              <a:latin typeface="Times New Roman" panose="02020603050405020304" pitchFamily="18" charset="0"/>
              <a:cs typeface="Times New Roman" panose="02020603050405020304" pitchFamily="18" charset="0"/>
            </a:rPr>
            <a:t>Artificial Intelligence and Machine Learning</a:t>
          </a:r>
        </a:p>
      </dgm:t>
    </dgm:pt>
    <dgm:pt modelId="{B899122B-F0B4-4F8F-B5A0-C1E5CBE0AF2B}" type="parTrans" cxnId="{C347F986-6CB2-43F8-BAF1-501C115A091F}">
      <dgm:prSet/>
      <dgm:spPr/>
      <dgm:t>
        <a:bodyPr/>
        <a:lstStyle/>
        <a:p>
          <a:endParaRPr lang="en-US"/>
        </a:p>
      </dgm:t>
    </dgm:pt>
    <dgm:pt modelId="{B5DCCDF7-F732-4B9C-8DE3-DB9DECA13CFA}" type="sibTrans" cxnId="{C347F986-6CB2-43F8-BAF1-501C115A091F}">
      <dgm:prSet/>
      <dgm:spPr/>
      <dgm:t>
        <a:bodyPr/>
        <a:lstStyle/>
        <a:p>
          <a:endParaRPr lang="en-US"/>
        </a:p>
      </dgm:t>
    </dgm:pt>
    <dgm:pt modelId="{D42126FD-E6AA-4582-9B9B-95850F9C4535}">
      <dgm:prSet phldrT="[Text]" custT="1"/>
      <dgm:spPr/>
      <dgm:t>
        <a:bodyPr/>
        <a:lstStyle/>
        <a:p>
          <a:r>
            <a:rPr lang="en-US" sz="1200" dirty="0">
              <a:latin typeface="Times New Roman" panose="02020603050405020304" pitchFamily="18" charset="0"/>
              <a:cs typeface="Times New Roman" panose="02020603050405020304" pitchFamily="18" charset="0"/>
            </a:rPr>
            <a:t>Internet of Things (IoT)</a:t>
          </a:r>
        </a:p>
      </dgm:t>
    </dgm:pt>
    <dgm:pt modelId="{4B32D663-4F9E-47D6-B605-DCB6AD1ADF77}" type="parTrans" cxnId="{B9FC30AA-DAA2-4879-902A-5D77C5000A27}">
      <dgm:prSet/>
      <dgm:spPr/>
      <dgm:t>
        <a:bodyPr/>
        <a:lstStyle/>
        <a:p>
          <a:endParaRPr lang="en-US"/>
        </a:p>
      </dgm:t>
    </dgm:pt>
    <dgm:pt modelId="{EDEAA6EA-A5FF-4339-9261-6A5D9AF0BA2E}" type="sibTrans" cxnId="{B9FC30AA-DAA2-4879-902A-5D77C5000A27}">
      <dgm:prSet/>
      <dgm:spPr/>
      <dgm:t>
        <a:bodyPr/>
        <a:lstStyle/>
        <a:p>
          <a:endParaRPr lang="en-US"/>
        </a:p>
      </dgm:t>
    </dgm:pt>
    <dgm:pt modelId="{7D80B160-385F-4D36-9B5D-EDF7E96A92EB}" type="pres">
      <dgm:prSet presAssocID="{43D44065-9868-441E-80E3-1F37F36E41E8}" presName="Name0" presStyleCnt="0">
        <dgm:presLayoutVars>
          <dgm:chMax/>
          <dgm:chPref/>
          <dgm:dir/>
        </dgm:presLayoutVars>
      </dgm:prSet>
      <dgm:spPr/>
    </dgm:pt>
    <dgm:pt modelId="{3F92CA63-D9F3-4289-AAB8-2D2B5D6F39A9}" type="pres">
      <dgm:prSet presAssocID="{785BB4BC-BD13-44AE-AE26-123551C6A8DE}" presName="composite" presStyleCnt="0"/>
      <dgm:spPr/>
    </dgm:pt>
    <dgm:pt modelId="{A45B9E85-732F-42A0-ACEC-375BE484FE8C}" type="pres">
      <dgm:prSet presAssocID="{785BB4BC-BD13-44AE-AE26-123551C6A8DE}" presName="ParentText" presStyleLbl="revTx" presStyleIdx="0" presStyleCnt="5">
        <dgm:presLayoutVars>
          <dgm:chMax val="0"/>
          <dgm:chPref val="0"/>
          <dgm:bulletEnabled val="1"/>
        </dgm:presLayoutVars>
      </dgm:prSet>
      <dgm:spPr/>
    </dgm:pt>
    <dgm:pt modelId="{CE797812-BE08-4F5C-A297-6F63F83FBC68}" type="pres">
      <dgm:prSet presAssocID="{785BB4BC-BD13-44AE-AE26-123551C6A8DE}" presName="Accent1" presStyleLbl="parChTrans1D1" presStyleIdx="0" presStyleCnt="5"/>
      <dgm:spPr/>
    </dgm:pt>
    <dgm:pt modelId="{5615F0B2-6DA3-4B78-B978-EFECA3A9EE5B}" type="pres">
      <dgm:prSet presAssocID="{785BB4BC-BD13-44AE-AE26-123551C6A8DE}" presName="Image" presStyleLbl="alignImgPlace1" presStyleIdx="0" presStyleCnt="5"/>
      <dgm:spPr>
        <a:blipFill>
          <a:blip xmlns:r="http://schemas.openxmlformats.org/officeDocument/2006/relationships" r:embed="rId1"/>
          <a:srcRect/>
          <a:stretch>
            <a:fillRect t="-10000" b="-10000"/>
          </a:stretch>
        </a:blipFill>
      </dgm:spPr>
    </dgm:pt>
    <dgm:pt modelId="{812EB940-BF2F-4808-B4CB-09B06360A872}" type="pres">
      <dgm:prSet presAssocID="{FA70488A-7611-41C5-87A3-B6FFC4440547}" presName="sibTrans" presStyleCnt="0"/>
      <dgm:spPr/>
    </dgm:pt>
    <dgm:pt modelId="{899BDB49-5700-4A43-BBC2-B737AF028030}" type="pres">
      <dgm:prSet presAssocID="{CADB558A-07C5-4767-9056-3F3C3749D5EA}" presName="composite" presStyleCnt="0"/>
      <dgm:spPr/>
    </dgm:pt>
    <dgm:pt modelId="{543CA73B-7CFE-42B9-A0D8-8ECFDEA660BD}" type="pres">
      <dgm:prSet presAssocID="{CADB558A-07C5-4767-9056-3F3C3749D5EA}" presName="ParentText" presStyleLbl="revTx" presStyleIdx="1" presStyleCnt="5">
        <dgm:presLayoutVars>
          <dgm:chMax val="0"/>
          <dgm:chPref val="0"/>
          <dgm:bulletEnabled val="1"/>
        </dgm:presLayoutVars>
      </dgm:prSet>
      <dgm:spPr/>
    </dgm:pt>
    <dgm:pt modelId="{E6C80182-98B1-4B1E-8203-AB264539071D}" type="pres">
      <dgm:prSet presAssocID="{CADB558A-07C5-4767-9056-3F3C3749D5EA}" presName="Accent1" presStyleLbl="parChTrans1D1" presStyleIdx="1" presStyleCnt="5"/>
      <dgm:spPr/>
    </dgm:pt>
    <dgm:pt modelId="{ED54B461-7C3E-465F-B775-AFB124916BAD}" type="pres">
      <dgm:prSet presAssocID="{CADB558A-07C5-4767-9056-3F3C3749D5EA}" presName="Image" presStyleLbl="alignImgPlace1" presStyleIdx="1" presStyleCnt="5"/>
      <dgm:spPr>
        <a:blipFill>
          <a:blip xmlns:r="http://schemas.openxmlformats.org/officeDocument/2006/relationships" r:embed="rId2"/>
          <a:srcRect/>
          <a:stretch>
            <a:fillRect t="-38000" b="-38000"/>
          </a:stretch>
        </a:blipFill>
      </dgm:spPr>
    </dgm:pt>
    <dgm:pt modelId="{972CDEA0-77DE-483B-BEB1-5FFD3FA60FA8}" type="pres">
      <dgm:prSet presAssocID="{19A1C1C3-C3E9-4B0E-9ACC-D685F749F9AC}" presName="sibTrans" presStyleCnt="0"/>
      <dgm:spPr/>
    </dgm:pt>
    <dgm:pt modelId="{8A3D7EB4-0DF3-4940-899F-7DF956301F69}" type="pres">
      <dgm:prSet presAssocID="{D9F287D1-E04E-4CB0-BF2C-A24A64C281FA}" presName="composite" presStyleCnt="0"/>
      <dgm:spPr/>
    </dgm:pt>
    <dgm:pt modelId="{4B34361F-50D9-4DA6-881F-0AE90416E224}" type="pres">
      <dgm:prSet presAssocID="{D9F287D1-E04E-4CB0-BF2C-A24A64C281FA}" presName="ParentText" presStyleLbl="revTx" presStyleIdx="2" presStyleCnt="5">
        <dgm:presLayoutVars>
          <dgm:chMax val="0"/>
          <dgm:chPref val="0"/>
          <dgm:bulletEnabled val="1"/>
        </dgm:presLayoutVars>
      </dgm:prSet>
      <dgm:spPr/>
    </dgm:pt>
    <dgm:pt modelId="{85ECD1C8-6F09-46D5-86BA-663BD44BF3F4}" type="pres">
      <dgm:prSet presAssocID="{D9F287D1-E04E-4CB0-BF2C-A24A64C281FA}" presName="Accent1" presStyleLbl="parChTrans1D1" presStyleIdx="2" presStyleCnt="5"/>
      <dgm:spPr/>
    </dgm:pt>
    <dgm:pt modelId="{A20F855F-3913-4C7F-AFFF-68104C7C1528}" type="pres">
      <dgm:prSet presAssocID="{D9F287D1-E04E-4CB0-BF2C-A24A64C281FA}" presName="Image" presStyleLbl="alignImgPlace1" presStyleIdx="2" presStyleCnt="5"/>
      <dgm:spPr>
        <a:blipFill>
          <a:blip xmlns:r="http://schemas.openxmlformats.org/officeDocument/2006/relationships" r:embed="rId3"/>
          <a:srcRect/>
          <a:stretch>
            <a:fillRect l="-9000" r="-9000"/>
          </a:stretch>
        </a:blipFill>
      </dgm:spPr>
    </dgm:pt>
    <dgm:pt modelId="{441A90CE-8204-4675-978E-CF41C8840C27}" type="pres">
      <dgm:prSet presAssocID="{0BDDCE68-A6E7-45A7-B5A3-47564C087973}" presName="sibTrans" presStyleCnt="0"/>
      <dgm:spPr/>
    </dgm:pt>
    <dgm:pt modelId="{C0169B57-A1A6-4107-A849-A3E4CBDB5CEF}" type="pres">
      <dgm:prSet presAssocID="{478FFF0B-7552-44B3-BFB2-B278491015FD}" presName="composite" presStyleCnt="0"/>
      <dgm:spPr/>
    </dgm:pt>
    <dgm:pt modelId="{FA153239-7BA2-49E9-AFA7-5BDBBEC86996}" type="pres">
      <dgm:prSet presAssocID="{478FFF0B-7552-44B3-BFB2-B278491015FD}" presName="ParentText" presStyleLbl="revTx" presStyleIdx="3" presStyleCnt="5">
        <dgm:presLayoutVars>
          <dgm:chMax val="0"/>
          <dgm:chPref val="0"/>
          <dgm:bulletEnabled val="1"/>
        </dgm:presLayoutVars>
      </dgm:prSet>
      <dgm:spPr/>
    </dgm:pt>
    <dgm:pt modelId="{732ED5BD-8A27-4B64-BF5C-58942A6F3C19}" type="pres">
      <dgm:prSet presAssocID="{478FFF0B-7552-44B3-BFB2-B278491015FD}" presName="Accent1" presStyleLbl="parChTrans1D1" presStyleIdx="3" presStyleCnt="5"/>
      <dgm:spPr/>
    </dgm:pt>
    <dgm:pt modelId="{5863728B-CE06-4CCC-89ED-02029975AB55}" type="pres">
      <dgm:prSet presAssocID="{478FFF0B-7552-44B3-BFB2-B278491015FD}" presName="Image" presStyleLbl="alignImgPlace1" presStyleIdx="3" presStyleCnt="5"/>
      <dgm:spPr>
        <a:blipFill>
          <a:blip xmlns:r="http://schemas.openxmlformats.org/officeDocument/2006/relationships" r:embed="rId4"/>
          <a:srcRect/>
          <a:stretch>
            <a:fillRect l="-4000" r="-4000"/>
          </a:stretch>
        </a:blipFill>
      </dgm:spPr>
    </dgm:pt>
    <dgm:pt modelId="{169D3DFC-350E-45AE-9E8C-1F0CEC93493E}" type="pres">
      <dgm:prSet presAssocID="{B5DCCDF7-F732-4B9C-8DE3-DB9DECA13CFA}" presName="sibTrans" presStyleCnt="0"/>
      <dgm:spPr/>
    </dgm:pt>
    <dgm:pt modelId="{4F35AAE4-9080-4C7C-8869-2567BF70A36E}" type="pres">
      <dgm:prSet presAssocID="{D42126FD-E6AA-4582-9B9B-95850F9C4535}" presName="composite" presStyleCnt="0"/>
      <dgm:spPr/>
    </dgm:pt>
    <dgm:pt modelId="{B2E55733-8AFC-482B-9043-2901245CE6B7}" type="pres">
      <dgm:prSet presAssocID="{D42126FD-E6AA-4582-9B9B-95850F9C4535}" presName="ParentText" presStyleLbl="revTx" presStyleIdx="4" presStyleCnt="5">
        <dgm:presLayoutVars>
          <dgm:chMax val="0"/>
          <dgm:chPref val="0"/>
          <dgm:bulletEnabled val="1"/>
        </dgm:presLayoutVars>
      </dgm:prSet>
      <dgm:spPr/>
    </dgm:pt>
    <dgm:pt modelId="{DB1CC643-63DE-46D4-BA02-EF13F43243A3}" type="pres">
      <dgm:prSet presAssocID="{D42126FD-E6AA-4582-9B9B-95850F9C4535}" presName="Accent1" presStyleLbl="parChTrans1D1" presStyleIdx="4" presStyleCnt="5"/>
      <dgm:spPr/>
    </dgm:pt>
    <dgm:pt modelId="{FEDFB352-2A8F-471C-A896-EFC33B287B0F}" type="pres">
      <dgm:prSet presAssocID="{D42126FD-E6AA-4582-9B9B-95850F9C4535}" presName="Image" presStyleLbl="alignImgPlace1" presStyleIdx="4" presStyleCnt="5"/>
      <dgm:spPr>
        <a:blipFill>
          <a:blip xmlns:r="http://schemas.openxmlformats.org/officeDocument/2006/relationships" r:embed="rId5"/>
          <a:srcRect/>
          <a:stretch>
            <a:fillRect l="-5000" r="-5000"/>
          </a:stretch>
        </a:blipFill>
      </dgm:spPr>
    </dgm:pt>
  </dgm:ptLst>
  <dgm:cxnLst>
    <dgm:cxn modelId="{4FA00A01-65BA-4F91-A231-A8F0B5ED3AF9}" type="presOf" srcId="{785BB4BC-BD13-44AE-AE26-123551C6A8DE}" destId="{A45B9E85-732F-42A0-ACEC-375BE484FE8C}" srcOrd="0" destOrd="0" presId="urn:microsoft.com/office/officeart/2011/layout/Picture Frame"/>
    <dgm:cxn modelId="{08197F11-53A5-43D3-9369-478FAE38B971}" srcId="{43D44065-9868-441E-80E3-1F37F36E41E8}" destId="{785BB4BC-BD13-44AE-AE26-123551C6A8DE}" srcOrd="0" destOrd="0" parTransId="{153B41FB-9EC9-4D67-A430-82A95BADF5E4}" sibTransId="{FA70488A-7611-41C5-87A3-B6FFC4440547}"/>
    <dgm:cxn modelId="{C1A19934-1565-48EF-9B5E-16997B6AF59E}" type="presOf" srcId="{CADB558A-07C5-4767-9056-3F3C3749D5EA}" destId="{543CA73B-7CFE-42B9-A0D8-8ECFDEA660BD}" srcOrd="0" destOrd="0" presId="urn:microsoft.com/office/officeart/2011/layout/Picture Frame"/>
    <dgm:cxn modelId="{DFEFD83F-D463-4B07-B49C-64AC12457077}" type="presOf" srcId="{D42126FD-E6AA-4582-9B9B-95850F9C4535}" destId="{B2E55733-8AFC-482B-9043-2901245CE6B7}" srcOrd="0" destOrd="0" presId="urn:microsoft.com/office/officeart/2011/layout/Picture Frame"/>
    <dgm:cxn modelId="{86C9E480-2A05-45DB-B66D-255409EAEC3F}" srcId="{43D44065-9868-441E-80E3-1F37F36E41E8}" destId="{CADB558A-07C5-4767-9056-3F3C3749D5EA}" srcOrd="1" destOrd="0" parTransId="{B216CDA2-06E0-4EF7-BA0E-7CEBFEE6F4BA}" sibTransId="{19A1C1C3-C3E9-4B0E-9ACC-D685F749F9AC}"/>
    <dgm:cxn modelId="{C347F986-6CB2-43F8-BAF1-501C115A091F}" srcId="{43D44065-9868-441E-80E3-1F37F36E41E8}" destId="{478FFF0B-7552-44B3-BFB2-B278491015FD}" srcOrd="3" destOrd="0" parTransId="{B899122B-F0B4-4F8F-B5A0-C1E5CBE0AF2B}" sibTransId="{B5DCCDF7-F732-4B9C-8DE3-DB9DECA13CFA}"/>
    <dgm:cxn modelId="{B13ABCA9-D644-4249-BB7D-0D618FBB6802}" srcId="{43D44065-9868-441E-80E3-1F37F36E41E8}" destId="{D9F287D1-E04E-4CB0-BF2C-A24A64C281FA}" srcOrd="2" destOrd="0" parTransId="{DFDA52E3-E401-4F60-A4A4-33E0F7EB8F80}" sibTransId="{0BDDCE68-A6E7-45A7-B5A3-47564C087973}"/>
    <dgm:cxn modelId="{B9FC30AA-DAA2-4879-902A-5D77C5000A27}" srcId="{43D44065-9868-441E-80E3-1F37F36E41E8}" destId="{D42126FD-E6AA-4582-9B9B-95850F9C4535}" srcOrd="4" destOrd="0" parTransId="{4B32D663-4F9E-47D6-B605-DCB6AD1ADF77}" sibTransId="{EDEAA6EA-A5FF-4339-9261-6A5D9AF0BA2E}"/>
    <dgm:cxn modelId="{D44883D0-7A78-4462-A823-DD792A1672AF}" type="presOf" srcId="{43D44065-9868-441E-80E3-1F37F36E41E8}" destId="{7D80B160-385F-4D36-9B5D-EDF7E96A92EB}" srcOrd="0" destOrd="0" presId="urn:microsoft.com/office/officeart/2011/layout/Picture Frame"/>
    <dgm:cxn modelId="{619C1CD6-B8D7-47A3-A9FD-6F600A045DF0}" type="presOf" srcId="{478FFF0B-7552-44B3-BFB2-B278491015FD}" destId="{FA153239-7BA2-49E9-AFA7-5BDBBEC86996}" srcOrd="0" destOrd="0" presId="urn:microsoft.com/office/officeart/2011/layout/Picture Frame"/>
    <dgm:cxn modelId="{CB2A9CF9-369A-42E3-87FD-D3B2EE904054}" type="presOf" srcId="{D9F287D1-E04E-4CB0-BF2C-A24A64C281FA}" destId="{4B34361F-50D9-4DA6-881F-0AE90416E224}" srcOrd="0" destOrd="0" presId="urn:microsoft.com/office/officeart/2011/layout/Picture Frame"/>
    <dgm:cxn modelId="{B00CAB72-DCF7-44E3-9ABA-999F54E20DDE}" type="presParOf" srcId="{7D80B160-385F-4D36-9B5D-EDF7E96A92EB}" destId="{3F92CA63-D9F3-4289-AAB8-2D2B5D6F39A9}" srcOrd="0" destOrd="0" presId="urn:microsoft.com/office/officeart/2011/layout/Picture Frame"/>
    <dgm:cxn modelId="{D6322172-6BED-477E-B6D0-1394A57FBC77}" type="presParOf" srcId="{3F92CA63-D9F3-4289-AAB8-2D2B5D6F39A9}" destId="{A45B9E85-732F-42A0-ACEC-375BE484FE8C}" srcOrd="0" destOrd="0" presId="urn:microsoft.com/office/officeart/2011/layout/Picture Frame"/>
    <dgm:cxn modelId="{34F2FA75-A309-4033-88E9-48FFC29F8B72}" type="presParOf" srcId="{3F92CA63-D9F3-4289-AAB8-2D2B5D6F39A9}" destId="{CE797812-BE08-4F5C-A297-6F63F83FBC68}" srcOrd="1" destOrd="0" presId="urn:microsoft.com/office/officeart/2011/layout/Picture Frame"/>
    <dgm:cxn modelId="{98D159A0-36AA-4F23-B3C1-53C30C7B2087}" type="presParOf" srcId="{3F92CA63-D9F3-4289-AAB8-2D2B5D6F39A9}" destId="{5615F0B2-6DA3-4B78-B978-EFECA3A9EE5B}" srcOrd="2" destOrd="0" presId="urn:microsoft.com/office/officeart/2011/layout/Picture Frame"/>
    <dgm:cxn modelId="{93AE975B-0C28-4898-92EB-005D7E4106B2}" type="presParOf" srcId="{7D80B160-385F-4D36-9B5D-EDF7E96A92EB}" destId="{812EB940-BF2F-4808-B4CB-09B06360A872}" srcOrd="1" destOrd="0" presId="urn:microsoft.com/office/officeart/2011/layout/Picture Frame"/>
    <dgm:cxn modelId="{62EF6DBF-5B9F-45F7-88A5-542A8C9F8AE0}" type="presParOf" srcId="{7D80B160-385F-4D36-9B5D-EDF7E96A92EB}" destId="{899BDB49-5700-4A43-BBC2-B737AF028030}" srcOrd="2" destOrd="0" presId="urn:microsoft.com/office/officeart/2011/layout/Picture Frame"/>
    <dgm:cxn modelId="{5FE82AF6-BD2D-4498-BE93-1EDBD99BAB4D}" type="presParOf" srcId="{899BDB49-5700-4A43-BBC2-B737AF028030}" destId="{543CA73B-7CFE-42B9-A0D8-8ECFDEA660BD}" srcOrd="0" destOrd="0" presId="urn:microsoft.com/office/officeart/2011/layout/Picture Frame"/>
    <dgm:cxn modelId="{F27504F5-9AE5-49AE-88BC-197D7C3D087D}" type="presParOf" srcId="{899BDB49-5700-4A43-BBC2-B737AF028030}" destId="{E6C80182-98B1-4B1E-8203-AB264539071D}" srcOrd="1" destOrd="0" presId="urn:microsoft.com/office/officeart/2011/layout/Picture Frame"/>
    <dgm:cxn modelId="{13B25848-F828-4EDD-AD4A-947A43FAB87F}" type="presParOf" srcId="{899BDB49-5700-4A43-BBC2-B737AF028030}" destId="{ED54B461-7C3E-465F-B775-AFB124916BAD}" srcOrd="2" destOrd="0" presId="urn:microsoft.com/office/officeart/2011/layout/Picture Frame"/>
    <dgm:cxn modelId="{97FCFFF7-00E1-43A8-B223-434935DB4A9D}" type="presParOf" srcId="{7D80B160-385F-4D36-9B5D-EDF7E96A92EB}" destId="{972CDEA0-77DE-483B-BEB1-5FFD3FA60FA8}" srcOrd="3" destOrd="0" presId="urn:microsoft.com/office/officeart/2011/layout/Picture Frame"/>
    <dgm:cxn modelId="{B5F471F2-E9C8-4504-887E-63939531735A}" type="presParOf" srcId="{7D80B160-385F-4D36-9B5D-EDF7E96A92EB}" destId="{8A3D7EB4-0DF3-4940-899F-7DF956301F69}" srcOrd="4" destOrd="0" presId="urn:microsoft.com/office/officeart/2011/layout/Picture Frame"/>
    <dgm:cxn modelId="{80416104-AC0E-4AF4-A9F9-0B537AAC5448}" type="presParOf" srcId="{8A3D7EB4-0DF3-4940-899F-7DF956301F69}" destId="{4B34361F-50D9-4DA6-881F-0AE90416E224}" srcOrd="0" destOrd="0" presId="urn:microsoft.com/office/officeart/2011/layout/Picture Frame"/>
    <dgm:cxn modelId="{6287110A-EEAF-4BDF-B825-5DCA5A00B5B9}" type="presParOf" srcId="{8A3D7EB4-0DF3-4940-899F-7DF956301F69}" destId="{85ECD1C8-6F09-46D5-86BA-663BD44BF3F4}" srcOrd="1" destOrd="0" presId="urn:microsoft.com/office/officeart/2011/layout/Picture Frame"/>
    <dgm:cxn modelId="{3617389F-86CE-4E24-889F-4DB288A30621}" type="presParOf" srcId="{8A3D7EB4-0DF3-4940-899F-7DF956301F69}" destId="{A20F855F-3913-4C7F-AFFF-68104C7C1528}" srcOrd="2" destOrd="0" presId="urn:microsoft.com/office/officeart/2011/layout/Picture Frame"/>
    <dgm:cxn modelId="{A4118513-8613-400D-8E20-514CD3AFF61C}" type="presParOf" srcId="{7D80B160-385F-4D36-9B5D-EDF7E96A92EB}" destId="{441A90CE-8204-4675-978E-CF41C8840C27}" srcOrd="5" destOrd="0" presId="urn:microsoft.com/office/officeart/2011/layout/Picture Frame"/>
    <dgm:cxn modelId="{5F52D114-C49E-462F-A9FF-E2FF0505DDBC}" type="presParOf" srcId="{7D80B160-385F-4D36-9B5D-EDF7E96A92EB}" destId="{C0169B57-A1A6-4107-A849-A3E4CBDB5CEF}" srcOrd="6" destOrd="0" presId="urn:microsoft.com/office/officeart/2011/layout/Picture Frame"/>
    <dgm:cxn modelId="{25011AD9-D735-4913-8305-97A122BFB2F7}" type="presParOf" srcId="{C0169B57-A1A6-4107-A849-A3E4CBDB5CEF}" destId="{FA153239-7BA2-49E9-AFA7-5BDBBEC86996}" srcOrd="0" destOrd="0" presId="urn:microsoft.com/office/officeart/2011/layout/Picture Frame"/>
    <dgm:cxn modelId="{36600DE4-73B7-4C21-98E7-509B8BB22DE8}" type="presParOf" srcId="{C0169B57-A1A6-4107-A849-A3E4CBDB5CEF}" destId="{732ED5BD-8A27-4B64-BF5C-58942A6F3C19}" srcOrd="1" destOrd="0" presId="urn:microsoft.com/office/officeart/2011/layout/Picture Frame"/>
    <dgm:cxn modelId="{EABACDDB-A8FC-49BA-9FB2-1839A24A42FD}" type="presParOf" srcId="{C0169B57-A1A6-4107-A849-A3E4CBDB5CEF}" destId="{5863728B-CE06-4CCC-89ED-02029975AB55}" srcOrd="2" destOrd="0" presId="urn:microsoft.com/office/officeart/2011/layout/Picture Frame"/>
    <dgm:cxn modelId="{02176F8A-61A9-4BCC-9FB1-BF1B1AF85D58}" type="presParOf" srcId="{7D80B160-385F-4D36-9B5D-EDF7E96A92EB}" destId="{169D3DFC-350E-45AE-9E8C-1F0CEC93493E}" srcOrd="7" destOrd="0" presId="urn:microsoft.com/office/officeart/2011/layout/Picture Frame"/>
    <dgm:cxn modelId="{BB5A607A-0694-4911-B878-B1F0812734A1}" type="presParOf" srcId="{7D80B160-385F-4D36-9B5D-EDF7E96A92EB}" destId="{4F35AAE4-9080-4C7C-8869-2567BF70A36E}" srcOrd="8" destOrd="0" presId="urn:microsoft.com/office/officeart/2011/layout/Picture Frame"/>
    <dgm:cxn modelId="{800B59DC-3986-4F41-988C-D231FECD796C}" type="presParOf" srcId="{4F35AAE4-9080-4C7C-8869-2567BF70A36E}" destId="{B2E55733-8AFC-482B-9043-2901245CE6B7}" srcOrd="0" destOrd="0" presId="urn:microsoft.com/office/officeart/2011/layout/Picture Frame"/>
    <dgm:cxn modelId="{EA12C121-9BD2-4B6B-9B4F-C42FD0183E71}" type="presParOf" srcId="{4F35AAE4-9080-4C7C-8869-2567BF70A36E}" destId="{DB1CC643-63DE-46D4-BA02-EF13F43243A3}" srcOrd="1" destOrd="0" presId="urn:microsoft.com/office/officeart/2011/layout/Picture Frame"/>
    <dgm:cxn modelId="{2C767212-5710-4585-BED6-AE9FBCA500A3}" type="presParOf" srcId="{4F35AAE4-9080-4C7C-8869-2567BF70A36E}" destId="{FEDFB352-2A8F-471C-A896-EFC33B287B0F}" srcOrd="2" destOrd="0" presId="urn:microsoft.com/office/officeart/2011/layout/Picture Fram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E19D105-F52A-4539-A600-5B9EB14815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4DD976-790B-4C96-9082-4ECF25CB4656}">
      <dgm:prSet/>
      <dgm:spPr>
        <a:solidFill>
          <a:schemeClr val="accent1">
            <a:lumMod val="50000"/>
          </a:schemeClr>
        </a:solidFill>
      </dgm:spPr>
      <dgm:t>
        <a:bodyPr/>
        <a:lstStyle/>
        <a:p>
          <a:pPr algn="ctr"/>
          <a:r>
            <a:rPr lang="en-US" dirty="0">
              <a:latin typeface="Times New Roman" panose="02020603050405020304" pitchFamily="18" charset="0"/>
              <a:cs typeface="Times New Roman" panose="02020603050405020304" pitchFamily="18" charset="0"/>
            </a:rPr>
            <a:t>Infrastructure Management</a:t>
          </a:r>
        </a:p>
      </dgm:t>
    </dgm:pt>
    <dgm:pt modelId="{62650515-F0F6-4CD8-8110-0A967AA7E400}" type="parTrans" cxnId="{43265C4F-4CC9-4837-837D-9DB1D08E1308}">
      <dgm:prSet/>
      <dgm:spPr/>
      <dgm:t>
        <a:bodyPr/>
        <a:lstStyle/>
        <a:p>
          <a:endParaRPr lang="en-US"/>
        </a:p>
      </dgm:t>
    </dgm:pt>
    <dgm:pt modelId="{4FFDB000-014C-4EF9-A793-924D1F1084C2}" type="sibTrans" cxnId="{43265C4F-4CC9-4837-837D-9DB1D08E1308}">
      <dgm:prSet/>
      <dgm:spPr/>
      <dgm:t>
        <a:bodyPr/>
        <a:lstStyle/>
        <a:p>
          <a:endParaRPr lang="en-US"/>
        </a:p>
      </dgm:t>
    </dgm:pt>
    <dgm:pt modelId="{82A46672-91AB-4EB2-96F6-D132FA4EC35C}" type="pres">
      <dgm:prSet presAssocID="{DE19D105-F52A-4539-A600-5B9EB14815D1}" presName="linear" presStyleCnt="0">
        <dgm:presLayoutVars>
          <dgm:animLvl val="lvl"/>
          <dgm:resizeHandles val="exact"/>
        </dgm:presLayoutVars>
      </dgm:prSet>
      <dgm:spPr/>
    </dgm:pt>
    <dgm:pt modelId="{2FF07AEB-1D9F-4634-820B-2D2EFBC1A203}" type="pres">
      <dgm:prSet presAssocID="{B74DD976-790B-4C96-9082-4ECF25CB4656}" presName="parentText" presStyleLbl="node1" presStyleIdx="0" presStyleCnt="1">
        <dgm:presLayoutVars>
          <dgm:chMax val="0"/>
          <dgm:bulletEnabled val="1"/>
        </dgm:presLayoutVars>
      </dgm:prSet>
      <dgm:spPr/>
    </dgm:pt>
  </dgm:ptLst>
  <dgm:cxnLst>
    <dgm:cxn modelId="{43265C4F-4CC9-4837-837D-9DB1D08E1308}" srcId="{DE19D105-F52A-4539-A600-5B9EB14815D1}" destId="{B74DD976-790B-4C96-9082-4ECF25CB4656}" srcOrd="0" destOrd="0" parTransId="{62650515-F0F6-4CD8-8110-0A967AA7E400}" sibTransId="{4FFDB000-014C-4EF9-A793-924D1F1084C2}"/>
    <dgm:cxn modelId="{3FF08F8F-B109-45A7-9D94-F1A2F3C12998}" type="presOf" srcId="{B74DD976-790B-4C96-9082-4ECF25CB4656}" destId="{2FF07AEB-1D9F-4634-820B-2D2EFBC1A203}" srcOrd="0" destOrd="0" presId="urn:microsoft.com/office/officeart/2005/8/layout/vList2"/>
    <dgm:cxn modelId="{9BDF0B9B-5C07-4BFB-AFC6-C7CCC7CA50CC}" type="presOf" srcId="{DE19D105-F52A-4539-A600-5B9EB14815D1}" destId="{82A46672-91AB-4EB2-96F6-D132FA4EC35C}" srcOrd="0" destOrd="0" presId="urn:microsoft.com/office/officeart/2005/8/layout/vList2"/>
    <dgm:cxn modelId="{35D8AA0E-4157-4B37-A486-796FB9C1FF60}" type="presParOf" srcId="{82A46672-91AB-4EB2-96F6-D132FA4EC35C}" destId="{2FF07AEB-1D9F-4634-820B-2D2EFBC1A2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78777EB-E76C-40FC-A9F6-C489064B88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D00E34F-95ED-4B15-9005-884119FB4832}">
      <dgm:prSet/>
      <dgm:spPr>
        <a:solidFill>
          <a:schemeClr val="accent1">
            <a:lumMod val="50000"/>
          </a:schemeClr>
        </a:solidFill>
      </dgm:spPr>
      <dgm:t>
        <a:bodyPr/>
        <a:lstStyle/>
        <a:p>
          <a:pPr algn="ctr"/>
          <a:r>
            <a:rPr lang="en-US" dirty="0">
              <a:latin typeface="Times New Roman" panose="02020603050405020304" pitchFamily="18" charset="0"/>
              <a:cs typeface="Times New Roman" panose="02020603050405020304" pitchFamily="18" charset="0"/>
            </a:rPr>
            <a:t>Proactive Maintenance</a:t>
          </a:r>
        </a:p>
      </dgm:t>
    </dgm:pt>
    <dgm:pt modelId="{BAFFC7C9-BA4C-4EEB-8408-AA99F310F200}" type="parTrans" cxnId="{31C4E198-2539-424C-B6FF-99B4C3D74E60}">
      <dgm:prSet/>
      <dgm:spPr/>
      <dgm:t>
        <a:bodyPr/>
        <a:lstStyle/>
        <a:p>
          <a:endParaRPr lang="en-US"/>
        </a:p>
      </dgm:t>
    </dgm:pt>
    <dgm:pt modelId="{9DF30E2B-5EB0-4AAA-8EDA-7315F4950069}" type="sibTrans" cxnId="{31C4E198-2539-424C-B6FF-99B4C3D74E60}">
      <dgm:prSet/>
      <dgm:spPr/>
      <dgm:t>
        <a:bodyPr/>
        <a:lstStyle/>
        <a:p>
          <a:endParaRPr lang="en-US"/>
        </a:p>
      </dgm:t>
    </dgm:pt>
    <dgm:pt modelId="{8C1152F1-C4BD-4EEA-BBAF-A3844BAA4599}" type="pres">
      <dgm:prSet presAssocID="{778777EB-E76C-40FC-A9F6-C489064B88E8}" presName="linear" presStyleCnt="0">
        <dgm:presLayoutVars>
          <dgm:animLvl val="lvl"/>
          <dgm:resizeHandles val="exact"/>
        </dgm:presLayoutVars>
      </dgm:prSet>
      <dgm:spPr/>
    </dgm:pt>
    <dgm:pt modelId="{1F6F58FE-4D09-463D-B26D-2743B7115F6C}" type="pres">
      <dgm:prSet presAssocID="{ED00E34F-95ED-4B15-9005-884119FB4832}" presName="parentText" presStyleLbl="node1" presStyleIdx="0" presStyleCnt="1">
        <dgm:presLayoutVars>
          <dgm:chMax val="0"/>
          <dgm:bulletEnabled val="1"/>
        </dgm:presLayoutVars>
      </dgm:prSet>
      <dgm:spPr/>
    </dgm:pt>
  </dgm:ptLst>
  <dgm:cxnLst>
    <dgm:cxn modelId="{59A8F682-93DE-4169-9607-69F512429837}" type="presOf" srcId="{778777EB-E76C-40FC-A9F6-C489064B88E8}" destId="{8C1152F1-C4BD-4EEA-BBAF-A3844BAA4599}" srcOrd="0" destOrd="0" presId="urn:microsoft.com/office/officeart/2005/8/layout/vList2"/>
    <dgm:cxn modelId="{31C4E198-2539-424C-B6FF-99B4C3D74E60}" srcId="{778777EB-E76C-40FC-A9F6-C489064B88E8}" destId="{ED00E34F-95ED-4B15-9005-884119FB4832}" srcOrd="0" destOrd="0" parTransId="{BAFFC7C9-BA4C-4EEB-8408-AA99F310F200}" sibTransId="{9DF30E2B-5EB0-4AAA-8EDA-7315F4950069}"/>
    <dgm:cxn modelId="{3EF2B2D1-448D-47F2-90EF-8A6614DBAB2E}" type="presOf" srcId="{ED00E34F-95ED-4B15-9005-884119FB4832}" destId="{1F6F58FE-4D09-463D-B26D-2743B7115F6C}" srcOrd="0" destOrd="0" presId="urn:microsoft.com/office/officeart/2005/8/layout/vList2"/>
    <dgm:cxn modelId="{EF6148DA-8E59-4055-BACA-B5DA02482A69}" type="presParOf" srcId="{8C1152F1-C4BD-4EEA-BBAF-A3844BAA4599}" destId="{1F6F58FE-4D09-463D-B26D-2743B7115F6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BA1A28E-D3A1-4D39-B13B-4EEAAC8122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43CF0B9-E0AD-4F1E-9D02-E39A1AFEEB04}">
      <dgm:prSet/>
      <dgm:spPr>
        <a:solidFill>
          <a:schemeClr val="accent1">
            <a:lumMod val="50000"/>
          </a:schemeClr>
        </a:solidFill>
      </dgm:spPr>
      <dgm:t>
        <a:bodyPr/>
        <a:lstStyle/>
        <a:p>
          <a:pPr algn="ctr"/>
          <a:r>
            <a:rPr lang="en-US" dirty="0">
              <a:latin typeface="Times New Roman" panose="02020603050405020304" pitchFamily="18" charset="0"/>
              <a:cs typeface="Times New Roman" panose="02020603050405020304" pitchFamily="18" charset="0"/>
            </a:rPr>
            <a:t>Security Management</a:t>
          </a:r>
        </a:p>
      </dgm:t>
    </dgm:pt>
    <dgm:pt modelId="{3C82B915-88B5-4660-B10A-732A90FD1CFA}" type="parTrans" cxnId="{A12D3AF0-2FFF-4123-B12F-0E368319983B}">
      <dgm:prSet/>
      <dgm:spPr/>
      <dgm:t>
        <a:bodyPr/>
        <a:lstStyle/>
        <a:p>
          <a:endParaRPr lang="en-US"/>
        </a:p>
      </dgm:t>
    </dgm:pt>
    <dgm:pt modelId="{E898AD0B-65EE-499F-8530-5DEFBEF57DCF}" type="sibTrans" cxnId="{A12D3AF0-2FFF-4123-B12F-0E368319983B}">
      <dgm:prSet/>
      <dgm:spPr/>
      <dgm:t>
        <a:bodyPr/>
        <a:lstStyle/>
        <a:p>
          <a:endParaRPr lang="en-US"/>
        </a:p>
      </dgm:t>
    </dgm:pt>
    <dgm:pt modelId="{03136879-8A20-4B36-81B5-CBB2D08DBD96}" type="pres">
      <dgm:prSet presAssocID="{4BA1A28E-D3A1-4D39-B13B-4EEAAC81221B}" presName="linear" presStyleCnt="0">
        <dgm:presLayoutVars>
          <dgm:animLvl val="lvl"/>
          <dgm:resizeHandles val="exact"/>
        </dgm:presLayoutVars>
      </dgm:prSet>
      <dgm:spPr/>
    </dgm:pt>
    <dgm:pt modelId="{62A18C1B-5D2B-4511-ACE9-41F88984D784}" type="pres">
      <dgm:prSet presAssocID="{E43CF0B9-E0AD-4F1E-9D02-E39A1AFEEB04}" presName="parentText" presStyleLbl="node1" presStyleIdx="0" presStyleCnt="1">
        <dgm:presLayoutVars>
          <dgm:chMax val="0"/>
          <dgm:bulletEnabled val="1"/>
        </dgm:presLayoutVars>
      </dgm:prSet>
      <dgm:spPr/>
    </dgm:pt>
  </dgm:ptLst>
  <dgm:cxnLst>
    <dgm:cxn modelId="{AB7F9340-931E-4911-9862-8437E1FDB31C}" type="presOf" srcId="{E43CF0B9-E0AD-4F1E-9D02-E39A1AFEEB04}" destId="{62A18C1B-5D2B-4511-ACE9-41F88984D784}" srcOrd="0" destOrd="0" presId="urn:microsoft.com/office/officeart/2005/8/layout/vList2"/>
    <dgm:cxn modelId="{2A40EFCF-7609-438C-B003-62361C2246F0}" type="presOf" srcId="{4BA1A28E-D3A1-4D39-B13B-4EEAAC81221B}" destId="{03136879-8A20-4B36-81B5-CBB2D08DBD96}" srcOrd="0" destOrd="0" presId="urn:microsoft.com/office/officeart/2005/8/layout/vList2"/>
    <dgm:cxn modelId="{A12D3AF0-2FFF-4123-B12F-0E368319983B}" srcId="{4BA1A28E-D3A1-4D39-B13B-4EEAAC81221B}" destId="{E43CF0B9-E0AD-4F1E-9D02-E39A1AFEEB04}" srcOrd="0" destOrd="0" parTransId="{3C82B915-88B5-4660-B10A-732A90FD1CFA}" sibTransId="{E898AD0B-65EE-499F-8530-5DEFBEF57DCF}"/>
    <dgm:cxn modelId="{393B3AF2-0482-497E-91D8-774735583E92}" type="presParOf" srcId="{03136879-8A20-4B36-81B5-CBB2D08DBD96}" destId="{62A18C1B-5D2B-4511-ACE9-41F88984D78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2CBEE0A-B086-4DA9-B434-0A9A50A2FB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D8F138-F2AD-4ECC-96E4-B8628EE3C076}">
      <dgm:prSet/>
      <dgm:spPr>
        <a:solidFill>
          <a:schemeClr val="accent1">
            <a:lumMod val="50000"/>
          </a:schemeClr>
        </a:solidFill>
      </dgm:spPr>
      <dgm:t>
        <a:bodyPr/>
        <a:lstStyle/>
        <a:p>
          <a:pPr algn="ctr"/>
          <a:r>
            <a:rPr lang="en-US" dirty="0">
              <a:latin typeface="Times New Roman" panose="02020603050405020304" pitchFamily="18" charset="0"/>
              <a:cs typeface="Times New Roman" panose="02020603050405020304" pitchFamily="18" charset="0"/>
            </a:rPr>
            <a:t>User Access Control</a:t>
          </a:r>
        </a:p>
      </dgm:t>
    </dgm:pt>
    <dgm:pt modelId="{5ED55A73-B8FC-483D-B5B5-744F76A23BF8}" type="parTrans" cxnId="{78401F1D-4737-4A25-82B1-710FC6862C17}">
      <dgm:prSet/>
      <dgm:spPr/>
      <dgm:t>
        <a:bodyPr/>
        <a:lstStyle/>
        <a:p>
          <a:endParaRPr lang="en-US"/>
        </a:p>
      </dgm:t>
    </dgm:pt>
    <dgm:pt modelId="{6B16B5F9-4701-4935-9579-D1129580AA36}" type="sibTrans" cxnId="{78401F1D-4737-4A25-82B1-710FC6862C17}">
      <dgm:prSet/>
      <dgm:spPr/>
      <dgm:t>
        <a:bodyPr/>
        <a:lstStyle/>
        <a:p>
          <a:endParaRPr lang="en-US"/>
        </a:p>
      </dgm:t>
    </dgm:pt>
    <dgm:pt modelId="{A34069B4-D11E-4E8D-84BA-B7C4E5C2B20D}" type="pres">
      <dgm:prSet presAssocID="{92CBEE0A-B086-4DA9-B434-0A9A50A2FB0A}" presName="linear" presStyleCnt="0">
        <dgm:presLayoutVars>
          <dgm:animLvl val="lvl"/>
          <dgm:resizeHandles val="exact"/>
        </dgm:presLayoutVars>
      </dgm:prSet>
      <dgm:spPr/>
    </dgm:pt>
    <dgm:pt modelId="{95811285-BA89-437A-96E4-1D794DCEB3EB}" type="pres">
      <dgm:prSet presAssocID="{78D8F138-F2AD-4ECC-96E4-B8628EE3C076}" presName="parentText" presStyleLbl="node1" presStyleIdx="0" presStyleCnt="1">
        <dgm:presLayoutVars>
          <dgm:chMax val="0"/>
          <dgm:bulletEnabled val="1"/>
        </dgm:presLayoutVars>
      </dgm:prSet>
      <dgm:spPr/>
    </dgm:pt>
  </dgm:ptLst>
  <dgm:cxnLst>
    <dgm:cxn modelId="{78401F1D-4737-4A25-82B1-710FC6862C17}" srcId="{92CBEE0A-B086-4DA9-B434-0A9A50A2FB0A}" destId="{78D8F138-F2AD-4ECC-96E4-B8628EE3C076}" srcOrd="0" destOrd="0" parTransId="{5ED55A73-B8FC-483D-B5B5-744F76A23BF8}" sibTransId="{6B16B5F9-4701-4935-9579-D1129580AA36}"/>
    <dgm:cxn modelId="{022A4347-01C9-4146-9CC3-E56F6A224A5A}" type="presOf" srcId="{78D8F138-F2AD-4ECC-96E4-B8628EE3C076}" destId="{95811285-BA89-437A-96E4-1D794DCEB3EB}" srcOrd="0" destOrd="0" presId="urn:microsoft.com/office/officeart/2005/8/layout/vList2"/>
    <dgm:cxn modelId="{0A7CC2EF-C8AB-4333-8DD0-A42F623F93CE}" type="presOf" srcId="{92CBEE0A-B086-4DA9-B434-0A9A50A2FB0A}" destId="{A34069B4-D11E-4E8D-84BA-B7C4E5C2B20D}" srcOrd="0" destOrd="0" presId="urn:microsoft.com/office/officeart/2005/8/layout/vList2"/>
    <dgm:cxn modelId="{F58C34D7-06E6-4819-A881-0C87ABE8286E}" type="presParOf" srcId="{A34069B4-D11E-4E8D-84BA-B7C4E5C2B20D}" destId="{95811285-BA89-437A-96E4-1D794DCEB3EB}"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F83F271-D0A4-4A83-9510-1277B52EF8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BCCDF7-CA45-4849-AB5A-19E32D10655F}">
      <dgm:prSet/>
      <dgm:spPr>
        <a:solidFill>
          <a:schemeClr val="accent1">
            <a:lumMod val="50000"/>
          </a:schemeClr>
        </a:solidFill>
      </dgm:spPr>
      <dgm:t>
        <a:bodyPr/>
        <a:lstStyle/>
        <a:p>
          <a:pPr algn="ctr"/>
          <a:r>
            <a:rPr lang="en-US" dirty="0">
              <a:latin typeface="Times New Roman" panose="02020603050405020304" pitchFamily="18" charset="0"/>
              <a:cs typeface="Times New Roman" panose="02020603050405020304" pitchFamily="18" charset="0"/>
            </a:rPr>
            <a:t>Disaster Recovery Planning</a:t>
          </a:r>
        </a:p>
      </dgm:t>
    </dgm:pt>
    <dgm:pt modelId="{090CC05D-37B0-49A6-9186-A1A80E1D6B6C}" type="parTrans" cxnId="{E4A4A323-A44E-40FC-AEBB-C6A1319E6045}">
      <dgm:prSet/>
      <dgm:spPr/>
      <dgm:t>
        <a:bodyPr/>
        <a:lstStyle/>
        <a:p>
          <a:endParaRPr lang="en-US"/>
        </a:p>
      </dgm:t>
    </dgm:pt>
    <dgm:pt modelId="{DFC90B6B-53EB-4BFB-A52B-FDD344804C24}" type="sibTrans" cxnId="{E4A4A323-A44E-40FC-AEBB-C6A1319E6045}">
      <dgm:prSet/>
      <dgm:spPr/>
      <dgm:t>
        <a:bodyPr/>
        <a:lstStyle/>
        <a:p>
          <a:endParaRPr lang="en-US"/>
        </a:p>
      </dgm:t>
    </dgm:pt>
    <dgm:pt modelId="{862C11CC-60AD-456D-AE39-52F50827CC75}" type="pres">
      <dgm:prSet presAssocID="{5F83F271-D0A4-4A83-9510-1277B52EF8DC}" presName="linear" presStyleCnt="0">
        <dgm:presLayoutVars>
          <dgm:animLvl val="lvl"/>
          <dgm:resizeHandles val="exact"/>
        </dgm:presLayoutVars>
      </dgm:prSet>
      <dgm:spPr/>
    </dgm:pt>
    <dgm:pt modelId="{5F193DB3-65CF-4BCC-AEAE-D7F823D92A7D}" type="pres">
      <dgm:prSet presAssocID="{FEBCCDF7-CA45-4849-AB5A-19E32D10655F}" presName="parentText" presStyleLbl="node1" presStyleIdx="0" presStyleCnt="1">
        <dgm:presLayoutVars>
          <dgm:chMax val="0"/>
          <dgm:bulletEnabled val="1"/>
        </dgm:presLayoutVars>
      </dgm:prSet>
      <dgm:spPr/>
    </dgm:pt>
  </dgm:ptLst>
  <dgm:cxnLst>
    <dgm:cxn modelId="{E4A4A323-A44E-40FC-AEBB-C6A1319E6045}" srcId="{5F83F271-D0A4-4A83-9510-1277B52EF8DC}" destId="{FEBCCDF7-CA45-4849-AB5A-19E32D10655F}" srcOrd="0" destOrd="0" parTransId="{090CC05D-37B0-49A6-9186-A1A80E1D6B6C}" sibTransId="{DFC90B6B-53EB-4BFB-A52B-FDD344804C24}"/>
    <dgm:cxn modelId="{5B71A325-0D96-4212-AE09-085900EE4EB4}" type="presOf" srcId="{FEBCCDF7-CA45-4849-AB5A-19E32D10655F}" destId="{5F193DB3-65CF-4BCC-AEAE-D7F823D92A7D}" srcOrd="0" destOrd="0" presId="urn:microsoft.com/office/officeart/2005/8/layout/vList2"/>
    <dgm:cxn modelId="{6F88E966-ED9D-4173-A70B-C669D3F41FED}" type="presOf" srcId="{5F83F271-D0A4-4A83-9510-1277B52EF8DC}" destId="{862C11CC-60AD-456D-AE39-52F50827CC75}" srcOrd="0" destOrd="0" presId="urn:microsoft.com/office/officeart/2005/8/layout/vList2"/>
    <dgm:cxn modelId="{755A00F1-B6E0-492A-A6B2-3C99581FF528}" type="presParOf" srcId="{862C11CC-60AD-456D-AE39-52F50827CC75}" destId="{5F193DB3-65CF-4BCC-AEAE-D7F823D92A7D}"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68832C7-6FA8-479D-BF40-9AB8F06791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147DE9B-CAA8-4CCB-8F5F-6C8016967632}">
      <dgm:prSet/>
      <dgm:spPr/>
      <dgm:t>
        <a:bodyPr/>
        <a:lstStyle/>
        <a:p>
          <a:pPr algn="ctr"/>
          <a:r>
            <a:rPr lang="en-US" dirty="0">
              <a:latin typeface="Times New Roman" panose="02020603050405020304" pitchFamily="18" charset="0"/>
              <a:cs typeface="Times New Roman" panose="02020603050405020304" pitchFamily="18" charset="0"/>
            </a:rPr>
            <a:t>Network and system administrators are responsible for managing the entire IT infrastructure, including servers, networks, databases, and other critical components</a:t>
          </a:r>
        </a:p>
      </dgm:t>
    </dgm:pt>
    <dgm:pt modelId="{C5617334-37A4-433B-9EE5-D01D2820464B}" type="parTrans" cxnId="{08D14440-0046-4188-A5E4-0973842B9D78}">
      <dgm:prSet/>
      <dgm:spPr/>
      <dgm:t>
        <a:bodyPr/>
        <a:lstStyle/>
        <a:p>
          <a:endParaRPr lang="en-US"/>
        </a:p>
      </dgm:t>
    </dgm:pt>
    <dgm:pt modelId="{049E9CCD-AA34-4894-A39D-FD50BF234609}" type="sibTrans" cxnId="{08D14440-0046-4188-A5E4-0973842B9D78}">
      <dgm:prSet/>
      <dgm:spPr/>
      <dgm:t>
        <a:bodyPr/>
        <a:lstStyle/>
        <a:p>
          <a:endParaRPr lang="en-US"/>
        </a:p>
      </dgm:t>
    </dgm:pt>
    <dgm:pt modelId="{70B1A521-7E07-49EA-A12E-A3F047AF0DCA}" type="pres">
      <dgm:prSet presAssocID="{F68832C7-6FA8-479D-BF40-9AB8F067914B}" presName="linear" presStyleCnt="0">
        <dgm:presLayoutVars>
          <dgm:animLvl val="lvl"/>
          <dgm:resizeHandles val="exact"/>
        </dgm:presLayoutVars>
      </dgm:prSet>
      <dgm:spPr/>
    </dgm:pt>
    <dgm:pt modelId="{B0C66609-893B-4AEF-8EC5-461A2B7E527D}" type="pres">
      <dgm:prSet presAssocID="{E147DE9B-CAA8-4CCB-8F5F-6C8016967632}" presName="parentText" presStyleLbl="node1" presStyleIdx="0" presStyleCnt="1">
        <dgm:presLayoutVars>
          <dgm:chMax val="0"/>
          <dgm:bulletEnabled val="1"/>
        </dgm:presLayoutVars>
      </dgm:prSet>
      <dgm:spPr/>
    </dgm:pt>
  </dgm:ptLst>
  <dgm:cxnLst>
    <dgm:cxn modelId="{08D14440-0046-4188-A5E4-0973842B9D78}" srcId="{F68832C7-6FA8-479D-BF40-9AB8F067914B}" destId="{E147DE9B-CAA8-4CCB-8F5F-6C8016967632}" srcOrd="0" destOrd="0" parTransId="{C5617334-37A4-433B-9EE5-D01D2820464B}" sibTransId="{049E9CCD-AA34-4894-A39D-FD50BF234609}"/>
    <dgm:cxn modelId="{D681AA5A-1FBD-44BD-BF1E-70E9D27692F4}" type="presOf" srcId="{E147DE9B-CAA8-4CCB-8F5F-6C8016967632}" destId="{B0C66609-893B-4AEF-8EC5-461A2B7E527D}" srcOrd="0" destOrd="0" presId="urn:microsoft.com/office/officeart/2005/8/layout/vList2"/>
    <dgm:cxn modelId="{2E0F2D6C-E7F9-43E7-9AA4-A0DB97B40F15}" type="presOf" srcId="{F68832C7-6FA8-479D-BF40-9AB8F067914B}" destId="{70B1A521-7E07-49EA-A12E-A3F047AF0DCA}" srcOrd="0" destOrd="0" presId="urn:microsoft.com/office/officeart/2005/8/layout/vList2"/>
    <dgm:cxn modelId="{B47D13C1-18B2-45A0-931F-8608812C711C}" type="presParOf" srcId="{70B1A521-7E07-49EA-A12E-A3F047AF0DCA}" destId="{B0C66609-893B-4AEF-8EC5-461A2B7E527D}"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B572EDB-FD7C-4C67-92BB-6D752761F2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74DE4B5-9B70-4F7D-B420-BFD9D01BA1E7}">
      <dgm:prSet/>
      <dgm:spPr/>
      <dgm:t>
        <a:bodyPr/>
        <a:lstStyle/>
        <a:p>
          <a:pPr algn="ctr"/>
          <a:r>
            <a:rPr lang="en-US" dirty="0">
              <a:latin typeface="Times New Roman" panose="02020603050405020304" pitchFamily="18" charset="0"/>
              <a:cs typeface="Times New Roman" panose="02020603050405020304" pitchFamily="18" charset="0"/>
            </a:rPr>
            <a:t>Effective administration involves proactive monitoring and maintenance of systems By implementing regular updates, patches, and security protocols</a:t>
          </a:r>
        </a:p>
      </dgm:t>
    </dgm:pt>
    <dgm:pt modelId="{85E77736-ECC2-444D-98EF-DB07E03F9479}" type="parTrans" cxnId="{7231F633-6E81-42CD-8275-116397BD845D}">
      <dgm:prSet/>
      <dgm:spPr/>
      <dgm:t>
        <a:bodyPr/>
        <a:lstStyle/>
        <a:p>
          <a:endParaRPr lang="en-US"/>
        </a:p>
      </dgm:t>
    </dgm:pt>
    <dgm:pt modelId="{65C6E49E-956D-44F6-A0A0-6CAA3E100E27}" type="sibTrans" cxnId="{7231F633-6E81-42CD-8275-116397BD845D}">
      <dgm:prSet/>
      <dgm:spPr/>
      <dgm:t>
        <a:bodyPr/>
        <a:lstStyle/>
        <a:p>
          <a:endParaRPr lang="en-US"/>
        </a:p>
      </dgm:t>
    </dgm:pt>
    <dgm:pt modelId="{B926120B-C2D5-4D9A-ACF4-6089B392246D}" type="pres">
      <dgm:prSet presAssocID="{4B572EDB-FD7C-4C67-92BB-6D752761F2D3}" presName="linear" presStyleCnt="0">
        <dgm:presLayoutVars>
          <dgm:animLvl val="lvl"/>
          <dgm:resizeHandles val="exact"/>
        </dgm:presLayoutVars>
      </dgm:prSet>
      <dgm:spPr/>
    </dgm:pt>
    <dgm:pt modelId="{23BE20B8-295A-48D0-98BD-8B135837A529}" type="pres">
      <dgm:prSet presAssocID="{B74DE4B5-9B70-4F7D-B420-BFD9D01BA1E7}" presName="parentText" presStyleLbl="node1" presStyleIdx="0" presStyleCnt="1">
        <dgm:presLayoutVars>
          <dgm:chMax val="0"/>
          <dgm:bulletEnabled val="1"/>
        </dgm:presLayoutVars>
      </dgm:prSet>
      <dgm:spPr/>
    </dgm:pt>
  </dgm:ptLst>
  <dgm:cxnLst>
    <dgm:cxn modelId="{7231F633-6E81-42CD-8275-116397BD845D}" srcId="{4B572EDB-FD7C-4C67-92BB-6D752761F2D3}" destId="{B74DE4B5-9B70-4F7D-B420-BFD9D01BA1E7}" srcOrd="0" destOrd="0" parTransId="{85E77736-ECC2-444D-98EF-DB07E03F9479}" sibTransId="{65C6E49E-956D-44F6-A0A0-6CAA3E100E27}"/>
    <dgm:cxn modelId="{0EFFDEA4-1EF6-4918-8D1E-F45D1FB367B3}" type="presOf" srcId="{B74DE4B5-9B70-4F7D-B420-BFD9D01BA1E7}" destId="{23BE20B8-295A-48D0-98BD-8B135837A529}" srcOrd="0" destOrd="0" presId="urn:microsoft.com/office/officeart/2005/8/layout/vList2"/>
    <dgm:cxn modelId="{9FE75EE7-1C34-49EB-A70A-E20FB929E930}" type="presOf" srcId="{4B572EDB-FD7C-4C67-92BB-6D752761F2D3}" destId="{B926120B-C2D5-4D9A-ACF4-6089B392246D}" srcOrd="0" destOrd="0" presId="urn:microsoft.com/office/officeart/2005/8/layout/vList2"/>
    <dgm:cxn modelId="{CEC581FC-76D6-4B9F-9563-638E8DEF7488}" type="presParOf" srcId="{B926120B-C2D5-4D9A-ACF4-6089B392246D}" destId="{23BE20B8-295A-48D0-98BD-8B135837A529}"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6F2437-68B1-4FE6-A036-5CD983086A13}"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US"/>
        </a:p>
      </dgm:t>
    </dgm:pt>
    <dgm:pt modelId="{1539B337-A680-42BB-B81B-CD1580108A9A}">
      <dgm:prSet phldrT="[Text]" custT="1"/>
      <dgm:spPr/>
      <dgm:t>
        <a:bodyPr/>
        <a:lstStyle/>
        <a:p>
          <a:r>
            <a:rPr lang="en-US" sz="2400" dirty="0">
              <a:latin typeface="Times New Roman" panose="02020603050405020304" pitchFamily="18" charset="0"/>
              <a:cs typeface="Times New Roman" panose="02020603050405020304" pitchFamily="18" charset="0"/>
            </a:rPr>
            <a:t>DHCP and DNS</a:t>
          </a:r>
        </a:p>
      </dgm:t>
    </dgm:pt>
    <dgm:pt modelId="{9F52E847-19E4-4919-AD7A-B7EEA20C4E60}" type="parTrans" cxnId="{8707F836-00C3-41BE-9791-67DAA0FB188B}">
      <dgm:prSet/>
      <dgm:spPr/>
      <dgm:t>
        <a:bodyPr/>
        <a:lstStyle/>
        <a:p>
          <a:endParaRPr lang="en-US"/>
        </a:p>
      </dgm:t>
    </dgm:pt>
    <dgm:pt modelId="{02841FBF-F1EC-4D2D-9CF7-08211A057E15}" type="sibTrans" cxnId="{8707F836-00C3-41BE-9791-67DAA0FB188B}">
      <dgm:prSet/>
      <dgm:spPr/>
      <dgm:t>
        <a:bodyPr/>
        <a:lstStyle/>
        <a:p>
          <a:endParaRPr lang="en-US"/>
        </a:p>
      </dgm:t>
    </dgm:pt>
    <dgm:pt modelId="{F8A03434-B9BD-4C32-AE07-F97E5DB7212E}">
      <dgm:prSet phldrT="[Text]" custT="1"/>
      <dgm:spPr/>
      <dgm:t>
        <a:bodyPr/>
        <a:lstStyle/>
        <a:p>
          <a:r>
            <a:rPr lang="en-US" sz="1000">
              <a:latin typeface="Times New Roman" panose="02020603050405020304" pitchFamily="18" charset="0"/>
              <a:cs typeface="Times New Roman" panose="02020603050405020304" pitchFamily="18" charset="0"/>
            </a:rPr>
            <a:t>DHCP automatically assigns IP addresses and other network configuration settings to devices on a network, simplifying network administration</a:t>
          </a:r>
          <a:endParaRPr lang="en-US" sz="1000" dirty="0">
            <a:latin typeface="Times New Roman" panose="02020603050405020304" pitchFamily="18" charset="0"/>
            <a:cs typeface="Times New Roman" panose="02020603050405020304" pitchFamily="18" charset="0"/>
          </a:endParaRPr>
        </a:p>
      </dgm:t>
    </dgm:pt>
    <dgm:pt modelId="{6EFC5F3E-B8C6-41FE-B94D-F2F74F9CAB99}" type="parTrans" cxnId="{2CED1C5E-2349-4F4B-A934-751EB03A7E42}">
      <dgm:prSet/>
      <dgm:spPr/>
      <dgm:t>
        <a:bodyPr/>
        <a:lstStyle/>
        <a:p>
          <a:endParaRPr lang="en-US"/>
        </a:p>
      </dgm:t>
    </dgm:pt>
    <dgm:pt modelId="{D29D8DEB-9A8A-4B71-BE53-0D31DF2A0D83}" type="sibTrans" cxnId="{2CED1C5E-2349-4F4B-A934-751EB03A7E42}">
      <dgm:prSet/>
      <dgm:spPr/>
      <dgm:t>
        <a:bodyPr/>
        <a:lstStyle/>
        <a:p>
          <a:endParaRPr lang="en-US"/>
        </a:p>
      </dgm:t>
    </dgm:pt>
    <dgm:pt modelId="{8465F6F8-5A03-49E6-928C-002BC8CD0E8A}">
      <dgm:prSet phldrT="[Text]" custT="1"/>
      <dgm:spPr/>
      <dgm:t>
        <a:bodyPr/>
        <a:lstStyle/>
        <a:p>
          <a:r>
            <a:rPr lang="en-US" sz="2400" dirty="0">
              <a:latin typeface="Times New Roman" panose="02020603050405020304" pitchFamily="18" charset="0"/>
              <a:cs typeface="Times New Roman" panose="02020603050405020304" pitchFamily="18" charset="0"/>
            </a:rPr>
            <a:t>TCP/IP</a:t>
          </a:r>
        </a:p>
      </dgm:t>
    </dgm:pt>
    <dgm:pt modelId="{CE116C7D-D54A-458E-9D86-9C439B49BC15}" type="parTrans" cxnId="{B5A9B8B5-AA29-4594-96FD-308C741E1524}">
      <dgm:prSet/>
      <dgm:spPr/>
      <dgm:t>
        <a:bodyPr/>
        <a:lstStyle/>
        <a:p>
          <a:endParaRPr lang="en-US"/>
        </a:p>
      </dgm:t>
    </dgm:pt>
    <dgm:pt modelId="{C794B0F7-9CC1-460D-8952-E0928B868924}" type="sibTrans" cxnId="{B5A9B8B5-AA29-4594-96FD-308C741E1524}">
      <dgm:prSet/>
      <dgm:spPr/>
      <dgm:t>
        <a:bodyPr/>
        <a:lstStyle/>
        <a:p>
          <a:endParaRPr lang="en-US"/>
        </a:p>
      </dgm:t>
    </dgm:pt>
    <dgm:pt modelId="{7E10B52F-31E1-4D73-9A02-EE4FFAA7D893}">
      <dgm:prSet phldrT="[Text]" custT="1"/>
      <dgm:spPr/>
      <dgm:t>
        <a:bodyPr/>
        <a:lstStyle/>
        <a:p>
          <a:r>
            <a:rPr lang="en-US" sz="1000">
              <a:latin typeface="Times New Roman" panose="02020603050405020304" pitchFamily="18" charset="0"/>
              <a:cs typeface="Times New Roman" panose="02020603050405020304" pitchFamily="18" charset="0"/>
            </a:rPr>
            <a:t>Transmission Control Protocol/Internet Protocol is a suite of communication protocols used to interconnect network devices on the Internet and other networks</a:t>
          </a:r>
          <a:endParaRPr lang="en-US" sz="1000" dirty="0">
            <a:latin typeface="Times New Roman" panose="02020603050405020304" pitchFamily="18" charset="0"/>
            <a:cs typeface="Times New Roman" panose="02020603050405020304" pitchFamily="18" charset="0"/>
          </a:endParaRPr>
        </a:p>
      </dgm:t>
    </dgm:pt>
    <dgm:pt modelId="{04D1E388-0E9E-4D23-9D7F-791E83CDF6E2}" type="parTrans" cxnId="{68410BDE-28DB-40C2-919C-0816C53EE8CB}">
      <dgm:prSet/>
      <dgm:spPr/>
      <dgm:t>
        <a:bodyPr/>
        <a:lstStyle/>
        <a:p>
          <a:endParaRPr lang="en-US"/>
        </a:p>
      </dgm:t>
    </dgm:pt>
    <dgm:pt modelId="{51CD4AC2-C93D-460A-AEB4-FEBF3D26CB90}" type="sibTrans" cxnId="{68410BDE-28DB-40C2-919C-0816C53EE8CB}">
      <dgm:prSet/>
      <dgm:spPr/>
      <dgm:t>
        <a:bodyPr/>
        <a:lstStyle/>
        <a:p>
          <a:endParaRPr lang="en-US"/>
        </a:p>
      </dgm:t>
    </dgm:pt>
    <dgm:pt modelId="{04ADCCDD-0FC9-4AC9-9928-CFA1202ACB78}">
      <dgm:prSet phldrT="[Text]" custT="1"/>
      <dgm:spPr/>
      <dgm:t>
        <a:bodyPr/>
        <a:lstStyle/>
        <a:p>
          <a:r>
            <a:rPr lang="en-US" sz="2400" dirty="0">
              <a:latin typeface="Times New Roman" panose="02020603050405020304" pitchFamily="18" charset="0"/>
              <a:cs typeface="Times New Roman" panose="02020603050405020304" pitchFamily="18" charset="0"/>
            </a:rPr>
            <a:t>OSI Model (Open Systems Interconnection Model): </a:t>
          </a:r>
        </a:p>
      </dgm:t>
    </dgm:pt>
    <dgm:pt modelId="{4D7C0D67-96BD-4B83-BC80-1ED83AA1BF10}" type="parTrans" cxnId="{1C41AAEA-CCC2-4ACF-9110-DA1BF1AB6EB7}">
      <dgm:prSet/>
      <dgm:spPr/>
      <dgm:t>
        <a:bodyPr/>
        <a:lstStyle/>
        <a:p>
          <a:endParaRPr lang="en-US"/>
        </a:p>
      </dgm:t>
    </dgm:pt>
    <dgm:pt modelId="{D25D8C5B-9324-4FC6-8AA3-E256802B5122}" type="sibTrans" cxnId="{1C41AAEA-CCC2-4ACF-9110-DA1BF1AB6EB7}">
      <dgm:prSet/>
      <dgm:spPr/>
      <dgm:t>
        <a:bodyPr/>
        <a:lstStyle/>
        <a:p>
          <a:endParaRPr lang="en-US"/>
        </a:p>
      </dgm:t>
    </dgm:pt>
    <dgm:pt modelId="{CCEA2B3A-2D56-415C-94F5-72659EAB9938}">
      <dgm:prSet custT="1"/>
      <dgm:spPr/>
      <dgm:t>
        <a:bodyPr/>
        <a:lstStyle/>
        <a:p>
          <a:r>
            <a:rPr lang="en-US" sz="1000" dirty="0">
              <a:latin typeface="Times New Roman" panose="02020603050405020304" pitchFamily="18" charset="0"/>
              <a:cs typeface="Times New Roman" panose="02020603050405020304" pitchFamily="18" charset="0"/>
            </a:rPr>
            <a:t>OSI model is a conceptual framework used to understand how network protocols work together. It consists of seven layers: Physical, Data Link, Network, Transport, Session, Presentation, and Application</a:t>
          </a:r>
        </a:p>
      </dgm:t>
    </dgm:pt>
    <dgm:pt modelId="{4445F992-9A29-4746-A18E-27BDA6A1FCF3}" type="parTrans" cxnId="{96F3ED50-12E6-4662-900A-5BF2E2110566}">
      <dgm:prSet/>
      <dgm:spPr/>
      <dgm:t>
        <a:bodyPr/>
        <a:lstStyle/>
        <a:p>
          <a:endParaRPr lang="en-US"/>
        </a:p>
      </dgm:t>
    </dgm:pt>
    <dgm:pt modelId="{EA247E87-26B2-4C6E-8579-53DF603A801C}" type="sibTrans" cxnId="{96F3ED50-12E6-4662-900A-5BF2E2110566}">
      <dgm:prSet/>
      <dgm:spPr/>
      <dgm:t>
        <a:bodyPr/>
        <a:lstStyle/>
        <a:p>
          <a:endParaRPr lang="en-US"/>
        </a:p>
      </dgm:t>
    </dgm:pt>
    <dgm:pt modelId="{C70FC441-AEB2-4E85-A247-603A7CF78EC7}">
      <dgm:prSet phldrT="[Text]" custT="1"/>
      <dgm:spPr/>
      <dgm:t>
        <a:bodyPr/>
        <a:lstStyle/>
        <a:p>
          <a:r>
            <a:rPr lang="en-US" sz="1000" dirty="0">
              <a:latin typeface="Times New Roman" panose="02020603050405020304" pitchFamily="18" charset="0"/>
              <a:cs typeface="Times New Roman" panose="02020603050405020304" pitchFamily="18" charset="0"/>
            </a:rPr>
            <a:t>DNS is a hierarchical decentralized naming system for computers, services, or other resources connected to the Internet or a private network. It translates domain names into IP addresses</a:t>
          </a:r>
        </a:p>
      </dgm:t>
    </dgm:pt>
    <dgm:pt modelId="{FFE894B5-CBD7-4747-BC89-50E2B4ECB53A}" type="parTrans" cxnId="{043123FD-24CE-49E0-AF2A-DAFB1BD37A04}">
      <dgm:prSet/>
      <dgm:spPr/>
      <dgm:t>
        <a:bodyPr/>
        <a:lstStyle/>
        <a:p>
          <a:endParaRPr lang="en-US"/>
        </a:p>
      </dgm:t>
    </dgm:pt>
    <dgm:pt modelId="{8CC686FC-7952-44D1-A636-104940CDE2E9}" type="sibTrans" cxnId="{043123FD-24CE-49E0-AF2A-DAFB1BD37A04}">
      <dgm:prSet/>
      <dgm:spPr/>
      <dgm:t>
        <a:bodyPr/>
        <a:lstStyle/>
        <a:p>
          <a:endParaRPr lang="en-US"/>
        </a:p>
      </dgm:t>
    </dgm:pt>
    <dgm:pt modelId="{63F68ADB-3959-4171-B3CF-9E432B66603A}">
      <dgm:prSet custT="1"/>
      <dgm:spPr/>
      <dgm:t>
        <a:bodyPr/>
        <a:lstStyle/>
        <a:p>
          <a:r>
            <a:rPr lang="en-US" sz="2400" dirty="0">
              <a:latin typeface="Times New Roman" panose="02020603050405020304" pitchFamily="18" charset="0"/>
              <a:cs typeface="Times New Roman" panose="02020603050405020304" pitchFamily="18" charset="0"/>
            </a:rPr>
            <a:t>Topology</a:t>
          </a:r>
        </a:p>
      </dgm:t>
    </dgm:pt>
    <dgm:pt modelId="{5B2D764B-AB5B-4BD1-A78A-58BFA935C8D9}" type="parTrans" cxnId="{A0A0B41A-08D5-45F4-9E1F-81EC2A54FE4B}">
      <dgm:prSet/>
      <dgm:spPr/>
      <dgm:t>
        <a:bodyPr/>
        <a:lstStyle/>
        <a:p>
          <a:endParaRPr lang="en-US"/>
        </a:p>
      </dgm:t>
    </dgm:pt>
    <dgm:pt modelId="{2DAE5EAA-38FF-4601-BDA9-7A3298E4A981}" type="sibTrans" cxnId="{A0A0B41A-08D5-45F4-9E1F-81EC2A54FE4B}">
      <dgm:prSet/>
      <dgm:spPr/>
      <dgm:t>
        <a:bodyPr/>
        <a:lstStyle/>
        <a:p>
          <a:endParaRPr lang="en-US"/>
        </a:p>
      </dgm:t>
    </dgm:pt>
    <dgm:pt modelId="{3BC19560-214C-4C4C-A80A-145924A68771}">
      <dgm:prSet custT="1"/>
      <dgm:spPr/>
      <dgm:t>
        <a:bodyPr/>
        <a:lstStyle/>
        <a:p>
          <a:r>
            <a:rPr lang="en-US" sz="1000" dirty="0">
              <a:latin typeface="Times New Roman" panose="02020603050405020304" pitchFamily="18" charset="0"/>
              <a:cs typeface="Times New Roman" panose="02020603050405020304" pitchFamily="18" charset="0"/>
            </a:rPr>
            <a:t>Topology refers to the physical or logical layout of devices on a network. Common topologies include bus, star, ring, mesh, and hybrid</a:t>
          </a:r>
        </a:p>
      </dgm:t>
    </dgm:pt>
    <dgm:pt modelId="{8F737ED2-99D4-4C4F-9C2A-1B6DA5726FDE}" type="parTrans" cxnId="{A02D1F48-707B-46EA-AE87-3479BA57D2DA}">
      <dgm:prSet/>
      <dgm:spPr/>
      <dgm:t>
        <a:bodyPr/>
        <a:lstStyle/>
        <a:p>
          <a:endParaRPr lang="en-US"/>
        </a:p>
      </dgm:t>
    </dgm:pt>
    <dgm:pt modelId="{A1C3A40E-311A-4E64-B316-AAA79DD5ED71}" type="sibTrans" cxnId="{A02D1F48-707B-46EA-AE87-3479BA57D2DA}">
      <dgm:prSet/>
      <dgm:spPr/>
      <dgm:t>
        <a:bodyPr/>
        <a:lstStyle/>
        <a:p>
          <a:endParaRPr lang="en-US"/>
        </a:p>
      </dgm:t>
    </dgm:pt>
    <dgm:pt modelId="{57CFFFB5-8F8D-9347-B00E-807C626492CA}" type="pres">
      <dgm:prSet presAssocID="{596F2437-68B1-4FE6-A036-5CD983086A13}" presName="Name0" presStyleCnt="0">
        <dgm:presLayoutVars>
          <dgm:dir/>
          <dgm:animLvl val="lvl"/>
          <dgm:resizeHandles/>
        </dgm:presLayoutVars>
      </dgm:prSet>
      <dgm:spPr/>
    </dgm:pt>
    <dgm:pt modelId="{B64E2579-935A-6B49-91ED-0901A12D729E}" type="pres">
      <dgm:prSet presAssocID="{1539B337-A680-42BB-B81B-CD1580108A9A}" presName="linNode" presStyleCnt="0"/>
      <dgm:spPr/>
    </dgm:pt>
    <dgm:pt modelId="{53D3B030-C2E5-1049-8D46-4A2DCFA22080}" type="pres">
      <dgm:prSet presAssocID="{1539B337-A680-42BB-B81B-CD1580108A9A}" presName="parentShp" presStyleLbl="node1" presStyleIdx="0" presStyleCnt="4">
        <dgm:presLayoutVars>
          <dgm:bulletEnabled val="1"/>
        </dgm:presLayoutVars>
      </dgm:prSet>
      <dgm:spPr/>
    </dgm:pt>
    <dgm:pt modelId="{D600804C-5936-0149-851A-F20CB926F2A3}" type="pres">
      <dgm:prSet presAssocID="{1539B337-A680-42BB-B81B-CD1580108A9A}" presName="childShp" presStyleLbl="bgAccFollowNode1" presStyleIdx="0" presStyleCnt="4">
        <dgm:presLayoutVars>
          <dgm:bulletEnabled val="1"/>
        </dgm:presLayoutVars>
      </dgm:prSet>
      <dgm:spPr/>
    </dgm:pt>
    <dgm:pt modelId="{C02AF69F-2115-8D42-B798-D6F16C0D04A5}" type="pres">
      <dgm:prSet presAssocID="{02841FBF-F1EC-4D2D-9CF7-08211A057E15}" presName="spacing" presStyleCnt="0"/>
      <dgm:spPr/>
    </dgm:pt>
    <dgm:pt modelId="{9450752B-CB38-964B-BDC9-A71A4F137693}" type="pres">
      <dgm:prSet presAssocID="{8465F6F8-5A03-49E6-928C-002BC8CD0E8A}" presName="linNode" presStyleCnt="0"/>
      <dgm:spPr/>
    </dgm:pt>
    <dgm:pt modelId="{D9E26F45-5439-FD4E-9676-89428524A1F5}" type="pres">
      <dgm:prSet presAssocID="{8465F6F8-5A03-49E6-928C-002BC8CD0E8A}" presName="parentShp" presStyleLbl="node1" presStyleIdx="1" presStyleCnt="4">
        <dgm:presLayoutVars>
          <dgm:bulletEnabled val="1"/>
        </dgm:presLayoutVars>
      </dgm:prSet>
      <dgm:spPr/>
    </dgm:pt>
    <dgm:pt modelId="{813B4B1A-3F6F-B04C-B654-B72C9171E8B2}" type="pres">
      <dgm:prSet presAssocID="{8465F6F8-5A03-49E6-928C-002BC8CD0E8A}" presName="childShp" presStyleLbl="bgAccFollowNode1" presStyleIdx="1" presStyleCnt="4">
        <dgm:presLayoutVars>
          <dgm:bulletEnabled val="1"/>
        </dgm:presLayoutVars>
      </dgm:prSet>
      <dgm:spPr/>
    </dgm:pt>
    <dgm:pt modelId="{DA71814B-D711-964B-9C4C-B9EE7356A3B9}" type="pres">
      <dgm:prSet presAssocID="{C794B0F7-9CC1-460D-8952-E0928B868924}" presName="spacing" presStyleCnt="0"/>
      <dgm:spPr/>
    </dgm:pt>
    <dgm:pt modelId="{4E178D5D-F39B-A44A-9760-FE8182594D5A}" type="pres">
      <dgm:prSet presAssocID="{04ADCCDD-0FC9-4AC9-9928-CFA1202ACB78}" presName="linNode" presStyleCnt="0"/>
      <dgm:spPr/>
    </dgm:pt>
    <dgm:pt modelId="{77ECFF2D-25C6-F24C-A247-56C8EEB7CC9C}" type="pres">
      <dgm:prSet presAssocID="{04ADCCDD-0FC9-4AC9-9928-CFA1202ACB78}" presName="parentShp" presStyleLbl="node1" presStyleIdx="2" presStyleCnt="4">
        <dgm:presLayoutVars>
          <dgm:bulletEnabled val="1"/>
        </dgm:presLayoutVars>
      </dgm:prSet>
      <dgm:spPr/>
    </dgm:pt>
    <dgm:pt modelId="{17BC60B2-7CF1-A44E-8F1E-8CD724EDDD4F}" type="pres">
      <dgm:prSet presAssocID="{04ADCCDD-0FC9-4AC9-9928-CFA1202ACB78}" presName="childShp" presStyleLbl="bgAccFollowNode1" presStyleIdx="2" presStyleCnt="4">
        <dgm:presLayoutVars>
          <dgm:bulletEnabled val="1"/>
        </dgm:presLayoutVars>
      </dgm:prSet>
      <dgm:spPr/>
    </dgm:pt>
    <dgm:pt modelId="{9EE02924-4DB7-014A-8F39-B691B8BE3398}" type="pres">
      <dgm:prSet presAssocID="{D25D8C5B-9324-4FC6-8AA3-E256802B5122}" presName="spacing" presStyleCnt="0"/>
      <dgm:spPr/>
    </dgm:pt>
    <dgm:pt modelId="{B280ADAA-29FC-0F47-9D40-23940648FE44}" type="pres">
      <dgm:prSet presAssocID="{63F68ADB-3959-4171-B3CF-9E432B66603A}" presName="linNode" presStyleCnt="0"/>
      <dgm:spPr/>
    </dgm:pt>
    <dgm:pt modelId="{66B2E67F-1016-3D43-B06E-4EB08F3AFB43}" type="pres">
      <dgm:prSet presAssocID="{63F68ADB-3959-4171-B3CF-9E432B66603A}" presName="parentShp" presStyleLbl="node1" presStyleIdx="3" presStyleCnt="4">
        <dgm:presLayoutVars>
          <dgm:bulletEnabled val="1"/>
        </dgm:presLayoutVars>
      </dgm:prSet>
      <dgm:spPr/>
    </dgm:pt>
    <dgm:pt modelId="{6F974558-71A2-9243-B610-C111D22B0D7B}" type="pres">
      <dgm:prSet presAssocID="{63F68ADB-3959-4171-B3CF-9E432B66603A}" presName="childShp" presStyleLbl="bgAccFollowNode1" presStyleIdx="3" presStyleCnt="4">
        <dgm:presLayoutVars>
          <dgm:bulletEnabled val="1"/>
        </dgm:presLayoutVars>
      </dgm:prSet>
      <dgm:spPr/>
    </dgm:pt>
  </dgm:ptLst>
  <dgm:cxnLst>
    <dgm:cxn modelId="{E6FA9E16-11C6-324B-95BE-75662CF4AE84}" type="presOf" srcId="{8465F6F8-5A03-49E6-928C-002BC8CD0E8A}" destId="{D9E26F45-5439-FD4E-9676-89428524A1F5}" srcOrd="0" destOrd="0" presId="urn:microsoft.com/office/officeart/2005/8/layout/vList6"/>
    <dgm:cxn modelId="{01948817-F8B4-B148-B18C-B169F12AB07F}" type="presOf" srcId="{C70FC441-AEB2-4E85-A247-603A7CF78EC7}" destId="{D600804C-5936-0149-851A-F20CB926F2A3}" srcOrd="0" destOrd="1" presId="urn:microsoft.com/office/officeart/2005/8/layout/vList6"/>
    <dgm:cxn modelId="{A0A0B41A-08D5-45F4-9E1F-81EC2A54FE4B}" srcId="{596F2437-68B1-4FE6-A036-5CD983086A13}" destId="{63F68ADB-3959-4171-B3CF-9E432B66603A}" srcOrd="3" destOrd="0" parTransId="{5B2D764B-AB5B-4BD1-A78A-58BFA935C8D9}" sibTransId="{2DAE5EAA-38FF-4601-BDA9-7A3298E4A981}"/>
    <dgm:cxn modelId="{D0CE8D20-BF4E-B041-A912-3E5791A11D1E}" type="presOf" srcId="{7E10B52F-31E1-4D73-9A02-EE4FFAA7D893}" destId="{813B4B1A-3F6F-B04C-B654-B72C9171E8B2}" srcOrd="0" destOrd="0" presId="urn:microsoft.com/office/officeart/2005/8/layout/vList6"/>
    <dgm:cxn modelId="{30BE5835-B0A4-F94F-9DC2-33AC50569F69}" type="presOf" srcId="{63F68ADB-3959-4171-B3CF-9E432B66603A}" destId="{66B2E67F-1016-3D43-B06E-4EB08F3AFB43}" srcOrd="0" destOrd="0" presId="urn:microsoft.com/office/officeart/2005/8/layout/vList6"/>
    <dgm:cxn modelId="{8707F836-00C3-41BE-9791-67DAA0FB188B}" srcId="{596F2437-68B1-4FE6-A036-5CD983086A13}" destId="{1539B337-A680-42BB-B81B-CD1580108A9A}" srcOrd="0" destOrd="0" parTransId="{9F52E847-19E4-4919-AD7A-B7EEA20C4E60}" sibTransId="{02841FBF-F1EC-4D2D-9CF7-08211A057E15}"/>
    <dgm:cxn modelId="{71FD503C-0679-AD42-9641-40D8C7F81EB9}" type="presOf" srcId="{596F2437-68B1-4FE6-A036-5CD983086A13}" destId="{57CFFFB5-8F8D-9347-B00E-807C626492CA}" srcOrd="0" destOrd="0" presId="urn:microsoft.com/office/officeart/2005/8/layout/vList6"/>
    <dgm:cxn modelId="{A02D1F48-707B-46EA-AE87-3479BA57D2DA}" srcId="{63F68ADB-3959-4171-B3CF-9E432B66603A}" destId="{3BC19560-214C-4C4C-A80A-145924A68771}" srcOrd="0" destOrd="0" parTransId="{8F737ED2-99D4-4C4F-9C2A-1B6DA5726FDE}" sibTransId="{A1C3A40E-311A-4E64-B316-AAA79DD5ED71}"/>
    <dgm:cxn modelId="{EC7F034C-2A94-A649-9AA3-6801B0F26521}" type="presOf" srcId="{CCEA2B3A-2D56-415C-94F5-72659EAB9938}" destId="{17BC60B2-7CF1-A44E-8F1E-8CD724EDDD4F}" srcOrd="0" destOrd="0" presId="urn:microsoft.com/office/officeart/2005/8/layout/vList6"/>
    <dgm:cxn modelId="{96F3ED50-12E6-4662-900A-5BF2E2110566}" srcId="{04ADCCDD-0FC9-4AC9-9928-CFA1202ACB78}" destId="{CCEA2B3A-2D56-415C-94F5-72659EAB9938}" srcOrd="0" destOrd="0" parTransId="{4445F992-9A29-4746-A18E-27BDA6A1FCF3}" sibTransId="{EA247E87-26B2-4C6E-8579-53DF603A801C}"/>
    <dgm:cxn modelId="{2CED1C5E-2349-4F4B-A934-751EB03A7E42}" srcId="{1539B337-A680-42BB-B81B-CD1580108A9A}" destId="{F8A03434-B9BD-4C32-AE07-F97E5DB7212E}" srcOrd="0" destOrd="0" parTransId="{6EFC5F3E-B8C6-41FE-B94D-F2F74F9CAB99}" sibTransId="{D29D8DEB-9A8A-4B71-BE53-0D31DF2A0D83}"/>
    <dgm:cxn modelId="{95A64088-9EC4-424B-9CDB-842716C56A87}" type="presOf" srcId="{04ADCCDD-0FC9-4AC9-9928-CFA1202ACB78}" destId="{77ECFF2D-25C6-F24C-A247-56C8EEB7CC9C}" srcOrd="0" destOrd="0" presId="urn:microsoft.com/office/officeart/2005/8/layout/vList6"/>
    <dgm:cxn modelId="{A29DCD8E-9F7C-444D-B7F5-0E0A4AA073B4}" type="presOf" srcId="{3BC19560-214C-4C4C-A80A-145924A68771}" destId="{6F974558-71A2-9243-B610-C111D22B0D7B}" srcOrd="0" destOrd="0" presId="urn:microsoft.com/office/officeart/2005/8/layout/vList6"/>
    <dgm:cxn modelId="{1920D19D-403A-9E43-929A-C698CA6F81EF}" type="presOf" srcId="{F8A03434-B9BD-4C32-AE07-F97E5DB7212E}" destId="{D600804C-5936-0149-851A-F20CB926F2A3}" srcOrd="0" destOrd="0" presId="urn:microsoft.com/office/officeart/2005/8/layout/vList6"/>
    <dgm:cxn modelId="{B5A9B8B5-AA29-4594-96FD-308C741E1524}" srcId="{596F2437-68B1-4FE6-A036-5CD983086A13}" destId="{8465F6F8-5A03-49E6-928C-002BC8CD0E8A}" srcOrd="1" destOrd="0" parTransId="{CE116C7D-D54A-458E-9D86-9C439B49BC15}" sibTransId="{C794B0F7-9CC1-460D-8952-E0928B868924}"/>
    <dgm:cxn modelId="{0F7B7ABD-8490-3B4C-A5D5-5FF62F2ADD2B}" type="presOf" srcId="{1539B337-A680-42BB-B81B-CD1580108A9A}" destId="{53D3B030-C2E5-1049-8D46-4A2DCFA22080}" srcOrd="0" destOrd="0" presId="urn:microsoft.com/office/officeart/2005/8/layout/vList6"/>
    <dgm:cxn modelId="{68410BDE-28DB-40C2-919C-0816C53EE8CB}" srcId="{8465F6F8-5A03-49E6-928C-002BC8CD0E8A}" destId="{7E10B52F-31E1-4D73-9A02-EE4FFAA7D893}" srcOrd="0" destOrd="0" parTransId="{04D1E388-0E9E-4D23-9D7F-791E83CDF6E2}" sibTransId="{51CD4AC2-C93D-460A-AEB4-FEBF3D26CB90}"/>
    <dgm:cxn modelId="{1C41AAEA-CCC2-4ACF-9110-DA1BF1AB6EB7}" srcId="{596F2437-68B1-4FE6-A036-5CD983086A13}" destId="{04ADCCDD-0FC9-4AC9-9928-CFA1202ACB78}" srcOrd="2" destOrd="0" parTransId="{4D7C0D67-96BD-4B83-BC80-1ED83AA1BF10}" sibTransId="{D25D8C5B-9324-4FC6-8AA3-E256802B5122}"/>
    <dgm:cxn modelId="{043123FD-24CE-49E0-AF2A-DAFB1BD37A04}" srcId="{1539B337-A680-42BB-B81B-CD1580108A9A}" destId="{C70FC441-AEB2-4E85-A247-603A7CF78EC7}" srcOrd="1" destOrd="0" parTransId="{FFE894B5-CBD7-4747-BC89-50E2B4ECB53A}" sibTransId="{8CC686FC-7952-44D1-A636-104940CDE2E9}"/>
    <dgm:cxn modelId="{E171F39A-5DF9-F14D-A2A9-F249B6E686E8}" type="presParOf" srcId="{57CFFFB5-8F8D-9347-B00E-807C626492CA}" destId="{B64E2579-935A-6B49-91ED-0901A12D729E}" srcOrd="0" destOrd="0" presId="urn:microsoft.com/office/officeart/2005/8/layout/vList6"/>
    <dgm:cxn modelId="{D1CD5974-5F0B-524F-9A8A-615E9F37C974}" type="presParOf" srcId="{B64E2579-935A-6B49-91ED-0901A12D729E}" destId="{53D3B030-C2E5-1049-8D46-4A2DCFA22080}" srcOrd="0" destOrd="0" presId="urn:microsoft.com/office/officeart/2005/8/layout/vList6"/>
    <dgm:cxn modelId="{631C283C-A9D7-A548-A442-28C13DEF8231}" type="presParOf" srcId="{B64E2579-935A-6B49-91ED-0901A12D729E}" destId="{D600804C-5936-0149-851A-F20CB926F2A3}" srcOrd="1" destOrd="0" presId="urn:microsoft.com/office/officeart/2005/8/layout/vList6"/>
    <dgm:cxn modelId="{351052C5-ECC5-7144-BEEB-9190B6F15D3C}" type="presParOf" srcId="{57CFFFB5-8F8D-9347-B00E-807C626492CA}" destId="{C02AF69F-2115-8D42-B798-D6F16C0D04A5}" srcOrd="1" destOrd="0" presId="urn:microsoft.com/office/officeart/2005/8/layout/vList6"/>
    <dgm:cxn modelId="{41CE1E9D-D3A3-9E43-B64F-9212FE7E0D4C}" type="presParOf" srcId="{57CFFFB5-8F8D-9347-B00E-807C626492CA}" destId="{9450752B-CB38-964B-BDC9-A71A4F137693}" srcOrd="2" destOrd="0" presId="urn:microsoft.com/office/officeart/2005/8/layout/vList6"/>
    <dgm:cxn modelId="{77987E6A-9DC7-604D-90F2-639488542FDD}" type="presParOf" srcId="{9450752B-CB38-964B-BDC9-A71A4F137693}" destId="{D9E26F45-5439-FD4E-9676-89428524A1F5}" srcOrd="0" destOrd="0" presId="urn:microsoft.com/office/officeart/2005/8/layout/vList6"/>
    <dgm:cxn modelId="{C429285C-A0EC-CF41-84E6-95AFD5A19636}" type="presParOf" srcId="{9450752B-CB38-964B-BDC9-A71A4F137693}" destId="{813B4B1A-3F6F-B04C-B654-B72C9171E8B2}" srcOrd="1" destOrd="0" presId="urn:microsoft.com/office/officeart/2005/8/layout/vList6"/>
    <dgm:cxn modelId="{A4BD3B7E-4354-254F-B57B-6F14FB6DEF6D}" type="presParOf" srcId="{57CFFFB5-8F8D-9347-B00E-807C626492CA}" destId="{DA71814B-D711-964B-9C4C-B9EE7356A3B9}" srcOrd="3" destOrd="0" presId="urn:microsoft.com/office/officeart/2005/8/layout/vList6"/>
    <dgm:cxn modelId="{FE761303-866B-9242-A3E4-6B0E0FFB672A}" type="presParOf" srcId="{57CFFFB5-8F8D-9347-B00E-807C626492CA}" destId="{4E178D5D-F39B-A44A-9760-FE8182594D5A}" srcOrd="4" destOrd="0" presId="urn:microsoft.com/office/officeart/2005/8/layout/vList6"/>
    <dgm:cxn modelId="{BF1184A6-FC7C-644C-B6F4-28A6743BD18B}" type="presParOf" srcId="{4E178D5D-F39B-A44A-9760-FE8182594D5A}" destId="{77ECFF2D-25C6-F24C-A247-56C8EEB7CC9C}" srcOrd="0" destOrd="0" presId="urn:microsoft.com/office/officeart/2005/8/layout/vList6"/>
    <dgm:cxn modelId="{1C764EF1-64D6-3343-817D-3F4EEDA2C006}" type="presParOf" srcId="{4E178D5D-F39B-A44A-9760-FE8182594D5A}" destId="{17BC60B2-7CF1-A44E-8F1E-8CD724EDDD4F}" srcOrd="1" destOrd="0" presId="urn:microsoft.com/office/officeart/2005/8/layout/vList6"/>
    <dgm:cxn modelId="{12780AAE-A10E-0E42-8360-EDFA013B02B9}" type="presParOf" srcId="{57CFFFB5-8F8D-9347-B00E-807C626492CA}" destId="{9EE02924-4DB7-014A-8F39-B691B8BE3398}" srcOrd="5" destOrd="0" presId="urn:microsoft.com/office/officeart/2005/8/layout/vList6"/>
    <dgm:cxn modelId="{20B9F3B4-8800-874A-947A-BAED6E61B607}" type="presParOf" srcId="{57CFFFB5-8F8D-9347-B00E-807C626492CA}" destId="{B280ADAA-29FC-0F47-9D40-23940648FE44}" srcOrd="6" destOrd="0" presId="urn:microsoft.com/office/officeart/2005/8/layout/vList6"/>
    <dgm:cxn modelId="{6B8B2D93-6DD1-6740-A9B2-385F55E47441}" type="presParOf" srcId="{B280ADAA-29FC-0F47-9D40-23940648FE44}" destId="{66B2E67F-1016-3D43-B06E-4EB08F3AFB43}" srcOrd="0" destOrd="0" presId="urn:microsoft.com/office/officeart/2005/8/layout/vList6"/>
    <dgm:cxn modelId="{192D8411-929B-4C47-B790-A3BBBEEC32F4}" type="presParOf" srcId="{B280ADAA-29FC-0F47-9D40-23940648FE44}" destId="{6F974558-71A2-9243-B610-C111D22B0D7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3E25434-3F19-47FC-B8E6-85C272AAC9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FC2FE2F-C7DE-439D-86E5-EFACEB4E2B84}">
      <dgm:prSet/>
      <dgm:spPr/>
      <dgm:t>
        <a:bodyPr/>
        <a:lstStyle/>
        <a:p>
          <a:pPr algn="ctr"/>
          <a:r>
            <a:rPr lang="en-US" dirty="0">
              <a:latin typeface="Times New Roman" panose="02020603050405020304" pitchFamily="18" charset="0"/>
              <a:cs typeface="Times New Roman" panose="02020603050405020304" pitchFamily="18" charset="0"/>
            </a:rPr>
            <a:t>primary responsibilities to ensure the security of the organization's IT assets. This involves implementing security measures such as firewalls, intrusion detection systems, and encryption protocols </a:t>
          </a:r>
        </a:p>
      </dgm:t>
    </dgm:pt>
    <dgm:pt modelId="{8B9B36C1-C6C7-4855-A854-D69582784397}" type="parTrans" cxnId="{46A41743-87D2-467C-9967-AA95AB809D8D}">
      <dgm:prSet/>
      <dgm:spPr/>
      <dgm:t>
        <a:bodyPr/>
        <a:lstStyle/>
        <a:p>
          <a:endParaRPr lang="en-US"/>
        </a:p>
      </dgm:t>
    </dgm:pt>
    <dgm:pt modelId="{5BFADCE5-3400-4222-8962-CDC2123D982A}" type="sibTrans" cxnId="{46A41743-87D2-467C-9967-AA95AB809D8D}">
      <dgm:prSet/>
      <dgm:spPr/>
      <dgm:t>
        <a:bodyPr/>
        <a:lstStyle/>
        <a:p>
          <a:endParaRPr lang="en-US"/>
        </a:p>
      </dgm:t>
    </dgm:pt>
    <dgm:pt modelId="{04AF945B-04DF-4A38-B056-9C1696D1B618}" type="pres">
      <dgm:prSet presAssocID="{33E25434-3F19-47FC-B8E6-85C272AAC98A}" presName="linear" presStyleCnt="0">
        <dgm:presLayoutVars>
          <dgm:animLvl val="lvl"/>
          <dgm:resizeHandles val="exact"/>
        </dgm:presLayoutVars>
      </dgm:prSet>
      <dgm:spPr/>
    </dgm:pt>
    <dgm:pt modelId="{A59B2729-3635-4919-AAD0-C5338375C2E2}" type="pres">
      <dgm:prSet presAssocID="{FFC2FE2F-C7DE-439D-86E5-EFACEB4E2B84}" presName="parentText" presStyleLbl="node1" presStyleIdx="0" presStyleCnt="1">
        <dgm:presLayoutVars>
          <dgm:chMax val="0"/>
          <dgm:bulletEnabled val="1"/>
        </dgm:presLayoutVars>
      </dgm:prSet>
      <dgm:spPr/>
    </dgm:pt>
  </dgm:ptLst>
  <dgm:cxnLst>
    <dgm:cxn modelId="{46A41743-87D2-467C-9967-AA95AB809D8D}" srcId="{33E25434-3F19-47FC-B8E6-85C272AAC98A}" destId="{FFC2FE2F-C7DE-439D-86E5-EFACEB4E2B84}" srcOrd="0" destOrd="0" parTransId="{8B9B36C1-C6C7-4855-A854-D69582784397}" sibTransId="{5BFADCE5-3400-4222-8962-CDC2123D982A}"/>
    <dgm:cxn modelId="{42587A74-D13E-41ED-AF02-703F2A9BEC5D}" type="presOf" srcId="{FFC2FE2F-C7DE-439D-86E5-EFACEB4E2B84}" destId="{A59B2729-3635-4919-AAD0-C5338375C2E2}" srcOrd="0" destOrd="0" presId="urn:microsoft.com/office/officeart/2005/8/layout/vList2"/>
    <dgm:cxn modelId="{082C9B86-2DEE-43B3-82A1-94A6CA6A4156}" type="presOf" srcId="{33E25434-3F19-47FC-B8E6-85C272AAC98A}" destId="{04AF945B-04DF-4A38-B056-9C1696D1B618}" srcOrd="0" destOrd="0" presId="urn:microsoft.com/office/officeart/2005/8/layout/vList2"/>
    <dgm:cxn modelId="{C9633047-EDB2-409D-8EE0-DC9BAD97F62A}" type="presParOf" srcId="{04AF945B-04DF-4A38-B056-9C1696D1B618}" destId="{A59B2729-3635-4919-AAD0-C5338375C2E2}" srcOrd="0" destOrd="0" presId="urn:microsoft.com/office/officeart/2005/8/layout/vList2"/>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CFB02EA2-610A-4C9A-964F-0F6C1C36EE5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A95E87-C9D3-47AF-8234-2AFD66469094}">
      <dgm:prSet/>
      <dgm:spPr/>
      <dgm:t>
        <a:bodyPr/>
        <a:lstStyle/>
        <a:p>
          <a:pPr algn="ctr"/>
          <a:r>
            <a:rPr lang="en-US" dirty="0">
              <a:latin typeface="Times New Roman" panose="02020603050405020304" pitchFamily="18" charset="0"/>
              <a:cs typeface="Times New Roman" panose="02020603050405020304" pitchFamily="18" charset="0"/>
            </a:rPr>
            <a:t>Administrators control user access to the organization's network and resources, ensuring that only authorized personnel have the necessary permissions to access sensitive data or perform specific tasks</a:t>
          </a:r>
        </a:p>
      </dgm:t>
    </dgm:pt>
    <dgm:pt modelId="{95CF2799-6573-4C94-8A44-81C3B8072480}" type="parTrans" cxnId="{24FFFF5D-9979-4973-B920-5CC6EB0AABFC}">
      <dgm:prSet/>
      <dgm:spPr/>
      <dgm:t>
        <a:bodyPr/>
        <a:lstStyle/>
        <a:p>
          <a:endParaRPr lang="en-US"/>
        </a:p>
      </dgm:t>
    </dgm:pt>
    <dgm:pt modelId="{CE6ED631-3772-4C85-BA7D-923A71CD2EAB}" type="sibTrans" cxnId="{24FFFF5D-9979-4973-B920-5CC6EB0AABFC}">
      <dgm:prSet/>
      <dgm:spPr/>
      <dgm:t>
        <a:bodyPr/>
        <a:lstStyle/>
        <a:p>
          <a:endParaRPr lang="en-US"/>
        </a:p>
      </dgm:t>
    </dgm:pt>
    <dgm:pt modelId="{4874E8D5-00EE-4D64-B02F-7888D9AD91DB}" type="pres">
      <dgm:prSet presAssocID="{CFB02EA2-610A-4C9A-964F-0F6C1C36EE59}" presName="linear" presStyleCnt="0">
        <dgm:presLayoutVars>
          <dgm:animLvl val="lvl"/>
          <dgm:resizeHandles val="exact"/>
        </dgm:presLayoutVars>
      </dgm:prSet>
      <dgm:spPr/>
    </dgm:pt>
    <dgm:pt modelId="{96CC5738-3CB5-482C-9FFE-C4935B8C6BFF}" type="pres">
      <dgm:prSet presAssocID="{AEA95E87-C9D3-47AF-8234-2AFD66469094}" presName="parentText" presStyleLbl="node1" presStyleIdx="0" presStyleCnt="1">
        <dgm:presLayoutVars>
          <dgm:chMax val="0"/>
          <dgm:bulletEnabled val="1"/>
        </dgm:presLayoutVars>
      </dgm:prSet>
      <dgm:spPr/>
    </dgm:pt>
  </dgm:ptLst>
  <dgm:cxnLst>
    <dgm:cxn modelId="{24FFFF5D-9979-4973-B920-5CC6EB0AABFC}" srcId="{CFB02EA2-610A-4C9A-964F-0F6C1C36EE59}" destId="{AEA95E87-C9D3-47AF-8234-2AFD66469094}" srcOrd="0" destOrd="0" parTransId="{95CF2799-6573-4C94-8A44-81C3B8072480}" sibTransId="{CE6ED631-3772-4C85-BA7D-923A71CD2EAB}"/>
    <dgm:cxn modelId="{AC581F92-ADE2-4A36-A1BA-CF85B3236F65}" type="presOf" srcId="{AEA95E87-C9D3-47AF-8234-2AFD66469094}" destId="{96CC5738-3CB5-482C-9FFE-C4935B8C6BFF}" srcOrd="0" destOrd="0" presId="urn:microsoft.com/office/officeart/2005/8/layout/vList2"/>
    <dgm:cxn modelId="{00343DB2-5B46-40A4-8AF0-25AB23B92611}" type="presOf" srcId="{CFB02EA2-610A-4C9A-964F-0F6C1C36EE59}" destId="{4874E8D5-00EE-4D64-B02F-7888D9AD91DB}" srcOrd="0" destOrd="0" presId="urn:microsoft.com/office/officeart/2005/8/layout/vList2"/>
    <dgm:cxn modelId="{B0D18D20-ED06-42F9-8BC4-C5D9AFBE2DE2}" type="presParOf" srcId="{4874E8D5-00EE-4D64-B02F-7888D9AD91DB}" destId="{96CC5738-3CB5-482C-9FFE-C4935B8C6BFF}" srcOrd="0" destOrd="0" presId="urn:microsoft.com/office/officeart/2005/8/layout/vList2"/>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6065F61-479B-4BF0-86C6-B95EE6747D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6FADCC-B4EB-4E49-9FC4-E1FBED0F6B44}">
      <dgm:prSet/>
      <dgm:spPr/>
      <dgm:t>
        <a:bodyPr/>
        <a:lstStyle/>
        <a:p>
          <a:pPr algn="ctr"/>
          <a:r>
            <a:rPr lang="en-US" dirty="0">
              <a:latin typeface="Times New Roman" panose="02020603050405020304" pitchFamily="18" charset="0"/>
              <a:cs typeface="Times New Roman" panose="02020603050405020304" pitchFamily="18" charset="0"/>
            </a:rPr>
            <a:t>In a scenario of a system failure, natural disaster, or cyber-attack, administrators play a crucial role in implementing disaster recovery plans to restore operations quickly and minimize downtime</a:t>
          </a:r>
        </a:p>
      </dgm:t>
    </dgm:pt>
    <dgm:pt modelId="{13B1FEB2-E854-45D5-8134-E35E6D18573D}" type="parTrans" cxnId="{0E3F8E2B-CC4C-45E5-93E0-99E717471D85}">
      <dgm:prSet/>
      <dgm:spPr/>
      <dgm:t>
        <a:bodyPr/>
        <a:lstStyle/>
        <a:p>
          <a:endParaRPr lang="en-US"/>
        </a:p>
      </dgm:t>
    </dgm:pt>
    <dgm:pt modelId="{DD3F2D14-B350-4793-8DB6-12BD43164F0E}" type="sibTrans" cxnId="{0E3F8E2B-CC4C-45E5-93E0-99E717471D85}">
      <dgm:prSet/>
      <dgm:spPr/>
      <dgm:t>
        <a:bodyPr/>
        <a:lstStyle/>
        <a:p>
          <a:endParaRPr lang="en-US"/>
        </a:p>
      </dgm:t>
    </dgm:pt>
    <dgm:pt modelId="{2E5A3C10-3D5B-46F7-84AF-2F346EFEFD02}" type="pres">
      <dgm:prSet presAssocID="{76065F61-479B-4BF0-86C6-B95EE6747DA9}" presName="linear" presStyleCnt="0">
        <dgm:presLayoutVars>
          <dgm:animLvl val="lvl"/>
          <dgm:resizeHandles val="exact"/>
        </dgm:presLayoutVars>
      </dgm:prSet>
      <dgm:spPr/>
    </dgm:pt>
    <dgm:pt modelId="{FB6A069A-CBC3-4E24-9A5C-9E443DF5CC10}" type="pres">
      <dgm:prSet presAssocID="{856FADCC-B4EB-4E49-9FC4-E1FBED0F6B44}" presName="parentText" presStyleLbl="node1" presStyleIdx="0" presStyleCnt="1" custLinFactNeighborX="-17078" custLinFactNeighborY="-9406">
        <dgm:presLayoutVars>
          <dgm:chMax val="0"/>
          <dgm:bulletEnabled val="1"/>
        </dgm:presLayoutVars>
      </dgm:prSet>
      <dgm:spPr/>
    </dgm:pt>
  </dgm:ptLst>
  <dgm:cxnLst>
    <dgm:cxn modelId="{0E3F8E2B-CC4C-45E5-93E0-99E717471D85}" srcId="{76065F61-479B-4BF0-86C6-B95EE6747DA9}" destId="{856FADCC-B4EB-4E49-9FC4-E1FBED0F6B44}" srcOrd="0" destOrd="0" parTransId="{13B1FEB2-E854-45D5-8134-E35E6D18573D}" sibTransId="{DD3F2D14-B350-4793-8DB6-12BD43164F0E}"/>
    <dgm:cxn modelId="{B36C416B-CA89-4CC2-BE92-77B968A59404}" type="presOf" srcId="{76065F61-479B-4BF0-86C6-B95EE6747DA9}" destId="{2E5A3C10-3D5B-46F7-84AF-2F346EFEFD02}" srcOrd="0" destOrd="0" presId="urn:microsoft.com/office/officeart/2005/8/layout/vList2"/>
    <dgm:cxn modelId="{58FD18B2-5904-42F6-BFCC-84DEC000BDF6}" type="presOf" srcId="{856FADCC-B4EB-4E49-9FC4-E1FBED0F6B44}" destId="{FB6A069A-CBC3-4E24-9A5C-9E443DF5CC10}" srcOrd="0" destOrd="0" presId="urn:microsoft.com/office/officeart/2005/8/layout/vList2"/>
    <dgm:cxn modelId="{55F9C809-69C8-4E05-B7A0-2FEE4141BF92}" type="presParOf" srcId="{2E5A3C10-3D5B-46F7-84AF-2F346EFEFD02}" destId="{FB6A069A-CBC3-4E24-9A5C-9E443DF5CC10}" srcOrd="0" destOrd="0" presId="urn:microsoft.com/office/officeart/2005/8/layout/vList2"/>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A0DFBB0-98C3-430F-BC08-ED332EEDC17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1FACC50-1893-430A-9055-D6373670D6C7}">
      <dgm:prSet custT="1"/>
      <dgm:spPr/>
      <dgm:t>
        <a:bodyPr/>
        <a:lstStyle/>
        <a:p>
          <a:r>
            <a:rPr lang="en-US" sz="1200" b="1" dirty="0">
              <a:latin typeface="Times New Roman" panose="02020603050405020304" pitchFamily="18" charset="0"/>
              <a:cs typeface="Times New Roman" panose="02020603050405020304" pitchFamily="18" charset="0"/>
            </a:rPr>
            <a:t>Availability:</a:t>
          </a:r>
          <a:endParaRPr lang="en-US" sz="1200" dirty="0">
            <a:latin typeface="Times New Roman" panose="02020603050405020304" pitchFamily="18" charset="0"/>
            <a:cs typeface="Times New Roman" panose="02020603050405020304" pitchFamily="18" charset="0"/>
          </a:endParaRPr>
        </a:p>
      </dgm:t>
    </dgm:pt>
    <dgm:pt modelId="{4FBD7158-42EE-4494-B20E-335FE62B563E}" type="parTrans" cxnId="{48930375-ED84-4F2C-A033-9259F6D6E79B}">
      <dgm:prSet/>
      <dgm:spPr/>
      <dgm:t>
        <a:bodyPr/>
        <a:lstStyle/>
        <a:p>
          <a:endParaRPr lang="en-US"/>
        </a:p>
      </dgm:t>
    </dgm:pt>
    <dgm:pt modelId="{0F16AACD-31F1-4819-B56C-EA37E1F711C2}" type="sibTrans" cxnId="{48930375-ED84-4F2C-A033-9259F6D6E79B}">
      <dgm:prSet/>
      <dgm:spPr/>
      <dgm:t>
        <a:bodyPr/>
        <a:lstStyle/>
        <a:p>
          <a:endParaRPr lang="en-US"/>
        </a:p>
      </dgm:t>
    </dgm:pt>
    <dgm:pt modelId="{587070CA-191B-1B40-B80B-2B5F2BA9A5E8}">
      <dgm:prSet custT="1"/>
      <dgm:spPr/>
      <dgm:t>
        <a:bodyPr/>
        <a:lstStyle/>
        <a:p>
          <a:r>
            <a:rPr lang="en-US" sz="1200" dirty="0">
              <a:latin typeface="Times New Roman" panose="02020603050405020304" pitchFamily="18" charset="0"/>
              <a:cs typeface="Times New Roman" panose="02020603050405020304" pitchFamily="18" charset="0"/>
            </a:rPr>
            <a:t>Prioritize the availability of network services and resources to support the organization's operations.</a:t>
          </a:r>
        </a:p>
      </dgm:t>
    </dgm:pt>
    <dgm:pt modelId="{C3CE9BDC-4B3D-7B41-944F-ED6679D19794}" type="parTrans" cxnId="{D07C5A41-3763-DD4E-A530-DB628F6A0738}">
      <dgm:prSet/>
      <dgm:spPr/>
      <dgm:t>
        <a:bodyPr/>
        <a:lstStyle/>
        <a:p>
          <a:endParaRPr lang="en-GB"/>
        </a:p>
      </dgm:t>
    </dgm:pt>
    <dgm:pt modelId="{1CEA58A2-35F1-FE44-B93B-D9913167E831}" type="sibTrans" cxnId="{D07C5A41-3763-DD4E-A530-DB628F6A0738}">
      <dgm:prSet/>
      <dgm:spPr/>
      <dgm:t>
        <a:bodyPr/>
        <a:lstStyle/>
        <a:p>
          <a:endParaRPr lang="en-GB"/>
        </a:p>
      </dgm:t>
    </dgm:pt>
    <dgm:pt modelId="{D265D83D-6081-B343-BF11-F5E679A7DA0B}">
      <dgm:prSet custT="1"/>
      <dgm:spPr/>
      <dgm:t>
        <a:bodyPr/>
        <a:lstStyle/>
        <a:p>
          <a:r>
            <a:rPr lang="en-US" sz="1200">
              <a:latin typeface="Times New Roman" panose="02020603050405020304" pitchFamily="18" charset="0"/>
              <a:cs typeface="Times New Roman" panose="02020603050405020304" pitchFamily="18" charset="0"/>
            </a:rPr>
            <a:t>Implement redundancy and disaster recovery plans to mitigate the impact of network failures</a:t>
          </a:r>
          <a:endParaRPr lang="en-US" sz="1200" dirty="0">
            <a:latin typeface="Times New Roman" panose="02020603050405020304" pitchFamily="18" charset="0"/>
            <a:cs typeface="Times New Roman" panose="02020603050405020304" pitchFamily="18" charset="0"/>
          </a:endParaRPr>
        </a:p>
      </dgm:t>
    </dgm:pt>
    <dgm:pt modelId="{BD1A89BF-D9A8-884E-995A-7481007F216F}" type="parTrans" cxnId="{F15DC64C-AA70-DA47-BCD2-B151E34E1023}">
      <dgm:prSet/>
      <dgm:spPr/>
      <dgm:t>
        <a:bodyPr/>
        <a:lstStyle/>
        <a:p>
          <a:endParaRPr lang="en-GB"/>
        </a:p>
      </dgm:t>
    </dgm:pt>
    <dgm:pt modelId="{01565D83-F269-6348-8102-104072B93EAA}" type="sibTrans" cxnId="{F15DC64C-AA70-DA47-BCD2-B151E34E1023}">
      <dgm:prSet/>
      <dgm:spPr/>
      <dgm:t>
        <a:bodyPr/>
        <a:lstStyle/>
        <a:p>
          <a:endParaRPr lang="en-GB"/>
        </a:p>
      </dgm:t>
    </dgm:pt>
    <dgm:pt modelId="{B5357E37-A138-024E-AA48-E39AEE8D0168}">
      <dgm:prSet custT="1"/>
      <dgm:spPr/>
      <dgm:t>
        <a:bodyPr/>
        <a:lstStyle/>
        <a:p>
          <a:pPr>
            <a:buClr>
              <a:schemeClr val="tx1"/>
            </a:buClr>
            <a:buSzPct val="100000"/>
            <a:buFont typeface="Arial"/>
            <a:buChar char="•"/>
          </a:pPr>
          <a:r>
            <a:rPr lang="en-US" sz="1200" b="1" dirty="0">
              <a:latin typeface="Times New Roman" panose="02020603050405020304" pitchFamily="18" charset="0"/>
              <a:cs typeface="Times New Roman" panose="02020603050405020304" pitchFamily="18" charset="0"/>
            </a:rPr>
            <a:t>Confidentiality:</a:t>
          </a:r>
          <a:endParaRPr lang="en-GB" sz="1200" dirty="0">
            <a:latin typeface="Times New Roman" panose="02020603050405020304" pitchFamily="18" charset="0"/>
            <a:cs typeface="Times New Roman" panose="02020603050405020304" pitchFamily="18" charset="0"/>
          </a:endParaRPr>
        </a:p>
      </dgm:t>
    </dgm:pt>
    <dgm:pt modelId="{EA3667A7-3625-784E-9E91-0BA98F23B6B3}" type="parTrans" cxnId="{BBA47752-8410-9C49-A8B8-113C0D152247}">
      <dgm:prSet/>
      <dgm:spPr/>
      <dgm:t>
        <a:bodyPr/>
        <a:lstStyle/>
        <a:p>
          <a:endParaRPr lang="en-GB"/>
        </a:p>
      </dgm:t>
    </dgm:pt>
    <dgm:pt modelId="{500026A5-EB30-6842-8C2C-8EA777E77136}" type="sibTrans" cxnId="{BBA47752-8410-9C49-A8B8-113C0D152247}">
      <dgm:prSet/>
      <dgm:spPr/>
      <dgm:t>
        <a:bodyPr/>
        <a:lstStyle/>
        <a:p>
          <a:endParaRPr lang="en-GB"/>
        </a:p>
      </dgm:t>
    </dgm:pt>
    <dgm:pt modelId="{DA2CE4CC-5DE8-F54B-ABCE-5CDE36CB1854}">
      <dgm:prSet custT="1"/>
      <dgm:spPr/>
      <dgm:t>
        <a:bodyPr/>
        <a:lstStyle/>
        <a:p>
          <a:r>
            <a:rPr lang="en-US" sz="1200">
              <a:latin typeface="Times New Roman" panose="02020603050405020304" pitchFamily="18" charset="0"/>
              <a:cs typeface="Times New Roman" panose="02020603050405020304" pitchFamily="18" charset="0"/>
            </a:rPr>
            <a:t>Respect the confidentiality of sensitive information stored on the network.</a:t>
          </a:r>
          <a:endParaRPr lang="en-US" sz="1200" dirty="0">
            <a:latin typeface="Times New Roman" panose="02020603050405020304" pitchFamily="18" charset="0"/>
            <a:cs typeface="Times New Roman" panose="02020603050405020304" pitchFamily="18" charset="0"/>
          </a:endParaRPr>
        </a:p>
      </dgm:t>
    </dgm:pt>
    <dgm:pt modelId="{A3F359CE-9CF1-7E46-A439-C3E42A50523B}" type="parTrans" cxnId="{DD60B5CD-FD08-FF4D-982F-ECA746C86DD5}">
      <dgm:prSet/>
      <dgm:spPr/>
      <dgm:t>
        <a:bodyPr/>
        <a:lstStyle/>
        <a:p>
          <a:endParaRPr lang="en-GB"/>
        </a:p>
      </dgm:t>
    </dgm:pt>
    <dgm:pt modelId="{1ED73767-5C79-534A-922D-874FDB3744E3}" type="sibTrans" cxnId="{DD60B5CD-FD08-FF4D-982F-ECA746C86DD5}">
      <dgm:prSet/>
      <dgm:spPr/>
      <dgm:t>
        <a:bodyPr/>
        <a:lstStyle/>
        <a:p>
          <a:endParaRPr lang="en-GB"/>
        </a:p>
      </dgm:t>
    </dgm:pt>
    <dgm:pt modelId="{387D5F1A-2BF1-6149-8351-8E4B94A3C356}">
      <dgm:prSet custT="1"/>
      <dgm:spPr/>
      <dgm:t>
        <a:bodyPr/>
        <a:lstStyle/>
        <a:p>
          <a:r>
            <a:rPr lang="en-US" sz="1200">
              <a:latin typeface="Times New Roman" panose="02020603050405020304" pitchFamily="18" charset="0"/>
              <a:cs typeface="Times New Roman" panose="02020603050405020304" pitchFamily="18" charset="0"/>
            </a:rPr>
            <a:t>Implement access controls and encryption to protect data from unauthorized access</a:t>
          </a:r>
          <a:endParaRPr lang="en-US" sz="1200" dirty="0">
            <a:latin typeface="Times New Roman" panose="02020603050405020304" pitchFamily="18" charset="0"/>
            <a:cs typeface="Times New Roman" panose="02020603050405020304" pitchFamily="18" charset="0"/>
          </a:endParaRPr>
        </a:p>
      </dgm:t>
    </dgm:pt>
    <dgm:pt modelId="{B18DDC88-AB28-0745-9F06-789C1D78AD7C}" type="parTrans" cxnId="{0228D160-B0D4-E441-BD0C-3A0473F3214C}">
      <dgm:prSet/>
      <dgm:spPr/>
      <dgm:t>
        <a:bodyPr/>
        <a:lstStyle/>
        <a:p>
          <a:endParaRPr lang="en-GB"/>
        </a:p>
      </dgm:t>
    </dgm:pt>
    <dgm:pt modelId="{C88EE558-3688-4544-BD88-C921EB041AB3}" type="sibTrans" cxnId="{0228D160-B0D4-E441-BD0C-3A0473F3214C}">
      <dgm:prSet/>
      <dgm:spPr/>
      <dgm:t>
        <a:bodyPr/>
        <a:lstStyle/>
        <a:p>
          <a:endParaRPr lang="en-GB"/>
        </a:p>
      </dgm:t>
    </dgm:pt>
    <dgm:pt modelId="{96DA9FA2-6DC3-D549-A6D4-F35D26D4257A}">
      <dgm:prSet custT="1"/>
      <dgm:spPr/>
      <dgm:t>
        <a:bodyPr/>
        <a:lstStyle/>
        <a:p>
          <a:r>
            <a:rPr lang="en-US" sz="1200" b="1">
              <a:latin typeface="Times New Roman" panose="02020603050405020304" pitchFamily="18" charset="0"/>
              <a:cs typeface="Times New Roman" panose="02020603050405020304" pitchFamily="18" charset="0"/>
            </a:rPr>
            <a:t>Honesty and Integrity:</a:t>
          </a:r>
          <a:endParaRPr lang="en-US" sz="1200">
            <a:latin typeface="Times New Roman" panose="02020603050405020304" pitchFamily="18" charset="0"/>
            <a:cs typeface="Times New Roman" panose="02020603050405020304" pitchFamily="18" charset="0"/>
          </a:endParaRPr>
        </a:p>
      </dgm:t>
    </dgm:pt>
    <dgm:pt modelId="{141132A2-2FC9-3145-9E87-DC9D06A0C233}" type="parTrans" cxnId="{47F7D192-9103-A247-9D4E-84F174582C2E}">
      <dgm:prSet/>
      <dgm:spPr/>
      <dgm:t>
        <a:bodyPr/>
        <a:lstStyle/>
        <a:p>
          <a:endParaRPr lang="en-GB"/>
        </a:p>
      </dgm:t>
    </dgm:pt>
    <dgm:pt modelId="{1ED7A536-B722-8646-B3FE-3727E0117C88}" type="sibTrans" cxnId="{47F7D192-9103-A247-9D4E-84F174582C2E}">
      <dgm:prSet/>
      <dgm:spPr/>
      <dgm:t>
        <a:bodyPr/>
        <a:lstStyle/>
        <a:p>
          <a:endParaRPr lang="en-GB"/>
        </a:p>
      </dgm:t>
    </dgm:pt>
    <dgm:pt modelId="{DB527DA2-74EC-B342-8E98-2C955CA9BBEF}">
      <dgm:prSet custT="1"/>
      <dgm:spPr/>
      <dgm:t>
        <a:bodyPr/>
        <a:lstStyle/>
        <a:p>
          <a:r>
            <a:rPr lang="en-US" sz="1200" dirty="0">
              <a:latin typeface="Times New Roman" panose="02020603050405020304" pitchFamily="18" charset="0"/>
              <a:cs typeface="Times New Roman" panose="02020603050405020304" pitchFamily="18" charset="0"/>
            </a:rPr>
            <a:t>Be honest and transparent in all interactions related to network administration.</a:t>
          </a:r>
        </a:p>
      </dgm:t>
    </dgm:pt>
    <dgm:pt modelId="{E74B376A-E507-9348-844B-1DC92E2FC6AF}" type="parTrans" cxnId="{91413F9A-B306-EC4A-854F-1D7A749AD96B}">
      <dgm:prSet/>
      <dgm:spPr/>
      <dgm:t>
        <a:bodyPr/>
        <a:lstStyle/>
        <a:p>
          <a:endParaRPr lang="en-GB"/>
        </a:p>
      </dgm:t>
    </dgm:pt>
    <dgm:pt modelId="{32E5364B-A452-054F-9C01-DF2FDF52A739}" type="sibTrans" cxnId="{91413F9A-B306-EC4A-854F-1D7A749AD96B}">
      <dgm:prSet/>
      <dgm:spPr/>
      <dgm:t>
        <a:bodyPr/>
        <a:lstStyle/>
        <a:p>
          <a:endParaRPr lang="en-GB"/>
        </a:p>
      </dgm:t>
    </dgm:pt>
    <dgm:pt modelId="{D3C932A6-B04C-B743-B3FF-FE1D2A53AF7B}">
      <dgm:prSet custT="1"/>
      <dgm:spPr/>
      <dgm:t>
        <a:bodyPr/>
        <a:lstStyle/>
        <a:p>
          <a:r>
            <a:rPr lang="en-US" sz="1200">
              <a:latin typeface="Times New Roman" panose="02020603050405020304" pitchFamily="18" charset="0"/>
              <a:cs typeface="Times New Roman" panose="02020603050405020304" pitchFamily="18" charset="0"/>
            </a:rPr>
            <a:t>Avoid any actions that could compromise the trust of users or stakeholders</a:t>
          </a:r>
        </a:p>
      </dgm:t>
    </dgm:pt>
    <dgm:pt modelId="{3AEEB86D-843F-9E40-9EC0-B8023A39AA6D}" type="parTrans" cxnId="{632E3E5F-D057-3D48-8327-B3303472D2B7}">
      <dgm:prSet/>
      <dgm:spPr/>
      <dgm:t>
        <a:bodyPr/>
        <a:lstStyle/>
        <a:p>
          <a:endParaRPr lang="en-GB"/>
        </a:p>
      </dgm:t>
    </dgm:pt>
    <dgm:pt modelId="{4727A0AD-BEEC-2D48-BB2B-4529573BA1AC}" type="sibTrans" cxnId="{632E3E5F-D057-3D48-8327-B3303472D2B7}">
      <dgm:prSet/>
      <dgm:spPr/>
      <dgm:t>
        <a:bodyPr/>
        <a:lstStyle/>
        <a:p>
          <a:endParaRPr lang="en-GB"/>
        </a:p>
      </dgm:t>
    </dgm:pt>
    <dgm:pt modelId="{3CF26531-B4B2-6A42-B483-F4034F213A6F}">
      <dgm:prSet custT="1"/>
      <dgm:spPr/>
      <dgm:t>
        <a:bodyPr/>
        <a:lstStyle/>
        <a:p>
          <a:r>
            <a:rPr lang="en-US" sz="1200" b="1">
              <a:latin typeface="Times New Roman" panose="02020603050405020304" pitchFamily="18" charset="0"/>
              <a:cs typeface="Times New Roman" panose="02020603050405020304" pitchFamily="18" charset="0"/>
            </a:rPr>
            <a:t>Compliance:</a:t>
          </a:r>
          <a:endParaRPr lang="en-US" sz="1200">
            <a:latin typeface="Times New Roman" panose="02020603050405020304" pitchFamily="18" charset="0"/>
            <a:cs typeface="Times New Roman" panose="02020603050405020304" pitchFamily="18" charset="0"/>
          </a:endParaRPr>
        </a:p>
      </dgm:t>
    </dgm:pt>
    <dgm:pt modelId="{BA078E2D-DDDC-1E48-A59B-D8B495B121A2}" type="parTrans" cxnId="{B7DD013B-A247-6F4B-AE2A-0091180ECE6B}">
      <dgm:prSet/>
      <dgm:spPr/>
      <dgm:t>
        <a:bodyPr/>
        <a:lstStyle/>
        <a:p>
          <a:endParaRPr lang="en-GB"/>
        </a:p>
      </dgm:t>
    </dgm:pt>
    <dgm:pt modelId="{749ED2EA-DEC3-C84D-A57B-FCFBC0D670E1}" type="sibTrans" cxnId="{B7DD013B-A247-6F4B-AE2A-0091180ECE6B}">
      <dgm:prSet/>
      <dgm:spPr/>
      <dgm:t>
        <a:bodyPr/>
        <a:lstStyle/>
        <a:p>
          <a:endParaRPr lang="en-GB"/>
        </a:p>
      </dgm:t>
    </dgm:pt>
    <dgm:pt modelId="{372FDDF4-11DF-A845-85EE-8115FD9885CE}">
      <dgm:prSet custT="1"/>
      <dgm:spPr/>
      <dgm:t>
        <a:bodyPr/>
        <a:lstStyle/>
        <a:p>
          <a:r>
            <a:rPr lang="en-US" sz="1200">
              <a:latin typeface="Times New Roman" panose="02020603050405020304" pitchFamily="18" charset="0"/>
              <a:cs typeface="Times New Roman" panose="02020603050405020304" pitchFamily="18" charset="0"/>
            </a:rPr>
            <a:t>Stay informed about and comply with relevant laws, regulations, and industry standards related to network security and data privacy.</a:t>
          </a:r>
        </a:p>
      </dgm:t>
    </dgm:pt>
    <dgm:pt modelId="{9447E0CA-AD24-8E44-9D4B-B8EFDDCC42FD}" type="parTrans" cxnId="{EACAEDD9-2B82-F64B-86BB-C2ED67CFBC16}">
      <dgm:prSet/>
      <dgm:spPr/>
      <dgm:t>
        <a:bodyPr/>
        <a:lstStyle/>
        <a:p>
          <a:endParaRPr lang="en-GB"/>
        </a:p>
      </dgm:t>
    </dgm:pt>
    <dgm:pt modelId="{1CE0F049-9771-ED4C-9DFD-89D2FDCFDAEB}" type="sibTrans" cxnId="{EACAEDD9-2B82-F64B-86BB-C2ED67CFBC16}">
      <dgm:prSet/>
      <dgm:spPr/>
      <dgm:t>
        <a:bodyPr/>
        <a:lstStyle/>
        <a:p>
          <a:endParaRPr lang="en-GB"/>
        </a:p>
      </dgm:t>
    </dgm:pt>
    <dgm:pt modelId="{184E6D9A-FB7E-A34C-A3C8-9F1D1DBC728C}">
      <dgm:prSet custT="1"/>
      <dgm:spPr/>
      <dgm:t>
        <a:bodyPr/>
        <a:lstStyle/>
        <a:p>
          <a:r>
            <a:rPr lang="en-US" sz="1200">
              <a:latin typeface="Times New Roman" panose="02020603050405020304" pitchFamily="18" charset="0"/>
              <a:cs typeface="Times New Roman" panose="02020603050405020304" pitchFamily="18" charset="0"/>
            </a:rPr>
            <a:t>Keep abreast of changes in regulations to ensure ongoing compliance</a:t>
          </a:r>
        </a:p>
      </dgm:t>
    </dgm:pt>
    <dgm:pt modelId="{00FBBD3D-1D1F-AE47-80C4-34A05CC88396}" type="parTrans" cxnId="{9B2F458C-E42E-E147-9A25-FA5EA3960E50}">
      <dgm:prSet/>
      <dgm:spPr/>
      <dgm:t>
        <a:bodyPr/>
        <a:lstStyle/>
        <a:p>
          <a:endParaRPr lang="en-GB"/>
        </a:p>
      </dgm:t>
    </dgm:pt>
    <dgm:pt modelId="{73F1650A-C1A6-8049-B908-F114D0BEF461}" type="sibTrans" cxnId="{9B2F458C-E42E-E147-9A25-FA5EA3960E50}">
      <dgm:prSet/>
      <dgm:spPr/>
      <dgm:t>
        <a:bodyPr/>
        <a:lstStyle/>
        <a:p>
          <a:endParaRPr lang="en-GB"/>
        </a:p>
      </dgm:t>
    </dgm:pt>
    <dgm:pt modelId="{F7CB1A98-E6BA-8C47-A1F3-A77B6E0CD769}">
      <dgm:prSet custT="1"/>
      <dgm:spPr/>
      <dgm:t>
        <a:bodyPr/>
        <a:lstStyle/>
        <a:p>
          <a:r>
            <a:rPr lang="en-US" sz="1200" b="1">
              <a:latin typeface="Times New Roman" panose="02020603050405020304" pitchFamily="18" charset="0"/>
              <a:cs typeface="Times New Roman" panose="02020603050405020304" pitchFamily="18" charset="0"/>
            </a:rPr>
            <a:t>Professional Development:</a:t>
          </a:r>
          <a:endParaRPr lang="en-US" sz="1200">
            <a:latin typeface="Times New Roman" panose="02020603050405020304" pitchFamily="18" charset="0"/>
            <a:cs typeface="Times New Roman" panose="02020603050405020304" pitchFamily="18" charset="0"/>
          </a:endParaRPr>
        </a:p>
      </dgm:t>
    </dgm:pt>
    <dgm:pt modelId="{E74BB298-760D-3147-A2A1-BBA6C80C25BD}" type="parTrans" cxnId="{90B16DEF-EFFF-E141-848D-190B60F48AA9}">
      <dgm:prSet/>
      <dgm:spPr/>
      <dgm:t>
        <a:bodyPr/>
        <a:lstStyle/>
        <a:p>
          <a:endParaRPr lang="en-GB"/>
        </a:p>
      </dgm:t>
    </dgm:pt>
    <dgm:pt modelId="{786AA55F-2C30-214B-9D96-7D481CEF119E}" type="sibTrans" cxnId="{90B16DEF-EFFF-E141-848D-190B60F48AA9}">
      <dgm:prSet/>
      <dgm:spPr/>
      <dgm:t>
        <a:bodyPr/>
        <a:lstStyle/>
        <a:p>
          <a:endParaRPr lang="en-GB"/>
        </a:p>
      </dgm:t>
    </dgm:pt>
    <dgm:pt modelId="{82372501-F9FB-4641-8C68-12F6EAF81B10}">
      <dgm:prSet custT="1"/>
      <dgm:spPr/>
      <dgm:t>
        <a:bodyPr/>
        <a:lstStyle/>
        <a:p>
          <a:r>
            <a:rPr lang="en-US" sz="1200">
              <a:latin typeface="Times New Roman" panose="02020603050405020304" pitchFamily="18" charset="0"/>
              <a:cs typeface="Times New Roman" panose="02020603050405020304" pitchFamily="18" charset="0"/>
            </a:rPr>
            <a:t>Stay updated on the latest technologies, security threats, and best practices in network administration.</a:t>
          </a:r>
        </a:p>
      </dgm:t>
    </dgm:pt>
    <dgm:pt modelId="{73FA701C-BD40-1E41-A78F-5B6616D78B9C}" type="parTrans" cxnId="{494DF6E1-0531-2441-87B0-DA091FDDAF75}">
      <dgm:prSet/>
      <dgm:spPr/>
      <dgm:t>
        <a:bodyPr/>
        <a:lstStyle/>
        <a:p>
          <a:endParaRPr lang="en-GB"/>
        </a:p>
      </dgm:t>
    </dgm:pt>
    <dgm:pt modelId="{36FFDBBE-D70B-F348-BA1F-144445F27CC4}" type="sibTrans" cxnId="{494DF6E1-0531-2441-87B0-DA091FDDAF75}">
      <dgm:prSet/>
      <dgm:spPr/>
      <dgm:t>
        <a:bodyPr/>
        <a:lstStyle/>
        <a:p>
          <a:endParaRPr lang="en-GB"/>
        </a:p>
      </dgm:t>
    </dgm:pt>
    <dgm:pt modelId="{FFB2E29A-C8E3-FA4A-ABDA-58AE9900B85B}">
      <dgm:prSet custT="1"/>
      <dgm:spPr/>
      <dgm:t>
        <a:bodyPr/>
        <a:lstStyle/>
        <a:p>
          <a:r>
            <a:rPr lang="en-US" sz="1200">
              <a:latin typeface="Times New Roman" panose="02020603050405020304" pitchFamily="18" charset="0"/>
              <a:cs typeface="Times New Roman" panose="02020603050405020304" pitchFamily="18" charset="0"/>
            </a:rPr>
            <a:t>Pursue ongoing professional development and certifications to enhance skills and knowledge.</a:t>
          </a:r>
          <a:endParaRPr lang="en-US" sz="1200" dirty="0">
            <a:latin typeface="Times New Roman" panose="02020603050405020304" pitchFamily="18" charset="0"/>
            <a:cs typeface="Times New Roman" panose="02020603050405020304" pitchFamily="18" charset="0"/>
          </a:endParaRPr>
        </a:p>
      </dgm:t>
    </dgm:pt>
    <dgm:pt modelId="{623A5CA8-A823-1242-A7A6-32894F7D06B1}" type="parTrans" cxnId="{C18DB4E8-9731-2E41-832A-9378BF1E8380}">
      <dgm:prSet/>
      <dgm:spPr/>
      <dgm:t>
        <a:bodyPr/>
        <a:lstStyle/>
        <a:p>
          <a:endParaRPr lang="en-GB"/>
        </a:p>
      </dgm:t>
    </dgm:pt>
    <dgm:pt modelId="{BEC31F45-FDA4-B146-9242-6FFB3DC736F0}" type="sibTrans" cxnId="{C18DB4E8-9731-2E41-832A-9378BF1E8380}">
      <dgm:prSet/>
      <dgm:spPr/>
      <dgm:t>
        <a:bodyPr/>
        <a:lstStyle/>
        <a:p>
          <a:endParaRPr lang="en-GB"/>
        </a:p>
      </dgm:t>
    </dgm:pt>
    <dgm:pt modelId="{EAB94421-5B7D-834C-9D04-14D8FC2C7822}">
      <dgm:prSet custT="1"/>
      <dgm:spPr/>
      <dgm:t>
        <a:bodyPr/>
        <a:lstStyle/>
        <a:p>
          <a:r>
            <a:rPr lang="en-US" sz="1200" b="1">
              <a:latin typeface="Times New Roman" panose="02020603050405020304" pitchFamily="18" charset="0"/>
              <a:cs typeface="Times New Roman" panose="02020603050405020304" pitchFamily="18" charset="0"/>
            </a:rPr>
            <a:t>User Privacy:</a:t>
          </a:r>
          <a:endParaRPr lang="en-US" sz="1200">
            <a:latin typeface="Times New Roman" panose="02020603050405020304" pitchFamily="18" charset="0"/>
            <a:cs typeface="Times New Roman" panose="02020603050405020304" pitchFamily="18" charset="0"/>
          </a:endParaRPr>
        </a:p>
      </dgm:t>
    </dgm:pt>
    <dgm:pt modelId="{4592A4E8-426B-C74E-AE42-1B9EBA3C23C8}" type="parTrans" cxnId="{491563F5-752D-4B47-823D-401FF104C8A8}">
      <dgm:prSet/>
      <dgm:spPr/>
      <dgm:t>
        <a:bodyPr/>
        <a:lstStyle/>
        <a:p>
          <a:endParaRPr lang="en-GB"/>
        </a:p>
      </dgm:t>
    </dgm:pt>
    <dgm:pt modelId="{7E695789-ADF6-2A42-B346-50B53E64CD5D}" type="sibTrans" cxnId="{491563F5-752D-4B47-823D-401FF104C8A8}">
      <dgm:prSet/>
      <dgm:spPr/>
      <dgm:t>
        <a:bodyPr/>
        <a:lstStyle/>
        <a:p>
          <a:endParaRPr lang="en-GB"/>
        </a:p>
      </dgm:t>
    </dgm:pt>
    <dgm:pt modelId="{521CDCAD-263E-6A4F-B27A-08674E826D1D}">
      <dgm:prSet custT="1"/>
      <dgm:spPr/>
      <dgm:t>
        <a:bodyPr/>
        <a:lstStyle/>
        <a:p>
          <a:r>
            <a:rPr lang="en-US" sz="1200">
              <a:latin typeface="Times New Roman" panose="02020603050405020304" pitchFamily="18" charset="0"/>
              <a:cs typeface="Times New Roman" panose="02020603050405020304" pitchFamily="18" charset="0"/>
            </a:rPr>
            <a:t>Respect user privacy rights and only collect and use personal information for legitimate network administration purposes.</a:t>
          </a:r>
          <a:endParaRPr lang="en-US" sz="1200" dirty="0">
            <a:latin typeface="Times New Roman" panose="02020603050405020304" pitchFamily="18" charset="0"/>
            <a:cs typeface="Times New Roman" panose="02020603050405020304" pitchFamily="18" charset="0"/>
          </a:endParaRPr>
        </a:p>
      </dgm:t>
    </dgm:pt>
    <dgm:pt modelId="{FB1C8647-3994-574D-A77D-0D06B22F51BE}" type="parTrans" cxnId="{6F16D6F2-E5F9-8745-98C5-0D3A4FD02808}">
      <dgm:prSet/>
      <dgm:spPr/>
      <dgm:t>
        <a:bodyPr/>
        <a:lstStyle/>
        <a:p>
          <a:endParaRPr lang="en-GB"/>
        </a:p>
      </dgm:t>
    </dgm:pt>
    <dgm:pt modelId="{CEB03970-B305-C64F-90E8-5B4748410F22}" type="sibTrans" cxnId="{6F16D6F2-E5F9-8745-98C5-0D3A4FD02808}">
      <dgm:prSet/>
      <dgm:spPr/>
      <dgm:t>
        <a:bodyPr/>
        <a:lstStyle/>
        <a:p>
          <a:endParaRPr lang="en-GB"/>
        </a:p>
      </dgm:t>
    </dgm:pt>
    <dgm:pt modelId="{7CCC9C5A-D8E3-2F4B-9BFE-F95A621C31DF}">
      <dgm:prSet custT="1"/>
      <dgm:spPr/>
      <dgm:t>
        <a:bodyPr/>
        <a:lstStyle/>
        <a:p>
          <a:r>
            <a:rPr lang="en-US" sz="1200" dirty="0">
              <a:latin typeface="Times New Roman" panose="02020603050405020304" pitchFamily="18" charset="0"/>
              <a:cs typeface="Times New Roman" panose="02020603050405020304" pitchFamily="18" charset="0"/>
            </a:rPr>
            <a:t>Clearly communicate privacy policies and practices to users</a:t>
          </a:r>
        </a:p>
      </dgm:t>
    </dgm:pt>
    <dgm:pt modelId="{9014F80C-3836-F946-8258-057E0B879DCD}" type="parTrans" cxnId="{BDA34EB9-A752-524F-B1CD-E08EB25A0B73}">
      <dgm:prSet/>
      <dgm:spPr/>
      <dgm:t>
        <a:bodyPr/>
        <a:lstStyle/>
        <a:p>
          <a:endParaRPr lang="en-GB"/>
        </a:p>
      </dgm:t>
    </dgm:pt>
    <dgm:pt modelId="{E676739E-9B33-6B46-8E5C-3B54B57FDFA5}" type="sibTrans" cxnId="{BDA34EB9-A752-524F-B1CD-E08EB25A0B73}">
      <dgm:prSet/>
      <dgm:spPr/>
      <dgm:t>
        <a:bodyPr/>
        <a:lstStyle/>
        <a:p>
          <a:endParaRPr lang="en-GB"/>
        </a:p>
      </dgm:t>
    </dgm:pt>
    <dgm:pt modelId="{5CFF7C5C-CB3F-D34C-BAAB-D91AC329EB6A}" type="pres">
      <dgm:prSet presAssocID="{AA0DFBB0-98C3-430F-BC08-ED332EEDC175}" presName="linear" presStyleCnt="0">
        <dgm:presLayoutVars>
          <dgm:dir/>
          <dgm:animLvl val="lvl"/>
          <dgm:resizeHandles val="exact"/>
        </dgm:presLayoutVars>
      </dgm:prSet>
      <dgm:spPr/>
    </dgm:pt>
    <dgm:pt modelId="{2C1B14CE-B59E-CD4B-91B4-DE7FF6449F67}" type="pres">
      <dgm:prSet presAssocID="{91FACC50-1893-430A-9055-D6373670D6C7}" presName="parentLin" presStyleCnt="0"/>
      <dgm:spPr/>
    </dgm:pt>
    <dgm:pt modelId="{793CA833-07EC-DB40-8538-091640A30DF9}" type="pres">
      <dgm:prSet presAssocID="{91FACC50-1893-430A-9055-D6373670D6C7}" presName="parentLeftMargin" presStyleLbl="node1" presStyleIdx="0" presStyleCnt="6"/>
      <dgm:spPr/>
    </dgm:pt>
    <dgm:pt modelId="{A66B410A-5457-BF4E-B973-4A70B2AA8C28}" type="pres">
      <dgm:prSet presAssocID="{91FACC50-1893-430A-9055-D6373670D6C7}" presName="parentText" presStyleLbl="node1" presStyleIdx="0" presStyleCnt="6">
        <dgm:presLayoutVars>
          <dgm:chMax val="0"/>
          <dgm:bulletEnabled val="1"/>
        </dgm:presLayoutVars>
      </dgm:prSet>
      <dgm:spPr/>
    </dgm:pt>
    <dgm:pt modelId="{E9286728-5508-B841-9CCF-E409C291A329}" type="pres">
      <dgm:prSet presAssocID="{91FACC50-1893-430A-9055-D6373670D6C7}" presName="negativeSpace" presStyleCnt="0"/>
      <dgm:spPr/>
    </dgm:pt>
    <dgm:pt modelId="{9868764E-E26B-6F47-BB90-D22F705A569F}" type="pres">
      <dgm:prSet presAssocID="{91FACC50-1893-430A-9055-D6373670D6C7}" presName="childText" presStyleLbl="conFgAcc1" presStyleIdx="0" presStyleCnt="6">
        <dgm:presLayoutVars>
          <dgm:bulletEnabled val="1"/>
        </dgm:presLayoutVars>
      </dgm:prSet>
      <dgm:spPr/>
    </dgm:pt>
    <dgm:pt modelId="{E26F1470-A960-D14F-ACF6-9099FDBC654A}" type="pres">
      <dgm:prSet presAssocID="{0F16AACD-31F1-4819-B56C-EA37E1F711C2}" presName="spaceBetweenRectangles" presStyleCnt="0"/>
      <dgm:spPr/>
    </dgm:pt>
    <dgm:pt modelId="{34B030CE-6F6A-8349-8AB4-16A94B9553F0}" type="pres">
      <dgm:prSet presAssocID="{B5357E37-A138-024E-AA48-E39AEE8D0168}" presName="parentLin" presStyleCnt="0"/>
      <dgm:spPr/>
    </dgm:pt>
    <dgm:pt modelId="{71867B24-D4FB-0540-A004-49A157537A24}" type="pres">
      <dgm:prSet presAssocID="{B5357E37-A138-024E-AA48-E39AEE8D0168}" presName="parentLeftMargin" presStyleLbl="node1" presStyleIdx="0" presStyleCnt="6"/>
      <dgm:spPr/>
    </dgm:pt>
    <dgm:pt modelId="{7A0D2274-6DC2-5E44-AE30-E05F97E55131}" type="pres">
      <dgm:prSet presAssocID="{B5357E37-A138-024E-AA48-E39AEE8D0168}" presName="parentText" presStyleLbl="node1" presStyleIdx="1" presStyleCnt="6">
        <dgm:presLayoutVars>
          <dgm:chMax val="0"/>
          <dgm:bulletEnabled val="1"/>
        </dgm:presLayoutVars>
      </dgm:prSet>
      <dgm:spPr/>
    </dgm:pt>
    <dgm:pt modelId="{DD4561F0-1314-AC42-8F5B-F9A050475A51}" type="pres">
      <dgm:prSet presAssocID="{B5357E37-A138-024E-AA48-E39AEE8D0168}" presName="negativeSpace" presStyleCnt="0"/>
      <dgm:spPr/>
    </dgm:pt>
    <dgm:pt modelId="{CDCD0F79-B23B-8F49-912E-EBC7DFEAF505}" type="pres">
      <dgm:prSet presAssocID="{B5357E37-A138-024E-AA48-E39AEE8D0168}" presName="childText" presStyleLbl="conFgAcc1" presStyleIdx="1" presStyleCnt="6">
        <dgm:presLayoutVars>
          <dgm:bulletEnabled val="1"/>
        </dgm:presLayoutVars>
      </dgm:prSet>
      <dgm:spPr/>
    </dgm:pt>
    <dgm:pt modelId="{00A83510-EA95-614C-A95D-A826CF1A693C}" type="pres">
      <dgm:prSet presAssocID="{500026A5-EB30-6842-8C2C-8EA777E77136}" presName="spaceBetweenRectangles" presStyleCnt="0"/>
      <dgm:spPr/>
    </dgm:pt>
    <dgm:pt modelId="{9ED45592-27EE-EF4F-AEF4-A78F93705D3F}" type="pres">
      <dgm:prSet presAssocID="{96DA9FA2-6DC3-D549-A6D4-F35D26D4257A}" presName="parentLin" presStyleCnt="0"/>
      <dgm:spPr/>
    </dgm:pt>
    <dgm:pt modelId="{D9C4CA39-AAE0-784E-B532-6F52B37CB1E5}" type="pres">
      <dgm:prSet presAssocID="{96DA9FA2-6DC3-D549-A6D4-F35D26D4257A}" presName="parentLeftMargin" presStyleLbl="node1" presStyleIdx="1" presStyleCnt="6"/>
      <dgm:spPr/>
    </dgm:pt>
    <dgm:pt modelId="{5A524192-CEE8-834E-A16B-942AA00146FB}" type="pres">
      <dgm:prSet presAssocID="{96DA9FA2-6DC3-D549-A6D4-F35D26D4257A}" presName="parentText" presStyleLbl="node1" presStyleIdx="2" presStyleCnt="6">
        <dgm:presLayoutVars>
          <dgm:chMax val="0"/>
          <dgm:bulletEnabled val="1"/>
        </dgm:presLayoutVars>
      </dgm:prSet>
      <dgm:spPr/>
    </dgm:pt>
    <dgm:pt modelId="{E97ED4E6-C3DA-7A42-A6D6-C959AE0B1B8F}" type="pres">
      <dgm:prSet presAssocID="{96DA9FA2-6DC3-D549-A6D4-F35D26D4257A}" presName="negativeSpace" presStyleCnt="0"/>
      <dgm:spPr/>
    </dgm:pt>
    <dgm:pt modelId="{AAB817DA-5F6B-3C40-BD98-B914BD6267AD}" type="pres">
      <dgm:prSet presAssocID="{96DA9FA2-6DC3-D549-A6D4-F35D26D4257A}" presName="childText" presStyleLbl="conFgAcc1" presStyleIdx="2" presStyleCnt="6">
        <dgm:presLayoutVars>
          <dgm:bulletEnabled val="1"/>
        </dgm:presLayoutVars>
      </dgm:prSet>
      <dgm:spPr/>
    </dgm:pt>
    <dgm:pt modelId="{FCCB1504-50B7-6E4C-A2D3-076852FB7EB1}" type="pres">
      <dgm:prSet presAssocID="{1ED7A536-B722-8646-B3FE-3727E0117C88}" presName="spaceBetweenRectangles" presStyleCnt="0"/>
      <dgm:spPr/>
    </dgm:pt>
    <dgm:pt modelId="{260CF242-7127-764B-BE5F-6B0AB472E550}" type="pres">
      <dgm:prSet presAssocID="{3CF26531-B4B2-6A42-B483-F4034F213A6F}" presName="parentLin" presStyleCnt="0"/>
      <dgm:spPr/>
    </dgm:pt>
    <dgm:pt modelId="{49C5E9C9-75B3-EB4F-9094-8674DFCAF432}" type="pres">
      <dgm:prSet presAssocID="{3CF26531-B4B2-6A42-B483-F4034F213A6F}" presName="parentLeftMargin" presStyleLbl="node1" presStyleIdx="2" presStyleCnt="6"/>
      <dgm:spPr/>
    </dgm:pt>
    <dgm:pt modelId="{8174FC5D-1DD8-6D45-A8A4-DC12801C6A17}" type="pres">
      <dgm:prSet presAssocID="{3CF26531-B4B2-6A42-B483-F4034F213A6F}" presName="parentText" presStyleLbl="node1" presStyleIdx="3" presStyleCnt="6">
        <dgm:presLayoutVars>
          <dgm:chMax val="0"/>
          <dgm:bulletEnabled val="1"/>
        </dgm:presLayoutVars>
      </dgm:prSet>
      <dgm:spPr/>
    </dgm:pt>
    <dgm:pt modelId="{3B17E6CE-A36E-EC4D-8D83-C7E86A19240E}" type="pres">
      <dgm:prSet presAssocID="{3CF26531-B4B2-6A42-B483-F4034F213A6F}" presName="negativeSpace" presStyleCnt="0"/>
      <dgm:spPr/>
    </dgm:pt>
    <dgm:pt modelId="{4231C926-D761-8948-B6F7-9D6426EF83B3}" type="pres">
      <dgm:prSet presAssocID="{3CF26531-B4B2-6A42-B483-F4034F213A6F}" presName="childText" presStyleLbl="conFgAcc1" presStyleIdx="3" presStyleCnt="6">
        <dgm:presLayoutVars>
          <dgm:bulletEnabled val="1"/>
        </dgm:presLayoutVars>
      </dgm:prSet>
      <dgm:spPr/>
    </dgm:pt>
    <dgm:pt modelId="{FA3D4EE0-68F5-7E42-9FD1-8B1D212D8CA1}" type="pres">
      <dgm:prSet presAssocID="{749ED2EA-DEC3-C84D-A57B-FCFBC0D670E1}" presName="spaceBetweenRectangles" presStyleCnt="0"/>
      <dgm:spPr/>
    </dgm:pt>
    <dgm:pt modelId="{DC5DA0CA-3336-B04C-A63E-C14A9F0C305B}" type="pres">
      <dgm:prSet presAssocID="{F7CB1A98-E6BA-8C47-A1F3-A77B6E0CD769}" presName="parentLin" presStyleCnt="0"/>
      <dgm:spPr/>
    </dgm:pt>
    <dgm:pt modelId="{91106BC9-9EB3-0E41-93D1-ABF0EE2ECD8B}" type="pres">
      <dgm:prSet presAssocID="{F7CB1A98-E6BA-8C47-A1F3-A77B6E0CD769}" presName="parentLeftMargin" presStyleLbl="node1" presStyleIdx="3" presStyleCnt="6"/>
      <dgm:spPr/>
    </dgm:pt>
    <dgm:pt modelId="{1BF81EE2-F06E-4844-92A6-7FECA4EA9AEC}" type="pres">
      <dgm:prSet presAssocID="{F7CB1A98-E6BA-8C47-A1F3-A77B6E0CD769}" presName="parentText" presStyleLbl="node1" presStyleIdx="4" presStyleCnt="6">
        <dgm:presLayoutVars>
          <dgm:chMax val="0"/>
          <dgm:bulletEnabled val="1"/>
        </dgm:presLayoutVars>
      </dgm:prSet>
      <dgm:spPr/>
    </dgm:pt>
    <dgm:pt modelId="{8D63E28A-575A-1A41-9A44-8CD39C3C7453}" type="pres">
      <dgm:prSet presAssocID="{F7CB1A98-E6BA-8C47-A1F3-A77B6E0CD769}" presName="negativeSpace" presStyleCnt="0"/>
      <dgm:spPr/>
    </dgm:pt>
    <dgm:pt modelId="{2BD5A99D-2B99-5C45-A1B7-E1B1F2A077FF}" type="pres">
      <dgm:prSet presAssocID="{F7CB1A98-E6BA-8C47-A1F3-A77B6E0CD769}" presName="childText" presStyleLbl="conFgAcc1" presStyleIdx="4" presStyleCnt="6">
        <dgm:presLayoutVars>
          <dgm:bulletEnabled val="1"/>
        </dgm:presLayoutVars>
      </dgm:prSet>
      <dgm:spPr/>
    </dgm:pt>
    <dgm:pt modelId="{8056D0BD-CC7E-EF40-B860-3034E102E0B4}" type="pres">
      <dgm:prSet presAssocID="{786AA55F-2C30-214B-9D96-7D481CEF119E}" presName="spaceBetweenRectangles" presStyleCnt="0"/>
      <dgm:spPr/>
    </dgm:pt>
    <dgm:pt modelId="{78490D79-F261-3E46-91F4-2368E5E98178}" type="pres">
      <dgm:prSet presAssocID="{EAB94421-5B7D-834C-9D04-14D8FC2C7822}" presName="parentLin" presStyleCnt="0"/>
      <dgm:spPr/>
    </dgm:pt>
    <dgm:pt modelId="{5E3959CC-432F-A84E-8ED5-EC713C996858}" type="pres">
      <dgm:prSet presAssocID="{EAB94421-5B7D-834C-9D04-14D8FC2C7822}" presName="parentLeftMargin" presStyleLbl="node1" presStyleIdx="4" presStyleCnt="6"/>
      <dgm:spPr/>
    </dgm:pt>
    <dgm:pt modelId="{414F8A56-9F5F-B948-BFA0-A0AC8C66EA3C}" type="pres">
      <dgm:prSet presAssocID="{EAB94421-5B7D-834C-9D04-14D8FC2C7822}" presName="parentText" presStyleLbl="node1" presStyleIdx="5" presStyleCnt="6">
        <dgm:presLayoutVars>
          <dgm:chMax val="0"/>
          <dgm:bulletEnabled val="1"/>
        </dgm:presLayoutVars>
      </dgm:prSet>
      <dgm:spPr/>
    </dgm:pt>
    <dgm:pt modelId="{528F7089-BADB-CB4A-8FA4-8B3D8ECF7893}" type="pres">
      <dgm:prSet presAssocID="{EAB94421-5B7D-834C-9D04-14D8FC2C7822}" presName="negativeSpace" presStyleCnt="0"/>
      <dgm:spPr/>
    </dgm:pt>
    <dgm:pt modelId="{9BC9CDDF-3E5E-744A-8AEC-F217F7BA6784}" type="pres">
      <dgm:prSet presAssocID="{EAB94421-5B7D-834C-9D04-14D8FC2C7822}" presName="childText" presStyleLbl="conFgAcc1" presStyleIdx="5" presStyleCnt="6">
        <dgm:presLayoutVars>
          <dgm:bulletEnabled val="1"/>
        </dgm:presLayoutVars>
      </dgm:prSet>
      <dgm:spPr/>
    </dgm:pt>
  </dgm:ptLst>
  <dgm:cxnLst>
    <dgm:cxn modelId="{6415A702-4C0F-524D-ABE1-C3CD64F487CC}" type="presOf" srcId="{3CF26531-B4B2-6A42-B483-F4034F213A6F}" destId="{49C5E9C9-75B3-EB4F-9094-8674DFCAF432}" srcOrd="0" destOrd="0" presId="urn:microsoft.com/office/officeart/2005/8/layout/list1"/>
    <dgm:cxn modelId="{14634E08-F238-5B4B-8DCC-C6C6CB3884D5}" type="presOf" srcId="{184E6D9A-FB7E-A34C-A3C8-9F1D1DBC728C}" destId="{4231C926-D761-8948-B6F7-9D6426EF83B3}" srcOrd="0" destOrd="1" presId="urn:microsoft.com/office/officeart/2005/8/layout/list1"/>
    <dgm:cxn modelId="{02CCEA14-583B-A440-8F5F-443A627A72D1}" type="presOf" srcId="{AA0DFBB0-98C3-430F-BC08-ED332EEDC175}" destId="{5CFF7C5C-CB3F-D34C-BAAB-D91AC329EB6A}" srcOrd="0" destOrd="0" presId="urn:microsoft.com/office/officeart/2005/8/layout/list1"/>
    <dgm:cxn modelId="{04EBC21D-9E6C-6648-8610-8A7E1B8DCDE2}" type="presOf" srcId="{D3C932A6-B04C-B743-B3FF-FE1D2A53AF7B}" destId="{AAB817DA-5F6B-3C40-BD98-B914BD6267AD}" srcOrd="0" destOrd="1" presId="urn:microsoft.com/office/officeart/2005/8/layout/list1"/>
    <dgm:cxn modelId="{4AD4C729-A5A6-0549-9069-7EF20203623F}" type="presOf" srcId="{91FACC50-1893-430A-9055-D6373670D6C7}" destId="{793CA833-07EC-DB40-8538-091640A30DF9}" srcOrd="0" destOrd="0" presId="urn:microsoft.com/office/officeart/2005/8/layout/list1"/>
    <dgm:cxn modelId="{B7DD013B-A247-6F4B-AE2A-0091180ECE6B}" srcId="{AA0DFBB0-98C3-430F-BC08-ED332EEDC175}" destId="{3CF26531-B4B2-6A42-B483-F4034F213A6F}" srcOrd="3" destOrd="0" parTransId="{BA078E2D-DDDC-1E48-A59B-D8B495B121A2}" sibTransId="{749ED2EA-DEC3-C84D-A57B-FCFBC0D670E1}"/>
    <dgm:cxn modelId="{D07C5A41-3763-DD4E-A530-DB628F6A0738}" srcId="{91FACC50-1893-430A-9055-D6373670D6C7}" destId="{587070CA-191B-1B40-B80B-2B5F2BA9A5E8}" srcOrd="0" destOrd="0" parTransId="{C3CE9BDC-4B3D-7B41-944F-ED6679D19794}" sibTransId="{1CEA58A2-35F1-FE44-B93B-D9913167E831}"/>
    <dgm:cxn modelId="{3A035D43-3EB1-6A4E-9A35-B584AEDE2181}" type="presOf" srcId="{F7CB1A98-E6BA-8C47-A1F3-A77B6E0CD769}" destId="{1BF81EE2-F06E-4844-92A6-7FECA4EA9AEC}" srcOrd="1" destOrd="0" presId="urn:microsoft.com/office/officeart/2005/8/layout/list1"/>
    <dgm:cxn modelId="{F15DC64C-AA70-DA47-BCD2-B151E34E1023}" srcId="{91FACC50-1893-430A-9055-D6373670D6C7}" destId="{D265D83D-6081-B343-BF11-F5E679A7DA0B}" srcOrd="1" destOrd="0" parTransId="{BD1A89BF-D9A8-884E-995A-7481007F216F}" sibTransId="{01565D83-F269-6348-8102-104072B93EAA}"/>
    <dgm:cxn modelId="{C055234D-B8A4-5746-92B1-14928B5AF005}" type="presOf" srcId="{82372501-F9FB-4641-8C68-12F6EAF81B10}" destId="{2BD5A99D-2B99-5C45-A1B7-E1B1F2A077FF}" srcOrd="0" destOrd="0" presId="urn:microsoft.com/office/officeart/2005/8/layout/list1"/>
    <dgm:cxn modelId="{988EBD4F-2265-824F-B486-6AC3251A2C65}" type="presOf" srcId="{B5357E37-A138-024E-AA48-E39AEE8D0168}" destId="{7A0D2274-6DC2-5E44-AE30-E05F97E55131}" srcOrd="1" destOrd="0" presId="urn:microsoft.com/office/officeart/2005/8/layout/list1"/>
    <dgm:cxn modelId="{11346552-2DDF-3C45-B672-E9B1B0F49A9C}" type="presOf" srcId="{521CDCAD-263E-6A4F-B27A-08674E826D1D}" destId="{9BC9CDDF-3E5E-744A-8AEC-F217F7BA6784}" srcOrd="0" destOrd="0" presId="urn:microsoft.com/office/officeart/2005/8/layout/list1"/>
    <dgm:cxn modelId="{BBA47752-8410-9C49-A8B8-113C0D152247}" srcId="{AA0DFBB0-98C3-430F-BC08-ED332EEDC175}" destId="{B5357E37-A138-024E-AA48-E39AEE8D0168}" srcOrd="1" destOrd="0" parTransId="{EA3667A7-3625-784E-9E91-0BA98F23B6B3}" sibTransId="{500026A5-EB30-6842-8C2C-8EA777E77136}"/>
    <dgm:cxn modelId="{2B65DC58-D3F7-9E45-8CE5-B12C9294F5F8}" type="presOf" srcId="{7CCC9C5A-D8E3-2F4B-9BFE-F95A621C31DF}" destId="{9BC9CDDF-3E5E-744A-8AEC-F217F7BA6784}" srcOrd="0" destOrd="1" presId="urn:microsoft.com/office/officeart/2005/8/layout/list1"/>
    <dgm:cxn modelId="{632E3E5F-D057-3D48-8327-B3303472D2B7}" srcId="{96DA9FA2-6DC3-D549-A6D4-F35D26D4257A}" destId="{D3C932A6-B04C-B743-B3FF-FE1D2A53AF7B}" srcOrd="1" destOrd="0" parTransId="{3AEEB86D-843F-9E40-9EC0-B8023A39AA6D}" sibTransId="{4727A0AD-BEEC-2D48-BB2B-4529573BA1AC}"/>
    <dgm:cxn modelId="{0228D160-B0D4-E441-BD0C-3A0473F3214C}" srcId="{B5357E37-A138-024E-AA48-E39AEE8D0168}" destId="{387D5F1A-2BF1-6149-8351-8E4B94A3C356}" srcOrd="1" destOrd="0" parTransId="{B18DDC88-AB28-0745-9F06-789C1D78AD7C}" sibTransId="{C88EE558-3688-4544-BD88-C921EB041AB3}"/>
    <dgm:cxn modelId="{BFFD2B66-1869-4249-9005-CDA155180C8E}" type="presOf" srcId="{EAB94421-5B7D-834C-9D04-14D8FC2C7822}" destId="{5E3959CC-432F-A84E-8ED5-EC713C996858}" srcOrd="0" destOrd="0" presId="urn:microsoft.com/office/officeart/2005/8/layout/list1"/>
    <dgm:cxn modelId="{E7E1676A-2963-1540-AEC2-6FB610886785}" type="presOf" srcId="{D265D83D-6081-B343-BF11-F5E679A7DA0B}" destId="{9868764E-E26B-6F47-BB90-D22F705A569F}" srcOrd="0" destOrd="1" presId="urn:microsoft.com/office/officeart/2005/8/layout/list1"/>
    <dgm:cxn modelId="{C964336C-055A-4748-8EF3-6D45147C3A4E}" type="presOf" srcId="{3CF26531-B4B2-6A42-B483-F4034F213A6F}" destId="{8174FC5D-1DD8-6D45-A8A4-DC12801C6A17}" srcOrd="1" destOrd="0" presId="urn:microsoft.com/office/officeart/2005/8/layout/list1"/>
    <dgm:cxn modelId="{AC1BA46C-6783-8C4C-8455-5A6985FA2DC7}" type="presOf" srcId="{F7CB1A98-E6BA-8C47-A1F3-A77B6E0CD769}" destId="{91106BC9-9EB3-0E41-93D1-ABF0EE2ECD8B}" srcOrd="0" destOrd="0" presId="urn:microsoft.com/office/officeart/2005/8/layout/list1"/>
    <dgm:cxn modelId="{4DCA8C6D-3496-2645-9850-99D8EB86CA56}" type="presOf" srcId="{B5357E37-A138-024E-AA48-E39AEE8D0168}" destId="{71867B24-D4FB-0540-A004-49A157537A24}" srcOrd="0" destOrd="0" presId="urn:microsoft.com/office/officeart/2005/8/layout/list1"/>
    <dgm:cxn modelId="{48930375-ED84-4F2C-A033-9259F6D6E79B}" srcId="{AA0DFBB0-98C3-430F-BC08-ED332EEDC175}" destId="{91FACC50-1893-430A-9055-D6373670D6C7}" srcOrd="0" destOrd="0" parTransId="{4FBD7158-42EE-4494-B20E-335FE62B563E}" sibTransId="{0F16AACD-31F1-4819-B56C-EA37E1F711C2}"/>
    <dgm:cxn modelId="{9B2F458C-E42E-E147-9A25-FA5EA3960E50}" srcId="{3CF26531-B4B2-6A42-B483-F4034F213A6F}" destId="{184E6D9A-FB7E-A34C-A3C8-9F1D1DBC728C}" srcOrd="1" destOrd="0" parTransId="{00FBBD3D-1D1F-AE47-80C4-34A05CC88396}" sibTransId="{73F1650A-C1A6-8049-B908-F114D0BEF461}"/>
    <dgm:cxn modelId="{B0D57491-42EF-284F-9EC3-EBB1ABAF98E2}" type="presOf" srcId="{DA2CE4CC-5DE8-F54B-ABCE-5CDE36CB1854}" destId="{CDCD0F79-B23B-8F49-912E-EBC7DFEAF505}" srcOrd="0" destOrd="0" presId="urn:microsoft.com/office/officeart/2005/8/layout/list1"/>
    <dgm:cxn modelId="{47F7D192-9103-A247-9D4E-84F174582C2E}" srcId="{AA0DFBB0-98C3-430F-BC08-ED332EEDC175}" destId="{96DA9FA2-6DC3-D549-A6D4-F35D26D4257A}" srcOrd="2" destOrd="0" parTransId="{141132A2-2FC9-3145-9E87-DC9D06A0C233}" sibTransId="{1ED7A536-B722-8646-B3FE-3727E0117C88}"/>
    <dgm:cxn modelId="{8E401097-E36C-1E43-8F3F-022C8E9313BB}" type="presOf" srcId="{387D5F1A-2BF1-6149-8351-8E4B94A3C356}" destId="{CDCD0F79-B23B-8F49-912E-EBC7DFEAF505}" srcOrd="0" destOrd="1" presId="urn:microsoft.com/office/officeart/2005/8/layout/list1"/>
    <dgm:cxn modelId="{8F1B0798-C6A1-9947-BC65-66582D14A88B}" type="presOf" srcId="{FFB2E29A-C8E3-FA4A-ABDA-58AE9900B85B}" destId="{2BD5A99D-2B99-5C45-A1B7-E1B1F2A077FF}" srcOrd="0" destOrd="1" presId="urn:microsoft.com/office/officeart/2005/8/layout/list1"/>
    <dgm:cxn modelId="{C491DD98-D314-AD4E-9ECA-995BC441553B}" type="presOf" srcId="{EAB94421-5B7D-834C-9D04-14D8FC2C7822}" destId="{414F8A56-9F5F-B948-BFA0-A0AC8C66EA3C}" srcOrd="1" destOrd="0" presId="urn:microsoft.com/office/officeart/2005/8/layout/list1"/>
    <dgm:cxn modelId="{91413F9A-B306-EC4A-854F-1D7A749AD96B}" srcId="{96DA9FA2-6DC3-D549-A6D4-F35D26D4257A}" destId="{DB527DA2-74EC-B342-8E98-2C955CA9BBEF}" srcOrd="0" destOrd="0" parTransId="{E74B376A-E507-9348-844B-1DC92E2FC6AF}" sibTransId="{32E5364B-A452-054F-9C01-DF2FDF52A739}"/>
    <dgm:cxn modelId="{C633AAA0-8F15-3146-BE86-6C3140712F1A}" type="presOf" srcId="{96DA9FA2-6DC3-D549-A6D4-F35D26D4257A}" destId="{D9C4CA39-AAE0-784E-B532-6F52B37CB1E5}" srcOrd="0" destOrd="0" presId="urn:microsoft.com/office/officeart/2005/8/layout/list1"/>
    <dgm:cxn modelId="{D92554AC-9F84-B742-A68D-5B3351AF9AE5}" type="presOf" srcId="{DB527DA2-74EC-B342-8E98-2C955CA9BBEF}" destId="{AAB817DA-5F6B-3C40-BD98-B914BD6267AD}" srcOrd="0" destOrd="0" presId="urn:microsoft.com/office/officeart/2005/8/layout/list1"/>
    <dgm:cxn modelId="{BDA34EB9-A752-524F-B1CD-E08EB25A0B73}" srcId="{EAB94421-5B7D-834C-9D04-14D8FC2C7822}" destId="{7CCC9C5A-D8E3-2F4B-9BFE-F95A621C31DF}" srcOrd="1" destOrd="0" parTransId="{9014F80C-3836-F946-8258-057E0B879DCD}" sibTransId="{E676739E-9B33-6B46-8E5C-3B54B57FDFA5}"/>
    <dgm:cxn modelId="{C416A0C9-ABAD-864D-B37A-021F8F0BA1EA}" type="presOf" srcId="{372FDDF4-11DF-A845-85EE-8115FD9885CE}" destId="{4231C926-D761-8948-B6F7-9D6426EF83B3}" srcOrd="0" destOrd="0" presId="urn:microsoft.com/office/officeart/2005/8/layout/list1"/>
    <dgm:cxn modelId="{DD60B5CD-FD08-FF4D-982F-ECA746C86DD5}" srcId="{B5357E37-A138-024E-AA48-E39AEE8D0168}" destId="{DA2CE4CC-5DE8-F54B-ABCE-5CDE36CB1854}" srcOrd="0" destOrd="0" parTransId="{A3F359CE-9CF1-7E46-A439-C3E42A50523B}" sibTransId="{1ED73767-5C79-534A-922D-874FDB3744E3}"/>
    <dgm:cxn modelId="{8D85D4D3-193C-9C4E-A9E5-DB052A3A41F6}" type="presOf" srcId="{587070CA-191B-1B40-B80B-2B5F2BA9A5E8}" destId="{9868764E-E26B-6F47-BB90-D22F705A569F}" srcOrd="0" destOrd="0" presId="urn:microsoft.com/office/officeart/2005/8/layout/list1"/>
    <dgm:cxn modelId="{EACAEDD9-2B82-F64B-86BB-C2ED67CFBC16}" srcId="{3CF26531-B4B2-6A42-B483-F4034F213A6F}" destId="{372FDDF4-11DF-A845-85EE-8115FD9885CE}" srcOrd="0" destOrd="0" parTransId="{9447E0CA-AD24-8E44-9D4B-B8EFDDCC42FD}" sibTransId="{1CE0F049-9771-ED4C-9DFD-89D2FDCFDAEB}"/>
    <dgm:cxn modelId="{494DF6E1-0531-2441-87B0-DA091FDDAF75}" srcId="{F7CB1A98-E6BA-8C47-A1F3-A77B6E0CD769}" destId="{82372501-F9FB-4641-8C68-12F6EAF81B10}" srcOrd="0" destOrd="0" parTransId="{73FA701C-BD40-1E41-A78F-5B6616D78B9C}" sibTransId="{36FFDBBE-D70B-F348-BA1F-144445F27CC4}"/>
    <dgm:cxn modelId="{C18DB4E8-9731-2E41-832A-9378BF1E8380}" srcId="{F7CB1A98-E6BA-8C47-A1F3-A77B6E0CD769}" destId="{FFB2E29A-C8E3-FA4A-ABDA-58AE9900B85B}" srcOrd="1" destOrd="0" parTransId="{623A5CA8-A823-1242-A7A6-32894F7D06B1}" sibTransId="{BEC31F45-FDA4-B146-9242-6FFB3DC736F0}"/>
    <dgm:cxn modelId="{90B16DEF-EFFF-E141-848D-190B60F48AA9}" srcId="{AA0DFBB0-98C3-430F-BC08-ED332EEDC175}" destId="{F7CB1A98-E6BA-8C47-A1F3-A77B6E0CD769}" srcOrd="4" destOrd="0" parTransId="{E74BB298-760D-3147-A2A1-BBA6C80C25BD}" sibTransId="{786AA55F-2C30-214B-9D96-7D481CEF119E}"/>
    <dgm:cxn modelId="{6F16D6F2-E5F9-8745-98C5-0D3A4FD02808}" srcId="{EAB94421-5B7D-834C-9D04-14D8FC2C7822}" destId="{521CDCAD-263E-6A4F-B27A-08674E826D1D}" srcOrd="0" destOrd="0" parTransId="{FB1C8647-3994-574D-A77D-0D06B22F51BE}" sibTransId="{CEB03970-B305-C64F-90E8-5B4748410F22}"/>
    <dgm:cxn modelId="{491563F5-752D-4B47-823D-401FF104C8A8}" srcId="{AA0DFBB0-98C3-430F-BC08-ED332EEDC175}" destId="{EAB94421-5B7D-834C-9D04-14D8FC2C7822}" srcOrd="5" destOrd="0" parTransId="{4592A4E8-426B-C74E-AE42-1B9EBA3C23C8}" sibTransId="{7E695789-ADF6-2A42-B346-50B53E64CD5D}"/>
    <dgm:cxn modelId="{42F662F8-87B1-5C45-8016-ED99CB10521C}" type="presOf" srcId="{91FACC50-1893-430A-9055-D6373670D6C7}" destId="{A66B410A-5457-BF4E-B973-4A70B2AA8C28}" srcOrd="1" destOrd="0" presId="urn:microsoft.com/office/officeart/2005/8/layout/list1"/>
    <dgm:cxn modelId="{ACE8D2FB-6E7D-C84F-A561-7FF77281B4B8}" type="presOf" srcId="{96DA9FA2-6DC3-D549-A6D4-F35D26D4257A}" destId="{5A524192-CEE8-834E-A16B-942AA00146FB}" srcOrd="1" destOrd="0" presId="urn:microsoft.com/office/officeart/2005/8/layout/list1"/>
    <dgm:cxn modelId="{64316919-E0C9-4646-B30C-69E1E5310864}" type="presParOf" srcId="{5CFF7C5C-CB3F-D34C-BAAB-D91AC329EB6A}" destId="{2C1B14CE-B59E-CD4B-91B4-DE7FF6449F67}" srcOrd="0" destOrd="0" presId="urn:microsoft.com/office/officeart/2005/8/layout/list1"/>
    <dgm:cxn modelId="{E64FBB9F-B31E-1F4A-B6D0-43CFD286227A}" type="presParOf" srcId="{2C1B14CE-B59E-CD4B-91B4-DE7FF6449F67}" destId="{793CA833-07EC-DB40-8538-091640A30DF9}" srcOrd="0" destOrd="0" presId="urn:microsoft.com/office/officeart/2005/8/layout/list1"/>
    <dgm:cxn modelId="{8F707716-FBF9-F645-B5E6-E563339FEA51}" type="presParOf" srcId="{2C1B14CE-B59E-CD4B-91B4-DE7FF6449F67}" destId="{A66B410A-5457-BF4E-B973-4A70B2AA8C28}" srcOrd="1" destOrd="0" presId="urn:microsoft.com/office/officeart/2005/8/layout/list1"/>
    <dgm:cxn modelId="{CB45C93F-7A73-B04D-BCC8-39F1BCD77784}" type="presParOf" srcId="{5CFF7C5C-CB3F-D34C-BAAB-D91AC329EB6A}" destId="{E9286728-5508-B841-9CCF-E409C291A329}" srcOrd="1" destOrd="0" presId="urn:microsoft.com/office/officeart/2005/8/layout/list1"/>
    <dgm:cxn modelId="{7A5D1BD0-30AA-0541-BE4C-C5D0AB81741E}" type="presParOf" srcId="{5CFF7C5C-CB3F-D34C-BAAB-D91AC329EB6A}" destId="{9868764E-E26B-6F47-BB90-D22F705A569F}" srcOrd="2" destOrd="0" presId="urn:microsoft.com/office/officeart/2005/8/layout/list1"/>
    <dgm:cxn modelId="{2A34392C-C724-AF4E-8375-FAD1215A796D}" type="presParOf" srcId="{5CFF7C5C-CB3F-D34C-BAAB-D91AC329EB6A}" destId="{E26F1470-A960-D14F-ACF6-9099FDBC654A}" srcOrd="3" destOrd="0" presId="urn:microsoft.com/office/officeart/2005/8/layout/list1"/>
    <dgm:cxn modelId="{61FCF8F8-E536-4649-B634-9CA6500F6091}" type="presParOf" srcId="{5CFF7C5C-CB3F-D34C-BAAB-D91AC329EB6A}" destId="{34B030CE-6F6A-8349-8AB4-16A94B9553F0}" srcOrd="4" destOrd="0" presId="urn:microsoft.com/office/officeart/2005/8/layout/list1"/>
    <dgm:cxn modelId="{91AE7A15-AB1C-FC48-8307-D15D46C5254E}" type="presParOf" srcId="{34B030CE-6F6A-8349-8AB4-16A94B9553F0}" destId="{71867B24-D4FB-0540-A004-49A157537A24}" srcOrd="0" destOrd="0" presId="urn:microsoft.com/office/officeart/2005/8/layout/list1"/>
    <dgm:cxn modelId="{575CA58E-3FDD-3C47-8085-0B5705417F07}" type="presParOf" srcId="{34B030CE-6F6A-8349-8AB4-16A94B9553F0}" destId="{7A0D2274-6DC2-5E44-AE30-E05F97E55131}" srcOrd="1" destOrd="0" presId="urn:microsoft.com/office/officeart/2005/8/layout/list1"/>
    <dgm:cxn modelId="{59CC7B39-2A49-9A49-AF31-FFA912A0EE24}" type="presParOf" srcId="{5CFF7C5C-CB3F-D34C-BAAB-D91AC329EB6A}" destId="{DD4561F0-1314-AC42-8F5B-F9A050475A51}" srcOrd="5" destOrd="0" presId="urn:microsoft.com/office/officeart/2005/8/layout/list1"/>
    <dgm:cxn modelId="{72186DCF-4365-8B4B-8A99-AE906E4FB164}" type="presParOf" srcId="{5CFF7C5C-CB3F-D34C-BAAB-D91AC329EB6A}" destId="{CDCD0F79-B23B-8F49-912E-EBC7DFEAF505}" srcOrd="6" destOrd="0" presId="urn:microsoft.com/office/officeart/2005/8/layout/list1"/>
    <dgm:cxn modelId="{AE6A9B19-2227-6640-9B20-2DB80EA8BE61}" type="presParOf" srcId="{5CFF7C5C-CB3F-D34C-BAAB-D91AC329EB6A}" destId="{00A83510-EA95-614C-A95D-A826CF1A693C}" srcOrd="7" destOrd="0" presId="urn:microsoft.com/office/officeart/2005/8/layout/list1"/>
    <dgm:cxn modelId="{E6C0D4F5-B674-674B-AE2C-424BBFE101EA}" type="presParOf" srcId="{5CFF7C5C-CB3F-D34C-BAAB-D91AC329EB6A}" destId="{9ED45592-27EE-EF4F-AEF4-A78F93705D3F}" srcOrd="8" destOrd="0" presId="urn:microsoft.com/office/officeart/2005/8/layout/list1"/>
    <dgm:cxn modelId="{C8F52C44-3E5D-4440-B5BF-71EC55E29948}" type="presParOf" srcId="{9ED45592-27EE-EF4F-AEF4-A78F93705D3F}" destId="{D9C4CA39-AAE0-784E-B532-6F52B37CB1E5}" srcOrd="0" destOrd="0" presId="urn:microsoft.com/office/officeart/2005/8/layout/list1"/>
    <dgm:cxn modelId="{FE7BBCFC-020B-B347-997A-B3A73BE37AEC}" type="presParOf" srcId="{9ED45592-27EE-EF4F-AEF4-A78F93705D3F}" destId="{5A524192-CEE8-834E-A16B-942AA00146FB}" srcOrd="1" destOrd="0" presId="urn:microsoft.com/office/officeart/2005/8/layout/list1"/>
    <dgm:cxn modelId="{8877969E-62D3-6946-8CF6-A66FE47BDEC6}" type="presParOf" srcId="{5CFF7C5C-CB3F-D34C-BAAB-D91AC329EB6A}" destId="{E97ED4E6-C3DA-7A42-A6D6-C959AE0B1B8F}" srcOrd="9" destOrd="0" presId="urn:microsoft.com/office/officeart/2005/8/layout/list1"/>
    <dgm:cxn modelId="{95AEA1DD-F3C2-7440-962F-0D7990309BDB}" type="presParOf" srcId="{5CFF7C5C-CB3F-D34C-BAAB-D91AC329EB6A}" destId="{AAB817DA-5F6B-3C40-BD98-B914BD6267AD}" srcOrd="10" destOrd="0" presId="urn:microsoft.com/office/officeart/2005/8/layout/list1"/>
    <dgm:cxn modelId="{CDEC9736-DD45-E54A-8793-B32C1D116AFA}" type="presParOf" srcId="{5CFF7C5C-CB3F-D34C-BAAB-D91AC329EB6A}" destId="{FCCB1504-50B7-6E4C-A2D3-076852FB7EB1}" srcOrd="11" destOrd="0" presId="urn:microsoft.com/office/officeart/2005/8/layout/list1"/>
    <dgm:cxn modelId="{0388777C-0674-BE4F-B07D-E397D20F02DF}" type="presParOf" srcId="{5CFF7C5C-CB3F-D34C-BAAB-D91AC329EB6A}" destId="{260CF242-7127-764B-BE5F-6B0AB472E550}" srcOrd="12" destOrd="0" presId="urn:microsoft.com/office/officeart/2005/8/layout/list1"/>
    <dgm:cxn modelId="{DA4A07E3-62B6-6047-91B5-4306FAE664FA}" type="presParOf" srcId="{260CF242-7127-764B-BE5F-6B0AB472E550}" destId="{49C5E9C9-75B3-EB4F-9094-8674DFCAF432}" srcOrd="0" destOrd="0" presId="urn:microsoft.com/office/officeart/2005/8/layout/list1"/>
    <dgm:cxn modelId="{BE7D10A8-7D2F-954E-AB60-BB0771400074}" type="presParOf" srcId="{260CF242-7127-764B-BE5F-6B0AB472E550}" destId="{8174FC5D-1DD8-6D45-A8A4-DC12801C6A17}" srcOrd="1" destOrd="0" presId="urn:microsoft.com/office/officeart/2005/8/layout/list1"/>
    <dgm:cxn modelId="{196DF73A-0D48-4D42-A987-A4C28380C11E}" type="presParOf" srcId="{5CFF7C5C-CB3F-D34C-BAAB-D91AC329EB6A}" destId="{3B17E6CE-A36E-EC4D-8D83-C7E86A19240E}" srcOrd="13" destOrd="0" presId="urn:microsoft.com/office/officeart/2005/8/layout/list1"/>
    <dgm:cxn modelId="{18DE58BB-C279-784A-AA5D-068F81AD7669}" type="presParOf" srcId="{5CFF7C5C-CB3F-D34C-BAAB-D91AC329EB6A}" destId="{4231C926-D761-8948-B6F7-9D6426EF83B3}" srcOrd="14" destOrd="0" presId="urn:microsoft.com/office/officeart/2005/8/layout/list1"/>
    <dgm:cxn modelId="{216518F1-ECF2-D64C-87BA-CEB4DA13A58C}" type="presParOf" srcId="{5CFF7C5C-CB3F-D34C-BAAB-D91AC329EB6A}" destId="{FA3D4EE0-68F5-7E42-9FD1-8B1D212D8CA1}" srcOrd="15" destOrd="0" presId="urn:microsoft.com/office/officeart/2005/8/layout/list1"/>
    <dgm:cxn modelId="{DCBE940A-19EC-BE4A-96F0-DE0CB5ED5911}" type="presParOf" srcId="{5CFF7C5C-CB3F-D34C-BAAB-D91AC329EB6A}" destId="{DC5DA0CA-3336-B04C-A63E-C14A9F0C305B}" srcOrd="16" destOrd="0" presId="urn:microsoft.com/office/officeart/2005/8/layout/list1"/>
    <dgm:cxn modelId="{1F119D77-33F6-C64B-AA7E-9E95EE03A390}" type="presParOf" srcId="{DC5DA0CA-3336-B04C-A63E-C14A9F0C305B}" destId="{91106BC9-9EB3-0E41-93D1-ABF0EE2ECD8B}" srcOrd="0" destOrd="0" presId="urn:microsoft.com/office/officeart/2005/8/layout/list1"/>
    <dgm:cxn modelId="{54D40F1A-D9A5-6949-8779-53220F129F66}" type="presParOf" srcId="{DC5DA0CA-3336-B04C-A63E-C14A9F0C305B}" destId="{1BF81EE2-F06E-4844-92A6-7FECA4EA9AEC}" srcOrd="1" destOrd="0" presId="urn:microsoft.com/office/officeart/2005/8/layout/list1"/>
    <dgm:cxn modelId="{C286C6CE-DA18-7543-9730-18DC10442F80}" type="presParOf" srcId="{5CFF7C5C-CB3F-D34C-BAAB-D91AC329EB6A}" destId="{8D63E28A-575A-1A41-9A44-8CD39C3C7453}" srcOrd="17" destOrd="0" presId="urn:microsoft.com/office/officeart/2005/8/layout/list1"/>
    <dgm:cxn modelId="{56ED6993-15A7-134A-AF0D-09E0B06B390E}" type="presParOf" srcId="{5CFF7C5C-CB3F-D34C-BAAB-D91AC329EB6A}" destId="{2BD5A99D-2B99-5C45-A1B7-E1B1F2A077FF}" srcOrd="18" destOrd="0" presId="urn:microsoft.com/office/officeart/2005/8/layout/list1"/>
    <dgm:cxn modelId="{622A1EF3-22FE-994F-A2A5-D0F20D87FAA7}" type="presParOf" srcId="{5CFF7C5C-CB3F-D34C-BAAB-D91AC329EB6A}" destId="{8056D0BD-CC7E-EF40-B860-3034E102E0B4}" srcOrd="19" destOrd="0" presId="urn:microsoft.com/office/officeart/2005/8/layout/list1"/>
    <dgm:cxn modelId="{D6549400-D835-B34E-ABF6-A6916DD70295}" type="presParOf" srcId="{5CFF7C5C-CB3F-D34C-BAAB-D91AC329EB6A}" destId="{78490D79-F261-3E46-91F4-2368E5E98178}" srcOrd="20" destOrd="0" presId="urn:microsoft.com/office/officeart/2005/8/layout/list1"/>
    <dgm:cxn modelId="{D315F079-4750-1647-9D5C-837A78D1A9C5}" type="presParOf" srcId="{78490D79-F261-3E46-91F4-2368E5E98178}" destId="{5E3959CC-432F-A84E-8ED5-EC713C996858}" srcOrd="0" destOrd="0" presId="urn:microsoft.com/office/officeart/2005/8/layout/list1"/>
    <dgm:cxn modelId="{1537EE8A-7A98-4F4E-B61E-209E8FF0230B}" type="presParOf" srcId="{78490D79-F261-3E46-91F4-2368E5E98178}" destId="{414F8A56-9F5F-B948-BFA0-A0AC8C66EA3C}" srcOrd="1" destOrd="0" presId="urn:microsoft.com/office/officeart/2005/8/layout/list1"/>
    <dgm:cxn modelId="{B94A249F-7BA9-1940-8150-3DE85268399A}" type="presParOf" srcId="{5CFF7C5C-CB3F-D34C-BAAB-D91AC329EB6A}" destId="{528F7089-BADB-CB4A-8FA4-8B3D8ECF7893}" srcOrd="21" destOrd="0" presId="urn:microsoft.com/office/officeart/2005/8/layout/list1"/>
    <dgm:cxn modelId="{45CC231D-DA93-6D48-9ED2-9FAADB131A52}" type="presParOf" srcId="{5CFF7C5C-CB3F-D34C-BAAB-D91AC329EB6A}" destId="{9BC9CDDF-3E5E-744A-8AEC-F217F7BA678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A0DFBB0-98C3-430F-BC08-ED332EEDC17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1FACC50-1893-430A-9055-D6373670D6C7}">
      <dgm:prSet custT="1"/>
      <dgm:spPr/>
      <dgm:t>
        <a:bodyPr/>
        <a:lstStyle/>
        <a:p>
          <a:r>
            <a:rPr lang="en-US" sz="1200" b="1" dirty="0">
              <a:latin typeface="Times New Roman" panose="02020603050405020304" pitchFamily="18" charset="0"/>
              <a:cs typeface="Times New Roman" panose="02020603050405020304" pitchFamily="18" charset="0"/>
            </a:rPr>
            <a:t>Documentation:</a:t>
          </a:r>
          <a:endParaRPr lang="en-US" sz="1200" dirty="0">
            <a:latin typeface="Times New Roman" panose="02020603050405020304" pitchFamily="18" charset="0"/>
            <a:cs typeface="Times New Roman" panose="02020603050405020304" pitchFamily="18" charset="0"/>
          </a:endParaRPr>
        </a:p>
      </dgm:t>
    </dgm:pt>
    <dgm:pt modelId="{4FBD7158-42EE-4494-B20E-335FE62B563E}" type="parTrans" cxnId="{48930375-ED84-4F2C-A033-9259F6D6E79B}">
      <dgm:prSet/>
      <dgm:spPr/>
      <dgm:t>
        <a:bodyPr/>
        <a:lstStyle/>
        <a:p>
          <a:endParaRPr lang="en-US"/>
        </a:p>
      </dgm:t>
    </dgm:pt>
    <dgm:pt modelId="{0F16AACD-31F1-4819-B56C-EA37E1F711C2}" type="sibTrans" cxnId="{48930375-ED84-4F2C-A033-9259F6D6E79B}">
      <dgm:prSet/>
      <dgm:spPr/>
      <dgm:t>
        <a:bodyPr/>
        <a:lstStyle/>
        <a:p>
          <a:endParaRPr lang="en-US"/>
        </a:p>
      </dgm:t>
    </dgm:pt>
    <dgm:pt modelId="{3C1D9695-3E3A-4F78-B806-133DE4393D5E}">
      <dgm:prSet custT="1"/>
      <dgm:spPr/>
      <dgm:t>
        <a:bodyPr/>
        <a:lstStyle/>
        <a:p>
          <a:r>
            <a:rPr lang="en-US" sz="1200">
              <a:latin typeface="Times New Roman" panose="02020603050405020304" pitchFamily="18" charset="0"/>
              <a:cs typeface="Times New Roman" panose="02020603050405020304" pitchFamily="18" charset="0"/>
            </a:rPr>
            <a:t>Maintain accurate and up-to-date documentation of network configurations, policies, and procedures.</a:t>
          </a:r>
        </a:p>
      </dgm:t>
    </dgm:pt>
    <dgm:pt modelId="{B73F05A0-CFFB-4F8A-B2BF-AE60013FFABC}" type="parTrans" cxnId="{7176FDF1-1E96-4DDE-B96B-2C20F0E81387}">
      <dgm:prSet/>
      <dgm:spPr/>
      <dgm:t>
        <a:bodyPr/>
        <a:lstStyle/>
        <a:p>
          <a:endParaRPr lang="en-US"/>
        </a:p>
      </dgm:t>
    </dgm:pt>
    <dgm:pt modelId="{031445FE-61A6-476B-A2AB-A270FAA62492}" type="sibTrans" cxnId="{7176FDF1-1E96-4DDE-B96B-2C20F0E81387}">
      <dgm:prSet/>
      <dgm:spPr/>
      <dgm:t>
        <a:bodyPr/>
        <a:lstStyle/>
        <a:p>
          <a:endParaRPr lang="en-US"/>
        </a:p>
      </dgm:t>
    </dgm:pt>
    <dgm:pt modelId="{92509A6A-ED4D-472A-96A6-B60D8DAB201E}">
      <dgm:prSet custT="1"/>
      <dgm:spPr/>
      <dgm:t>
        <a:bodyPr/>
        <a:lstStyle/>
        <a:p>
          <a:r>
            <a:rPr lang="en-US" sz="1200">
              <a:latin typeface="Times New Roman" panose="02020603050405020304" pitchFamily="18" charset="0"/>
              <a:cs typeface="Times New Roman" panose="02020603050405020304" pitchFamily="18" charset="0"/>
            </a:rPr>
            <a:t>Document changes made to the network to facilitate troubleshooting and auditing</a:t>
          </a:r>
        </a:p>
      </dgm:t>
    </dgm:pt>
    <dgm:pt modelId="{708694C3-D3E1-49EE-9970-123E95D51318}" type="parTrans" cxnId="{4577E800-F7C4-4E00-A06D-F446037A983B}">
      <dgm:prSet/>
      <dgm:spPr/>
      <dgm:t>
        <a:bodyPr/>
        <a:lstStyle/>
        <a:p>
          <a:endParaRPr lang="en-US"/>
        </a:p>
      </dgm:t>
    </dgm:pt>
    <dgm:pt modelId="{E1033115-803F-4E52-97B7-EFDEF58B591F}" type="sibTrans" cxnId="{4577E800-F7C4-4E00-A06D-F446037A983B}">
      <dgm:prSet/>
      <dgm:spPr/>
      <dgm:t>
        <a:bodyPr/>
        <a:lstStyle/>
        <a:p>
          <a:endParaRPr lang="en-US"/>
        </a:p>
      </dgm:t>
    </dgm:pt>
    <dgm:pt modelId="{389469DE-BF2D-4845-B0F2-01F01CA490CE}">
      <dgm:prSet custT="1"/>
      <dgm:spPr/>
      <dgm:t>
        <a:bodyPr/>
        <a:lstStyle/>
        <a:p>
          <a:r>
            <a:rPr lang="en-US" sz="1200" b="1" dirty="0">
              <a:latin typeface="Times New Roman" panose="02020603050405020304" pitchFamily="18" charset="0"/>
              <a:cs typeface="Times New Roman" panose="02020603050405020304" pitchFamily="18" charset="0"/>
            </a:rPr>
            <a:t>Communication:</a:t>
          </a:r>
          <a:endParaRPr lang="en-US" sz="1200" dirty="0">
            <a:latin typeface="Times New Roman" panose="02020603050405020304" pitchFamily="18" charset="0"/>
            <a:cs typeface="Times New Roman" panose="02020603050405020304" pitchFamily="18" charset="0"/>
          </a:endParaRPr>
        </a:p>
      </dgm:t>
    </dgm:pt>
    <dgm:pt modelId="{33B9161E-7386-4D20-A08C-3003101A0194}" type="parTrans" cxnId="{9C761D36-FDDC-4031-AEBB-36808271F141}">
      <dgm:prSet/>
      <dgm:spPr/>
      <dgm:t>
        <a:bodyPr/>
        <a:lstStyle/>
        <a:p>
          <a:endParaRPr lang="en-US"/>
        </a:p>
      </dgm:t>
    </dgm:pt>
    <dgm:pt modelId="{795F0FFE-D31A-4265-9129-19D61A6F0C79}" type="sibTrans" cxnId="{9C761D36-FDDC-4031-AEBB-36808271F141}">
      <dgm:prSet/>
      <dgm:spPr/>
      <dgm:t>
        <a:bodyPr/>
        <a:lstStyle/>
        <a:p>
          <a:endParaRPr lang="en-US"/>
        </a:p>
      </dgm:t>
    </dgm:pt>
    <dgm:pt modelId="{BAD6B3C0-6674-43F7-9F1D-465CA9DAE80D}">
      <dgm:prSet custT="1"/>
      <dgm:spPr/>
      <dgm:t>
        <a:bodyPr/>
        <a:lstStyle/>
        <a:p>
          <a:r>
            <a:rPr lang="en-US" sz="1200">
              <a:latin typeface="Times New Roman" panose="02020603050405020304" pitchFamily="18" charset="0"/>
              <a:cs typeface="Times New Roman" panose="02020603050405020304" pitchFamily="18" charset="0"/>
            </a:rPr>
            <a:t>Communicate effectively with users, management, and other stakeholders about network-related issues, changes, and maintenance.</a:t>
          </a:r>
        </a:p>
      </dgm:t>
    </dgm:pt>
    <dgm:pt modelId="{5F0CF70C-8C61-4BEF-A39C-8D46FC1E63F7}" type="parTrans" cxnId="{AEDE5CF3-44C6-4420-8CCB-6BC51BCEBF10}">
      <dgm:prSet/>
      <dgm:spPr/>
      <dgm:t>
        <a:bodyPr/>
        <a:lstStyle/>
        <a:p>
          <a:endParaRPr lang="en-US"/>
        </a:p>
      </dgm:t>
    </dgm:pt>
    <dgm:pt modelId="{4293725A-4D28-4D5B-B952-08216E458B2E}" type="sibTrans" cxnId="{AEDE5CF3-44C6-4420-8CCB-6BC51BCEBF10}">
      <dgm:prSet/>
      <dgm:spPr/>
      <dgm:t>
        <a:bodyPr/>
        <a:lstStyle/>
        <a:p>
          <a:endParaRPr lang="en-US"/>
        </a:p>
      </dgm:t>
    </dgm:pt>
    <dgm:pt modelId="{FC28807E-BCA0-4702-BD16-6345AEC2D716}">
      <dgm:prSet custT="1"/>
      <dgm:spPr/>
      <dgm:t>
        <a:bodyPr/>
        <a:lstStyle/>
        <a:p>
          <a:r>
            <a:rPr lang="en-US" sz="1200">
              <a:latin typeface="Times New Roman" panose="02020603050405020304" pitchFamily="18" charset="0"/>
              <a:cs typeface="Times New Roman" panose="02020603050405020304" pitchFamily="18" charset="0"/>
            </a:rPr>
            <a:t>Provide clear instructions and guidelines to users for secure network usage</a:t>
          </a:r>
        </a:p>
      </dgm:t>
    </dgm:pt>
    <dgm:pt modelId="{7A349B1E-31A3-4DC0-846B-F88E594F1A3E}" type="parTrans" cxnId="{20F8B3F0-2FBC-42A9-86BE-46A868863358}">
      <dgm:prSet/>
      <dgm:spPr/>
      <dgm:t>
        <a:bodyPr/>
        <a:lstStyle/>
        <a:p>
          <a:endParaRPr lang="en-US"/>
        </a:p>
      </dgm:t>
    </dgm:pt>
    <dgm:pt modelId="{6FE03B04-4FF9-4986-B396-A3D5015D6C83}" type="sibTrans" cxnId="{20F8B3F0-2FBC-42A9-86BE-46A868863358}">
      <dgm:prSet/>
      <dgm:spPr/>
      <dgm:t>
        <a:bodyPr/>
        <a:lstStyle/>
        <a:p>
          <a:endParaRPr lang="en-US"/>
        </a:p>
      </dgm:t>
    </dgm:pt>
    <dgm:pt modelId="{597B0145-B360-44DF-96DF-179DAF14BB80}">
      <dgm:prSet custT="1"/>
      <dgm:spPr/>
      <dgm:t>
        <a:bodyPr/>
        <a:lstStyle/>
        <a:p>
          <a:r>
            <a:rPr lang="en-US" sz="1200" b="1" dirty="0">
              <a:latin typeface="Times New Roman" panose="02020603050405020304" pitchFamily="18" charset="0"/>
              <a:cs typeface="Times New Roman" panose="02020603050405020304" pitchFamily="18" charset="0"/>
            </a:rPr>
            <a:t>Conflict of Interest:</a:t>
          </a:r>
          <a:endParaRPr lang="en-US" sz="1200" dirty="0">
            <a:latin typeface="Times New Roman" panose="02020603050405020304" pitchFamily="18" charset="0"/>
            <a:cs typeface="Times New Roman" panose="02020603050405020304" pitchFamily="18" charset="0"/>
          </a:endParaRPr>
        </a:p>
      </dgm:t>
    </dgm:pt>
    <dgm:pt modelId="{BC909423-3048-4484-A119-967416178533}" type="parTrans" cxnId="{E4430C6A-D357-45AA-A851-29408AC31D4B}">
      <dgm:prSet/>
      <dgm:spPr/>
      <dgm:t>
        <a:bodyPr/>
        <a:lstStyle/>
        <a:p>
          <a:endParaRPr lang="en-US"/>
        </a:p>
      </dgm:t>
    </dgm:pt>
    <dgm:pt modelId="{9EEC464B-16EA-455F-8D8A-A745EB55D95D}" type="sibTrans" cxnId="{E4430C6A-D357-45AA-A851-29408AC31D4B}">
      <dgm:prSet/>
      <dgm:spPr/>
      <dgm:t>
        <a:bodyPr/>
        <a:lstStyle/>
        <a:p>
          <a:endParaRPr lang="en-US"/>
        </a:p>
      </dgm:t>
    </dgm:pt>
    <dgm:pt modelId="{EB920756-F71F-4BDD-97F6-8230E2A75D0E}">
      <dgm:prSet custT="1"/>
      <dgm:spPr/>
      <dgm:t>
        <a:bodyPr/>
        <a:lstStyle/>
        <a:p>
          <a:r>
            <a:rPr lang="en-US" sz="1200" dirty="0">
              <a:latin typeface="Times New Roman" panose="02020603050405020304" pitchFamily="18" charset="0"/>
              <a:cs typeface="Times New Roman" panose="02020603050405020304" pitchFamily="18" charset="0"/>
            </a:rPr>
            <a:t>Avoid situations where a conflict of interest could compromise professional judgment or decision-making.</a:t>
          </a:r>
        </a:p>
      </dgm:t>
    </dgm:pt>
    <dgm:pt modelId="{AE196191-3482-445A-8585-108DCB903BF1}" type="parTrans" cxnId="{422D3F87-7D09-4807-B407-F833FEC2619E}">
      <dgm:prSet/>
      <dgm:spPr/>
      <dgm:t>
        <a:bodyPr/>
        <a:lstStyle/>
        <a:p>
          <a:endParaRPr lang="en-US"/>
        </a:p>
      </dgm:t>
    </dgm:pt>
    <dgm:pt modelId="{2DE8B85C-D6F3-4226-8D2D-CBE6F0ABCD3A}" type="sibTrans" cxnId="{422D3F87-7D09-4807-B407-F833FEC2619E}">
      <dgm:prSet/>
      <dgm:spPr/>
      <dgm:t>
        <a:bodyPr/>
        <a:lstStyle/>
        <a:p>
          <a:endParaRPr lang="en-US"/>
        </a:p>
      </dgm:t>
    </dgm:pt>
    <dgm:pt modelId="{149D3348-EE9B-43A5-A216-3A80DADE125F}">
      <dgm:prSet custT="1"/>
      <dgm:spPr/>
      <dgm:t>
        <a:bodyPr/>
        <a:lstStyle/>
        <a:p>
          <a:r>
            <a:rPr lang="en-US" sz="1200">
              <a:latin typeface="Times New Roman" panose="02020603050405020304" pitchFamily="18" charset="0"/>
              <a:cs typeface="Times New Roman" panose="02020603050405020304" pitchFamily="18" charset="0"/>
            </a:rPr>
            <a:t>Disclose any potential conflicts of interest to relevant parties</a:t>
          </a:r>
        </a:p>
      </dgm:t>
    </dgm:pt>
    <dgm:pt modelId="{44BC07CE-970E-4B7B-8950-E77D373FEC44}" type="parTrans" cxnId="{C4E12253-3B3F-4840-BAA6-90749C4EAF52}">
      <dgm:prSet/>
      <dgm:spPr/>
      <dgm:t>
        <a:bodyPr/>
        <a:lstStyle/>
        <a:p>
          <a:endParaRPr lang="en-US"/>
        </a:p>
      </dgm:t>
    </dgm:pt>
    <dgm:pt modelId="{7F9CFC17-3E46-4D69-A1D1-5F3CE3D31032}" type="sibTrans" cxnId="{C4E12253-3B3F-4840-BAA6-90749C4EAF52}">
      <dgm:prSet/>
      <dgm:spPr/>
      <dgm:t>
        <a:bodyPr/>
        <a:lstStyle/>
        <a:p>
          <a:endParaRPr lang="en-US"/>
        </a:p>
      </dgm:t>
    </dgm:pt>
    <dgm:pt modelId="{6EE9FD6D-7ECE-49AA-A43F-BFCD2F4045B4}">
      <dgm:prSet custT="1"/>
      <dgm:spPr/>
      <dgm:t>
        <a:bodyPr/>
        <a:lstStyle/>
        <a:p>
          <a:r>
            <a:rPr lang="en-US" sz="1200" b="1">
              <a:latin typeface="Times New Roman" panose="02020603050405020304" pitchFamily="18" charset="0"/>
              <a:cs typeface="Times New Roman" panose="02020603050405020304" pitchFamily="18" charset="0"/>
            </a:rPr>
            <a:t>Incident Response:</a:t>
          </a:r>
          <a:endParaRPr lang="en-US" sz="1200">
            <a:latin typeface="Times New Roman" panose="02020603050405020304" pitchFamily="18" charset="0"/>
            <a:cs typeface="Times New Roman" panose="02020603050405020304" pitchFamily="18" charset="0"/>
          </a:endParaRPr>
        </a:p>
      </dgm:t>
    </dgm:pt>
    <dgm:pt modelId="{6C1357D1-98F1-4D67-A69E-C17660D26137}" type="parTrans" cxnId="{EE17E1F0-8B7C-4AB7-A0CA-59A7E86D4725}">
      <dgm:prSet/>
      <dgm:spPr/>
      <dgm:t>
        <a:bodyPr/>
        <a:lstStyle/>
        <a:p>
          <a:endParaRPr lang="en-US"/>
        </a:p>
      </dgm:t>
    </dgm:pt>
    <dgm:pt modelId="{D904DBA2-0CCF-4AFA-B4DB-23C5CD381DD5}" type="sibTrans" cxnId="{EE17E1F0-8B7C-4AB7-A0CA-59A7E86D4725}">
      <dgm:prSet/>
      <dgm:spPr/>
      <dgm:t>
        <a:bodyPr/>
        <a:lstStyle/>
        <a:p>
          <a:endParaRPr lang="en-US"/>
        </a:p>
      </dgm:t>
    </dgm:pt>
    <dgm:pt modelId="{79B812C6-C559-4757-A105-A9612547F309}">
      <dgm:prSet custT="1"/>
      <dgm:spPr/>
      <dgm:t>
        <a:bodyPr/>
        <a:lstStyle/>
        <a:p>
          <a:r>
            <a:rPr lang="en-US" sz="1200" dirty="0">
              <a:latin typeface="Times New Roman" panose="02020603050405020304" pitchFamily="18" charset="0"/>
              <a:cs typeface="Times New Roman" panose="02020603050405020304" pitchFamily="18" charset="0"/>
            </a:rPr>
            <a:t>Develop and follow an incident response plan to address and mitigate security incidents promptly.</a:t>
          </a:r>
        </a:p>
      </dgm:t>
    </dgm:pt>
    <dgm:pt modelId="{9D2FB23F-FDB4-4606-8CA2-1081182905A0}" type="parTrans" cxnId="{1AFA01AC-7D67-4550-8BFF-5753513C5ACA}">
      <dgm:prSet/>
      <dgm:spPr/>
      <dgm:t>
        <a:bodyPr/>
        <a:lstStyle/>
        <a:p>
          <a:endParaRPr lang="en-US"/>
        </a:p>
      </dgm:t>
    </dgm:pt>
    <dgm:pt modelId="{00123124-1024-4C13-A93E-2D8EA4637465}" type="sibTrans" cxnId="{1AFA01AC-7D67-4550-8BFF-5753513C5ACA}">
      <dgm:prSet/>
      <dgm:spPr/>
      <dgm:t>
        <a:bodyPr/>
        <a:lstStyle/>
        <a:p>
          <a:endParaRPr lang="en-US"/>
        </a:p>
      </dgm:t>
    </dgm:pt>
    <dgm:pt modelId="{545DC5F1-11FF-445E-83A2-FF6ACF90193E}">
      <dgm:prSet custT="1"/>
      <dgm:spPr/>
      <dgm:t>
        <a:bodyPr/>
        <a:lstStyle/>
        <a:p>
          <a:r>
            <a:rPr lang="en-US" sz="1200" dirty="0">
              <a:latin typeface="Times New Roman" panose="02020603050405020304" pitchFamily="18" charset="0"/>
              <a:cs typeface="Times New Roman" panose="02020603050405020304" pitchFamily="18" charset="0"/>
            </a:rPr>
            <a:t>Report security incidents to appropriate authorities and stakeholders as required by law</a:t>
          </a:r>
        </a:p>
      </dgm:t>
    </dgm:pt>
    <dgm:pt modelId="{E76D91F7-A79E-4685-B619-661128BB37E8}" type="parTrans" cxnId="{037502A8-7EB2-4E41-A20A-EF9F7A6353BF}">
      <dgm:prSet/>
      <dgm:spPr/>
      <dgm:t>
        <a:bodyPr/>
        <a:lstStyle/>
        <a:p>
          <a:endParaRPr lang="en-US"/>
        </a:p>
      </dgm:t>
    </dgm:pt>
    <dgm:pt modelId="{DACBC068-5F75-455C-80AD-757DCD7EA589}" type="sibTrans" cxnId="{037502A8-7EB2-4E41-A20A-EF9F7A6353BF}">
      <dgm:prSet/>
      <dgm:spPr/>
      <dgm:t>
        <a:bodyPr/>
        <a:lstStyle/>
        <a:p>
          <a:endParaRPr lang="en-US"/>
        </a:p>
      </dgm:t>
    </dgm:pt>
    <dgm:pt modelId="{7AED89BA-2DCD-4C4E-A6E8-3FACD85CADE3}">
      <dgm:prSet custT="1"/>
      <dgm:spPr/>
      <dgm:t>
        <a:bodyPr/>
        <a:lstStyle/>
        <a:p>
          <a:pPr>
            <a:buClr>
              <a:schemeClr val="tx1"/>
            </a:buClr>
            <a:buSzPct val="100000"/>
            <a:buFont typeface="Arial"/>
            <a:buChar char="•"/>
          </a:pPr>
          <a:r>
            <a:rPr lang="en-US" sz="1200" b="1">
              <a:latin typeface="Times New Roman" panose="02020603050405020304" pitchFamily="18" charset="0"/>
              <a:cs typeface="Times New Roman" panose="02020603050405020304" pitchFamily="18" charset="0"/>
            </a:rPr>
            <a:t>Integrity:</a:t>
          </a:r>
          <a:endParaRPr lang="en-US" sz="1200" dirty="0">
            <a:latin typeface="Times New Roman" panose="02020603050405020304" pitchFamily="18" charset="0"/>
            <a:cs typeface="Times New Roman" panose="02020603050405020304" pitchFamily="18" charset="0"/>
          </a:endParaRPr>
        </a:p>
      </dgm:t>
    </dgm:pt>
    <dgm:pt modelId="{D2BAFC21-4E0E-864D-B39A-06B1102F94ED}" type="parTrans" cxnId="{8F1BD469-87DF-BC4B-8C6C-9082CCC5A78F}">
      <dgm:prSet/>
      <dgm:spPr/>
      <dgm:t>
        <a:bodyPr/>
        <a:lstStyle/>
        <a:p>
          <a:endParaRPr lang="en-GB"/>
        </a:p>
      </dgm:t>
    </dgm:pt>
    <dgm:pt modelId="{E8CA0C02-AA0B-5043-A633-FD9C0959D95B}" type="sibTrans" cxnId="{8F1BD469-87DF-BC4B-8C6C-9082CCC5A78F}">
      <dgm:prSet/>
      <dgm:spPr/>
      <dgm:t>
        <a:bodyPr/>
        <a:lstStyle/>
        <a:p>
          <a:endParaRPr lang="en-GB"/>
        </a:p>
      </dgm:t>
    </dgm:pt>
    <dgm:pt modelId="{F171C29A-CA40-1342-A4DB-BBBE500B9D5C}">
      <dgm:prSet custT="1"/>
      <dgm:spPr/>
      <dgm:t>
        <a:bodyPr/>
        <a:lstStyle/>
        <a:p>
          <a:r>
            <a:rPr lang="en-US" sz="1200">
              <a:latin typeface="Times New Roman" panose="02020603050405020304" pitchFamily="18" charset="0"/>
              <a:cs typeface="Times New Roman" panose="02020603050405020304" pitchFamily="18" charset="0"/>
            </a:rPr>
            <a:t>Ensure the integrity of data by implementing measures to prevent unauthorized modification or tampering.</a:t>
          </a:r>
          <a:endParaRPr lang="en-US" sz="1200" dirty="0">
            <a:latin typeface="Times New Roman" panose="02020603050405020304" pitchFamily="18" charset="0"/>
            <a:cs typeface="Times New Roman" panose="02020603050405020304" pitchFamily="18" charset="0"/>
          </a:endParaRPr>
        </a:p>
      </dgm:t>
    </dgm:pt>
    <dgm:pt modelId="{1E749CA9-ACEE-6348-A9A3-26FDA86932A1}" type="parTrans" cxnId="{A7703ED5-EA9B-DB49-8AA2-1E0145EE2B43}">
      <dgm:prSet/>
      <dgm:spPr/>
      <dgm:t>
        <a:bodyPr/>
        <a:lstStyle/>
        <a:p>
          <a:endParaRPr lang="en-GB"/>
        </a:p>
      </dgm:t>
    </dgm:pt>
    <dgm:pt modelId="{EE732E7E-CC1D-BB43-9565-15EB38FB9457}" type="sibTrans" cxnId="{A7703ED5-EA9B-DB49-8AA2-1E0145EE2B43}">
      <dgm:prSet/>
      <dgm:spPr/>
      <dgm:t>
        <a:bodyPr/>
        <a:lstStyle/>
        <a:p>
          <a:endParaRPr lang="en-GB"/>
        </a:p>
      </dgm:t>
    </dgm:pt>
    <dgm:pt modelId="{13F32CC7-AA31-E24D-9746-1F729DBD084D}">
      <dgm:prSet custT="1"/>
      <dgm:spPr/>
      <dgm:t>
        <a:bodyPr/>
        <a:lstStyle/>
        <a:p>
          <a:r>
            <a:rPr lang="en-US" sz="1200" dirty="0">
              <a:latin typeface="Times New Roman" panose="02020603050405020304" pitchFamily="18" charset="0"/>
              <a:cs typeface="Times New Roman" panose="02020603050405020304" pitchFamily="18" charset="0"/>
            </a:rPr>
            <a:t>Regularly monitor and audit network configurations for any anomalies</a:t>
          </a:r>
        </a:p>
      </dgm:t>
    </dgm:pt>
    <dgm:pt modelId="{CFA804C1-277A-5B44-A34A-B2F792995382}" type="parTrans" cxnId="{BB8C2209-8749-6546-BEC8-B71F73A76516}">
      <dgm:prSet/>
      <dgm:spPr/>
      <dgm:t>
        <a:bodyPr/>
        <a:lstStyle/>
        <a:p>
          <a:endParaRPr lang="en-GB"/>
        </a:p>
      </dgm:t>
    </dgm:pt>
    <dgm:pt modelId="{9CC655A2-F22F-0D49-A456-0F49BDC43C94}" type="sibTrans" cxnId="{BB8C2209-8749-6546-BEC8-B71F73A76516}">
      <dgm:prSet/>
      <dgm:spPr/>
      <dgm:t>
        <a:bodyPr/>
        <a:lstStyle/>
        <a:p>
          <a:endParaRPr lang="en-GB"/>
        </a:p>
      </dgm:t>
    </dgm:pt>
    <dgm:pt modelId="{5CFF7C5C-CB3F-D34C-BAAB-D91AC329EB6A}" type="pres">
      <dgm:prSet presAssocID="{AA0DFBB0-98C3-430F-BC08-ED332EEDC175}" presName="linear" presStyleCnt="0">
        <dgm:presLayoutVars>
          <dgm:dir/>
          <dgm:animLvl val="lvl"/>
          <dgm:resizeHandles val="exact"/>
        </dgm:presLayoutVars>
      </dgm:prSet>
      <dgm:spPr/>
    </dgm:pt>
    <dgm:pt modelId="{2C1B14CE-B59E-CD4B-91B4-DE7FF6449F67}" type="pres">
      <dgm:prSet presAssocID="{91FACC50-1893-430A-9055-D6373670D6C7}" presName="parentLin" presStyleCnt="0"/>
      <dgm:spPr/>
    </dgm:pt>
    <dgm:pt modelId="{793CA833-07EC-DB40-8538-091640A30DF9}" type="pres">
      <dgm:prSet presAssocID="{91FACC50-1893-430A-9055-D6373670D6C7}" presName="parentLeftMargin" presStyleLbl="node1" presStyleIdx="0" presStyleCnt="5"/>
      <dgm:spPr/>
    </dgm:pt>
    <dgm:pt modelId="{A66B410A-5457-BF4E-B973-4A70B2AA8C28}" type="pres">
      <dgm:prSet presAssocID="{91FACC50-1893-430A-9055-D6373670D6C7}" presName="parentText" presStyleLbl="node1" presStyleIdx="0" presStyleCnt="5">
        <dgm:presLayoutVars>
          <dgm:chMax val="0"/>
          <dgm:bulletEnabled val="1"/>
        </dgm:presLayoutVars>
      </dgm:prSet>
      <dgm:spPr/>
    </dgm:pt>
    <dgm:pt modelId="{E9286728-5508-B841-9CCF-E409C291A329}" type="pres">
      <dgm:prSet presAssocID="{91FACC50-1893-430A-9055-D6373670D6C7}" presName="negativeSpace" presStyleCnt="0"/>
      <dgm:spPr/>
    </dgm:pt>
    <dgm:pt modelId="{9868764E-E26B-6F47-BB90-D22F705A569F}" type="pres">
      <dgm:prSet presAssocID="{91FACC50-1893-430A-9055-D6373670D6C7}" presName="childText" presStyleLbl="conFgAcc1" presStyleIdx="0" presStyleCnt="5">
        <dgm:presLayoutVars>
          <dgm:bulletEnabled val="1"/>
        </dgm:presLayoutVars>
      </dgm:prSet>
      <dgm:spPr/>
    </dgm:pt>
    <dgm:pt modelId="{E26F1470-A960-D14F-ACF6-9099FDBC654A}" type="pres">
      <dgm:prSet presAssocID="{0F16AACD-31F1-4819-B56C-EA37E1F711C2}" presName="spaceBetweenRectangles" presStyleCnt="0"/>
      <dgm:spPr/>
    </dgm:pt>
    <dgm:pt modelId="{91CE3012-A372-A648-A4F1-79E65F3EB93C}" type="pres">
      <dgm:prSet presAssocID="{389469DE-BF2D-4845-B0F2-01F01CA490CE}" presName="parentLin" presStyleCnt="0"/>
      <dgm:spPr/>
    </dgm:pt>
    <dgm:pt modelId="{48CE6FA1-132C-5840-BAEC-5C4D9EA867A0}" type="pres">
      <dgm:prSet presAssocID="{389469DE-BF2D-4845-B0F2-01F01CA490CE}" presName="parentLeftMargin" presStyleLbl="node1" presStyleIdx="0" presStyleCnt="5"/>
      <dgm:spPr/>
    </dgm:pt>
    <dgm:pt modelId="{4EFF42FE-99E8-2541-A30A-46CC9749F0DD}" type="pres">
      <dgm:prSet presAssocID="{389469DE-BF2D-4845-B0F2-01F01CA490CE}" presName="parentText" presStyleLbl="node1" presStyleIdx="1" presStyleCnt="5">
        <dgm:presLayoutVars>
          <dgm:chMax val="0"/>
          <dgm:bulletEnabled val="1"/>
        </dgm:presLayoutVars>
      </dgm:prSet>
      <dgm:spPr/>
    </dgm:pt>
    <dgm:pt modelId="{62618FF6-659F-D141-9A48-EEB782D80650}" type="pres">
      <dgm:prSet presAssocID="{389469DE-BF2D-4845-B0F2-01F01CA490CE}" presName="negativeSpace" presStyleCnt="0"/>
      <dgm:spPr/>
    </dgm:pt>
    <dgm:pt modelId="{CD94B79A-BB91-A04A-BC8A-48BE18EE9542}" type="pres">
      <dgm:prSet presAssocID="{389469DE-BF2D-4845-B0F2-01F01CA490CE}" presName="childText" presStyleLbl="conFgAcc1" presStyleIdx="1" presStyleCnt="5">
        <dgm:presLayoutVars>
          <dgm:bulletEnabled val="1"/>
        </dgm:presLayoutVars>
      </dgm:prSet>
      <dgm:spPr/>
    </dgm:pt>
    <dgm:pt modelId="{589FAB3E-62B7-4C4A-94A4-FE1ABAFA0C07}" type="pres">
      <dgm:prSet presAssocID="{795F0FFE-D31A-4265-9129-19D61A6F0C79}" presName="spaceBetweenRectangles" presStyleCnt="0"/>
      <dgm:spPr/>
    </dgm:pt>
    <dgm:pt modelId="{C7EF4568-18B3-5A4B-BAFF-907BA78DB205}" type="pres">
      <dgm:prSet presAssocID="{597B0145-B360-44DF-96DF-179DAF14BB80}" presName="parentLin" presStyleCnt="0"/>
      <dgm:spPr/>
    </dgm:pt>
    <dgm:pt modelId="{8212127A-E330-CF46-88BE-C2D85797B2D3}" type="pres">
      <dgm:prSet presAssocID="{597B0145-B360-44DF-96DF-179DAF14BB80}" presName="parentLeftMargin" presStyleLbl="node1" presStyleIdx="1" presStyleCnt="5"/>
      <dgm:spPr/>
    </dgm:pt>
    <dgm:pt modelId="{5964DD04-6D9A-CC41-855B-02488ECC7789}" type="pres">
      <dgm:prSet presAssocID="{597B0145-B360-44DF-96DF-179DAF14BB80}" presName="parentText" presStyleLbl="node1" presStyleIdx="2" presStyleCnt="5">
        <dgm:presLayoutVars>
          <dgm:chMax val="0"/>
          <dgm:bulletEnabled val="1"/>
        </dgm:presLayoutVars>
      </dgm:prSet>
      <dgm:spPr/>
    </dgm:pt>
    <dgm:pt modelId="{42B9D5E5-4DA5-9243-9B10-CC4CB5E25DA2}" type="pres">
      <dgm:prSet presAssocID="{597B0145-B360-44DF-96DF-179DAF14BB80}" presName="negativeSpace" presStyleCnt="0"/>
      <dgm:spPr/>
    </dgm:pt>
    <dgm:pt modelId="{F2B88147-2D82-1445-917B-65DDE176A8D5}" type="pres">
      <dgm:prSet presAssocID="{597B0145-B360-44DF-96DF-179DAF14BB80}" presName="childText" presStyleLbl="conFgAcc1" presStyleIdx="2" presStyleCnt="5">
        <dgm:presLayoutVars>
          <dgm:bulletEnabled val="1"/>
        </dgm:presLayoutVars>
      </dgm:prSet>
      <dgm:spPr/>
    </dgm:pt>
    <dgm:pt modelId="{61E65B67-C89D-DB49-B7EA-598D16044C6A}" type="pres">
      <dgm:prSet presAssocID="{9EEC464B-16EA-455F-8D8A-A745EB55D95D}" presName="spaceBetweenRectangles" presStyleCnt="0"/>
      <dgm:spPr/>
    </dgm:pt>
    <dgm:pt modelId="{50299505-551E-5A4D-9804-184E14AB6E08}" type="pres">
      <dgm:prSet presAssocID="{6EE9FD6D-7ECE-49AA-A43F-BFCD2F4045B4}" presName="parentLin" presStyleCnt="0"/>
      <dgm:spPr/>
    </dgm:pt>
    <dgm:pt modelId="{30D43E88-A6A8-2C4E-9FC2-C2E4E3D34B46}" type="pres">
      <dgm:prSet presAssocID="{6EE9FD6D-7ECE-49AA-A43F-BFCD2F4045B4}" presName="parentLeftMargin" presStyleLbl="node1" presStyleIdx="2" presStyleCnt="5"/>
      <dgm:spPr/>
    </dgm:pt>
    <dgm:pt modelId="{BC692803-4447-9548-AAC5-432D4DC23DF8}" type="pres">
      <dgm:prSet presAssocID="{6EE9FD6D-7ECE-49AA-A43F-BFCD2F4045B4}" presName="parentText" presStyleLbl="node1" presStyleIdx="3" presStyleCnt="5">
        <dgm:presLayoutVars>
          <dgm:chMax val="0"/>
          <dgm:bulletEnabled val="1"/>
        </dgm:presLayoutVars>
      </dgm:prSet>
      <dgm:spPr/>
    </dgm:pt>
    <dgm:pt modelId="{3EFDC236-606E-BA4F-869D-88CD16219544}" type="pres">
      <dgm:prSet presAssocID="{6EE9FD6D-7ECE-49AA-A43F-BFCD2F4045B4}" presName="negativeSpace" presStyleCnt="0"/>
      <dgm:spPr/>
    </dgm:pt>
    <dgm:pt modelId="{3CFE5D09-CB61-6347-BB92-0CCF442591B5}" type="pres">
      <dgm:prSet presAssocID="{6EE9FD6D-7ECE-49AA-A43F-BFCD2F4045B4}" presName="childText" presStyleLbl="conFgAcc1" presStyleIdx="3" presStyleCnt="5">
        <dgm:presLayoutVars>
          <dgm:bulletEnabled val="1"/>
        </dgm:presLayoutVars>
      </dgm:prSet>
      <dgm:spPr/>
    </dgm:pt>
    <dgm:pt modelId="{5B91933D-450F-9546-BC41-1CF31AEADCFF}" type="pres">
      <dgm:prSet presAssocID="{D904DBA2-0CCF-4AFA-B4DB-23C5CD381DD5}" presName="spaceBetweenRectangles" presStyleCnt="0"/>
      <dgm:spPr/>
    </dgm:pt>
    <dgm:pt modelId="{BDF93327-F4B7-D24E-AA60-3E79C2590515}" type="pres">
      <dgm:prSet presAssocID="{7AED89BA-2DCD-4C4E-A6E8-3FACD85CADE3}" presName="parentLin" presStyleCnt="0"/>
      <dgm:spPr/>
    </dgm:pt>
    <dgm:pt modelId="{F16AFF60-8750-2740-8A15-D38DB1723856}" type="pres">
      <dgm:prSet presAssocID="{7AED89BA-2DCD-4C4E-A6E8-3FACD85CADE3}" presName="parentLeftMargin" presStyleLbl="node1" presStyleIdx="3" presStyleCnt="5"/>
      <dgm:spPr/>
    </dgm:pt>
    <dgm:pt modelId="{313BE799-C57D-9C4C-8631-A077F02931F5}" type="pres">
      <dgm:prSet presAssocID="{7AED89BA-2DCD-4C4E-A6E8-3FACD85CADE3}" presName="parentText" presStyleLbl="node1" presStyleIdx="4" presStyleCnt="5">
        <dgm:presLayoutVars>
          <dgm:chMax val="0"/>
          <dgm:bulletEnabled val="1"/>
        </dgm:presLayoutVars>
      </dgm:prSet>
      <dgm:spPr/>
    </dgm:pt>
    <dgm:pt modelId="{FBF89C01-6126-734F-A37F-E1E0F1AB94AA}" type="pres">
      <dgm:prSet presAssocID="{7AED89BA-2DCD-4C4E-A6E8-3FACD85CADE3}" presName="negativeSpace" presStyleCnt="0"/>
      <dgm:spPr/>
    </dgm:pt>
    <dgm:pt modelId="{A94AA8D6-A5F1-6342-8B3B-969765E8F641}" type="pres">
      <dgm:prSet presAssocID="{7AED89BA-2DCD-4C4E-A6E8-3FACD85CADE3}" presName="childText" presStyleLbl="conFgAcc1" presStyleIdx="4" presStyleCnt="5">
        <dgm:presLayoutVars>
          <dgm:bulletEnabled val="1"/>
        </dgm:presLayoutVars>
      </dgm:prSet>
      <dgm:spPr/>
    </dgm:pt>
  </dgm:ptLst>
  <dgm:cxnLst>
    <dgm:cxn modelId="{4577E800-F7C4-4E00-A06D-F446037A983B}" srcId="{91FACC50-1893-430A-9055-D6373670D6C7}" destId="{92509A6A-ED4D-472A-96A6-B60D8DAB201E}" srcOrd="1" destOrd="0" parTransId="{708694C3-D3E1-49EE-9970-123E95D51318}" sibTransId="{E1033115-803F-4E52-97B7-EFDEF58B591F}"/>
    <dgm:cxn modelId="{BB8C2209-8749-6546-BEC8-B71F73A76516}" srcId="{7AED89BA-2DCD-4C4E-A6E8-3FACD85CADE3}" destId="{13F32CC7-AA31-E24D-9746-1F729DBD084D}" srcOrd="1" destOrd="0" parTransId="{CFA804C1-277A-5B44-A34A-B2F792995382}" sibTransId="{9CC655A2-F22F-0D49-A456-0F49BDC43C94}"/>
    <dgm:cxn modelId="{02CCEA14-583B-A440-8F5F-443A627A72D1}" type="presOf" srcId="{AA0DFBB0-98C3-430F-BC08-ED332EEDC175}" destId="{5CFF7C5C-CB3F-D34C-BAAB-D91AC329EB6A}" srcOrd="0" destOrd="0" presId="urn:microsoft.com/office/officeart/2005/8/layout/list1"/>
    <dgm:cxn modelId="{4AD4C729-A5A6-0549-9069-7EF20203623F}" type="presOf" srcId="{91FACC50-1893-430A-9055-D6373670D6C7}" destId="{793CA833-07EC-DB40-8538-091640A30DF9}" srcOrd="0" destOrd="0" presId="urn:microsoft.com/office/officeart/2005/8/layout/list1"/>
    <dgm:cxn modelId="{B1C4B935-8E95-D84F-9385-B6E37BAE89A4}" type="presOf" srcId="{13F32CC7-AA31-E24D-9746-1F729DBD084D}" destId="{A94AA8D6-A5F1-6342-8B3B-969765E8F641}" srcOrd="0" destOrd="1" presId="urn:microsoft.com/office/officeart/2005/8/layout/list1"/>
    <dgm:cxn modelId="{9C761D36-FDDC-4031-AEBB-36808271F141}" srcId="{AA0DFBB0-98C3-430F-BC08-ED332EEDC175}" destId="{389469DE-BF2D-4845-B0F2-01F01CA490CE}" srcOrd="1" destOrd="0" parTransId="{33B9161E-7386-4D20-A08C-3003101A0194}" sibTransId="{795F0FFE-D31A-4265-9129-19D61A6F0C79}"/>
    <dgm:cxn modelId="{10213B3C-631F-DF47-9A42-9FA0E12DEE60}" type="presOf" srcId="{389469DE-BF2D-4845-B0F2-01F01CA490CE}" destId="{48CE6FA1-132C-5840-BAEC-5C4D9EA867A0}" srcOrd="0" destOrd="0" presId="urn:microsoft.com/office/officeart/2005/8/layout/list1"/>
    <dgm:cxn modelId="{C4E12253-3B3F-4840-BAA6-90749C4EAF52}" srcId="{597B0145-B360-44DF-96DF-179DAF14BB80}" destId="{149D3348-EE9B-43A5-A216-3A80DADE125F}" srcOrd="1" destOrd="0" parTransId="{44BC07CE-970E-4B7B-8950-E77D373FEC44}" sibTransId="{7F9CFC17-3E46-4D69-A1D1-5F3CE3D31032}"/>
    <dgm:cxn modelId="{82806C55-1CE8-5A49-AC13-CD2424C6B14D}" type="presOf" srcId="{F171C29A-CA40-1342-A4DB-BBBE500B9D5C}" destId="{A94AA8D6-A5F1-6342-8B3B-969765E8F641}" srcOrd="0" destOrd="0" presId="urn:microsoft.com/office/officeart/2005/8/layout/list1"/>
    <dgm:cxn modelId="{5EC67C56-4283-0541-AD50-4953498EBD21}" type="presOf" srcId="{BAD6B3C0-6674-43F7-9F1D-465CA9DAE80D}" destId="{CD94B79A-BB91-A04A-BC8A-48BE18EE9542}" srcOrd="0" destOrd="0" presId="urn:microsoft.com/office/officeart/2005/8/layout/list1"/>
    <dgm:cxn modelId="{CCEA905B-C4B8-FC44-BC20-156FBCC6D0FF}" type="presOf" srcId="{7AED89BA-2DCD-4C4E-A6E8-3FACD85CADE3}" destId="{F16AFF60-8750-2740-8A15-D38DB1723856}" srcOrd="0" destOrd="0" presId="urn:microsoft.com/office/officeart/2005/8/layout/list1"/>
    <dgm:cxn modelId="{E8DF2163-7904-5848-81FE-6A39A86406B5}" type="presOf" srcId="{6EE9FD6D-7ECE-49AA-A43F-BFCD2F4045B4}" destId="{30D43E88-A6A8-2C4E-9FC2-C2E4E3D34B46}" srcOrd="0" destOrd="0" presId="urn:microsoft.com/office/officeart/2005/8/layout/list1"/>
    <dgm:cxn modelId="{8F1BD469-87DF-BC4B-8C6C-9082CCC5A78F}" srcId="{AA0DFBB0-98C3-430F-BC08-ED332EEDC175}" destId="{7AED89BA-2DCD-4C4E-A6E8-3FACD85CADE3}" srcOrd="4" destOrd="0" parTransId="{D2BAFC21-4E0E-864D-B39A-06B1102F94ED}" sibTransId="{E8CA0C02-AA0B-5043-A633-FD9C0959D95B}"/>
    <dgm:cxn modelId="{E4430C6A-D357-45AA-A851-29408AC31D4B}" srcId="{AA0DFBB0-98C3-430F-BC08-ED332EEDC175}" destId="{597B0145-B360-44DF-96DF-179DAF14BB80}" srcOrd="2" destOrd="0" parTransId="{BC909423-3048-4484-A119-967416178533}" sibTransId="{9EEC464B-16EA-455F-8D8A-A745EB55D95D}"/>
    <dgm:cxn modelId="{48930375-ED84-4F2C-A033-9259F6D6E79B}" srcId="{AA0DFBB0-98C3-430F-BC08-ED332EEDC175}" destId="{91FACC50-1893-430A-9055-D6373670D6C7}" srcOrd="0" destOrd="0" parTransId="{4FBD7158-42EE-4494-B20E-335FE62B563E}" sibTransId="{0F16AACD-31F1-4819-B56C-EA37E1F711C2}"/>
    <dgm:cxn modelId="{422D3F87-7D09-4807-B407-F833FEC2619E}" srcId="{597B0145-B360-44DF-96DF-179DAF14BB80}" destId="{EB920756-F71F-4BDD-97F6-8230E2A75D0E}" srcOrd="0" destOrd="0" parTransId="{AE196191-3482-445A-8585-108DCB903BF1}" sibTransId="{2DE8B85C-D6F3-4226-8D2D-CBE6F0ABCD3A}"/>
    <dgm:cxn modelId="{124F1894-46DB-D94F-8A55-CE1FE086889D}" type="presOf" srcId="{EB920756-F71F-4BDD-97F6-8230E2A75D0E}" destId="{F2B88147-2D82-1445-917B-65DDE176A8D5}" srcOrd="0" destOrd="0" presId="urn:microsoft.com/office/officeart/2005/8/layout/list1"/>
    <dgm:cxn modelId="{39F37E94-C56E-7F4A-A81D-3E211A9F2AE0}" type="presOf" srcId="{FC28807E-BCA0-4702-BD16-6345AEC2D716}" destId="{CD94B79A-BB91-A04A-BC8A-48BE18EE9542}" srcOrd="0" destOrd="1" presId="urn:microsoft.com/office/officeart/2005/8/layout/list1"/>
    <dgm:cxn modelId="{21B2E29F-2CF0-D144-B0ED-3CCBE712CF8B}" type="presOf" srcId="{545DC5F1-11FF-445E-83A2-FF6ACF90193E}" destId="{3CFE5D09-CB61-6347-BB92-0CCF442591B5}" srcOrd="0" destOrd="1" presId="urn:microsoft.com/office/officeart/2005/8/layout/list1"/>
    <dgm:cxn modelId="{5AE5D0A5-20E2-CA42-9D8F-615FE02C3B7B}" type="presOf" srcId="{79B812C6-C559-4757-A105-A9612547F309}" destId="{3CFE5D09-CB61-6347-BB92-0CCF442591B5}" srcOrd="0" destOrd="0" presId="urn:microsoft.com/office/officeart/2005/8/layout/list1"/>
    <dgm:cxn modelId="{037502A8-7EB2-4E41-A20A-EF9F7A6353BF}" srcId="{6EE9FD6D-7ECE-49AA-A43F-BFCD2F4045B4}" destId="{545DC5F1-11FF-445E-83A2-FF6ACF90193E}" srcOrd="1" destOrd="0" parTransId="{E76D91F7-A79E-4685-B619-661128BB37E8}" sibTransId="{DACBC068-5F75-455C-80AD-757DCD7EA589}"/>
    <dgm:cxn modelId="{FCC7A7AB-CBA9-7A4F-86E0-46E650C96CE7}" type="presOf" srcId="{3C1D9695-3E3A-4F78-B806-133DE4393D5E}" destId="{9868764E-E26B-6F47-BB90-D22F705A569F}" srcOrd="0" destOrd="0" presId="urn:microsoft.com/office/officeart/2005/8/layout/list1"/>
    <dgm:cxn modelId="{1AFA01AC-7D67-4550-8BFF-5753513C5ACA}" srcId="{6EE9FD6D-7ECE-49AA-A43F-BFCD2F4045B4}" destId="{79B812C6-C559-4757-A105-A9612547F309}" srcOrd="0" destOrd="0" parTransId="{9D2FB23F-FDB4-4606-8CA2-1081182905A0}" sibTransId="{00123124-1024-4C13-A93E-2D8EA4637465}"/>
    <dgm:cxn modelId="{4214E3BF-777F-0E4D-ABF4-609C6DC9DFD8}" type="presOf" srcId="{149D3348-EE9B-43A5-A216-3A80DADE125F}" destId="{F2B88147-2D82-1445-917B-65DDE176A8D5}" srcOrd="0" destOrd="1" presId="urn:microsoft.com/office/officeart/2005/8/layout/list1"/>
    <dgm:cxn modelId="{549C43C2-A30C-E347-BD5C-3004B49205CD}" type="presOf" srcId="{597B0145-B360-44DF-96DF-179DAF14BB80}" destId="{8212127A-E330-CF46-88BE-C2D85797B2D3}" srcOrd="0" destOrd="0" presId="urn:microsoft.com/office/officeart/2005/8/layout/list1"/>
    <dgm:cxn modelId="{D42602CB-24C2-8444-B4DA-7BC876FC7457}" type="presOf" srcId="{7AED89BA-2DCD-4C4E-A6E8-3FACD85CADE3}" destId="{313BE799-C57D-9C4C-8631-A077F02931F5}" srcOrd="1" destOrd="0" presId="urn:microsoft.com/office/officeart/2005/8/layout/list1"/>
    <dgm:cxn modelId="{A7703ED5-EA9B-DB49-8AA2-1E0145EE2B43}" srcId="{7AED89BA-2DCD-4C4E-A6E8-3FACD85CADE3}" destId="{F171C29A-CA40-1342-A4DB-BBBE500B9D5C}" srcOrd="0" destOrd="0" parTransId="{1E749CA9-ACEE-6348-A9A3-26FDA86932A1}" sibTransId="{EE732E7E-CC1D-BB43-9565-15EB38FB9457}"/>
    <dgm:cxn modelId="{0F3A59DF-6E36-3B45-BD3E-893D200DB4D6}" type="presOf" srcId="{92509A6A-ED4D-472A-96A6-B60D8DAB201E}" destId="{9868764E-E26B-6F47-BB90-D22F705A569F}" srcOrd="0" destOrd="1" presId="urn:microsoft.com/office/officeart/2005/8/layout/list1"/>
    <dgm:cxn modelId="{EF0E4EEB-B505-5548-9208-8409349FB7EA}" type="presOf" srcId="{597B0145-B360-44DF-96DF-179DAF14BB80}" destId="{5964DD04-6D9A-CC41-855B-02488ECC7789}" srcOrd="1" destOrd="0" presId="urn:microsoft.com/office/officeart/2005/8/layout/list1"/>
    <dgm:cxn modelId="{20F8B3F0-2FBC-42A9-86BE-46A868863358}" srcId="{389469DE-BF2D-4845-B0F2-01F01CA490CE}" destId="{FC28807E-BCA0-4702-BD16-6345AEC2D716}" srcOrd="1" destOrd="0" parTransId="{7A349B1E-31A3-4DC0-846B-F88E594F1A3E}" sibTransId="{6FE03B04-4FF9-4986-B396-A3D5015D6C83}"/>
    <dgm:cxn modelId="{EE17E1F0-8B7C-4AB7-A0CA-59A7E86D4725}" srcId="{AA0DFBB0-98C3-430F-BC08-ED332EEDC175}" destId="{6EE9FD6D-7ECE-49AA-A43F-BFCD2F4045B4}" srcOrd="3" destOrd="0" parTransId="{6C1357D1-98F1-4D67-A69E-C17660D26137}" sibTransId="{D904DBA2-0CCF-4AFA-B4DB-23C5CD381DD5}"/>
    <dgm:cxn modelId="{7176FDF1-1E96-4DDE-B96B-2C20F0E81387}" srcId="{91FACC50-1893-430A-9055-D6373670D6C7}" destId="{3C1D9695-3E3A-4F78-B806-133DE4393D5E}" srcOrd="0" destOrd="0" parTransId="{B73F05A0-CFFB-4F8A-B2BF-AE60013FFABC}" sibTransId="{031445FE-61A6-476B-A2AB-A270FAA62492}"/>
    <dgm:cxn modelId="{AEDE5CF3-44C6-4420-8CCB-6BC51BCEBF10}" srcId="{389469DE-BF2D-4845-B0F2-01F01CA490CE}" destId="{BAD6B3C0-6674-43F7-9F1D-465CA9DAE80D}" srcOrd="0" destOrd="0" parTransId="{5F0CF70C-8C61-4BEF-A39C-8D46FC1E63F7}" sibTransId="{4293725A-4D28-4D5B-B952-08216E458B2E}"/>
    <dgm:cxn modelId="{1B3849F7-5C22-994E-8000-675E34BEF5BC}" type="presOf" srcId="{389469DE-BF2D-4845-B0F2-01F01CA490CE}" destId="{4EFF42FE-99E8-2541-A30A-46CC9749F0DD}" srcOrd="1" destOrd="0" presId="urn:microsoft.com/office/officeart/2005/8/layout/list1"/>
    <dgm:cxn modelId="{42F662F8-87B1-5C45-8016-ED99CB10521C}" type="presOf" srcId="{91FACC50-1893-430A-9055-D6373670D6C7}" destId="{A66B410A-5457-BF4E-B973-4A70B2AA8C28}" srcOrd="1" destOrd="0" presId="urn:microsoft.com/office/officeart/2005/8/layout/list1"/>
    <dgm:cxn modelId="{F9032BFC-7438-874A-8434-6B78DD11D9A8}" type="presOf" srcId="{6EE9FD6D-7ECE-49AA-A43F-BFCD2F4045B4}" destId="{BC692803-4447-9548-AAC5-432D4DC23DF8}" srcOrd="1" destOrd="0" presId="urn:microsoft.com/office/officeart/2005/8/layout/list1"/>
    <dgm:cxn modelId="{64316919-E0C9-4646-B30C-69E1E5310864}" type="presParOf" srcId="{5CFF7C5C-CB3F-D34C-BAAB-D91AC329EB6A}" destId="{2C1B14CE-B59E-CD4B-91B4-DE7FF6449F67}" srcOrd="0" destOrd="0" presId="urn:microsoft.com/office/officeart/2005/8/layout/list1"/>
    <dgm:cxn modelId="{E64FBB9F-B31E-1F4A-B6D0-43CFD286227A}" type="presParOf" srcId="{2C1B14CE-B59E-CD4B-91B4-DE7FF6449F67}" destId="{793CA833-07EC-DB40-8538-091640A30DF9}" srcOrd="0" destOrd="0" presId="urn:microsoft.com/office/officeart/2005/8/layout/list1"/>
    <dgm:cxn modelId="{8F707716-FBF9-F645-B5E6-E563339FEA51}" type="presParOf" srcId="{2C1B14CE-B59E-CD4B-91B4-DE7FF6449F67}" destId="{A66B410A-5457-BF4E-B973-4A70B2AA8C28}" srcOrd="1" destOrd="0" presId="urn:microsoft.com/office/officeart/2005/8/layout/list1"/>
    <dgm:cxn modelId="{CB45C93F-7A73-B04D-BCC8-39F1BCD77784}" type="presParOf" srcId="{5CFF7C5C-CB3F-D34C-BAAB-D91AC329EB6A}" destId="{E9286728-5508-B841-9CCF-E409C291A329}" srcOrd="1" destOrd="0" presId="urn:microsoft.com/office/officeart/2005/8/layout/list1"/>
    <dgm:cxn modelId="{7A5D1BD0-30AA-0541-BE4C-C5D0AB81741E}" type="presParOf" srcId="{5CFF7C5C-CB3F-D34C-BAAB-D91AC329EB6A}" destId="{9868764E-E26B-6F47-BB90-D22F705A569F}" srcOrd="2" destOrd="0" presId="urn:microsoft.com/office/officeart/2005/8/layout/list1"/>
    <dgm:cxn modelId="{2A34392C-C724-AF4E-8375-FAD1215A796D}" type="presParOf" srcId="{5CFF7C5C-CB3F-D34C-BAAB-D91AC329EB6A}" destId="{E26F1470-A960-D14F-ACF6-9099FDBC654A}" srcOrd="3" destOrd="0" presId="urn:microsoft.com/office/officeart/2005/8/layout/list1"/>
    <dgm:cxn modelId="{42D398D8-FE60-7843-ACE6-4C03A71B6B40}" type="presParOf" srcId="{5CFF7C5C-CB3F-D34C-BAAB-D91AC329EB6A}" destId="{91CE3012-A372-A648-A4F1-79E65F3EB93C}" srcOrd="4" destOrd="0" presId="urn:microsoft.com/office/officeart/2005/8/layout/list1"/>
    <dgm:cxn modelId="{E115BC8B-D106-5E4B-B1A2-5AF6DA89D09C}" type="presParOf" srcId="{91CE3012-A372-A648-A4F1-79E65F3EB93C}" destId="{48CE6FA1-132C-5840-BAEC-5C4D9EA867A0}" srcOrd="0" destOrd="0" presId="urn:microsoft.com/office/officeart/2005/8/layout/list1"/>
    <dgm:cxn modelId="{58E59133-1269-E94F-ACB2-9EFA3E3B109E}" type="presParOf" srcId="{91CE3012-A372-A648-A4F1-79E65F3EB93C}" destId="{4EFF42FE-99E8-2541-A30A-46CC9749F0DD}" srcOrd="1" destOrd="0" presId="urn:microsoft.com/office/officeart/2005/8/layout/list1"/>
    <dgm:cxn modelId="{D95213D1-10D4-774B-8F46-745AEB936244}" type="presParOf" srcId="{5CFF7C5C-CB3F-D34C-BAAB-D91AC329EB6A}" destId="{62618FF6-659F-D141-9A48-EEB782D80650}" srcOrd="5" destOrd="0" presId="urn:microsoft.com/office/officeart/2005/8/layout/list1"/>
    <dgm:cxn modelId="{BA48148A-AFDD-4745-90DC-FACD76497A86}" type="presParOf" srcId="{5CFF7C5C-CB3F-D34C-BAAB-D91AC329EB6A}" destId="{CD94B79A-BB91-A04A-BC8A-48BE18EE9542}" srcOrd="6" destOrd="0" presId="urn:microsoft.com/office/officeart/2005/8/layout/list1"/>
    <dgm:cxn modelId="{50D5B9BF-0C3C-C248-BDD6-9E11C32DB3DB}" type="presParOf" srcId="{5CFF7C5C-CB3F-D34C-BAAB-D91AC329EB6A}" destId="{589FAB3E-62B7-4C4A-94A4-FE1ABAFA0C07}" srcOrd="7" destOrd="0" presId="urn:microsoft.com/office/officeart/2005/8/layout/list1"/>
    <dgm:cxn modelId="{257BB732-5508-3047-8E76-7A75139B579B}" type="presParOf" srcId="{5CFF7C5C-CB3F-D34C-BAAB-D91AC329EB6A}" destId="{C7EF4568-18B3-5A4B-BAFF-907BA78DB205}" srcOrd="8" destOrd="0" presId="urn:microsoft.com/office/officeart/2005/8/layout/list1"/>
    <dgm:cxn modelId="{A202BA1F-799D-9549-912C-95823C379A5B}" type="presParOf" srcId="{C7EF4568-18B3-5A4B-BAFF-907BA78DB205}" destId="{8212127A-E330-CF46-88BE-C2D85797B2D3}" srcOrd="0" destOrd="0" presId="urn:microsoft.com/office/officeart/2005/8/layout/list1"/>
    <dgm:cxn modelId="{9ED19BD6-F02F-8F44-8AFE-58FD9E6D405D}" type="presParOf" srcId="{C7EF4568-18B3-5A4B-BAFF-907BA78DB205}" destId="{5964DD04-6D9A-CC41-855B-02488ECC7789}" srcOrd="1" destOrd="0" presId="urn:microsoft.com/office/officeart/2005/8/layout/list1"/>
    <dgm:cxn modelId="{18874E71-02C0-E041-97C6-1A6A59EC7E1C}" type="presParOf" srcId="{5CFF7C5C-CB3F-D34C-BAAB-D91AC329EB6A}" destId="{42B9D5E5-4DA5-9243-9B10-CC4CB5E25DA2}" srcOrd="9" destOrd="0" presId="urn:microsoft.com/office/officeart/2005/8/layout/list1"/>
    <dgm:cxn modelId="{ED19DBF3-B6AC-3349-9AE4-D03F87B73DF4}" type="presParOf" srcId="{5CFF7C5C-CB3F-D34C-BAAB-D91AC329EB6A}" destId="{F2B88147-2D82-1445-917B-65DDE176A8D5}" srcOrd="10" destOrd="0" presId="urn:microsoft.com/office/officeart/2005/8/layout/list1"/>
    <dgm:cxn modelId="{E8D00E3A-FF6D-CE47-8EF8-4496ED644C52}" type="presParOf" srcId="{5CFF7C5C-CB3F-D34C-BAAB-D91AC329EB6A}" destId="{61E65B67-C89D-DB49-B7EA-598D16044C6A}" srcOrd="11" destOrd="0" presId="urn:microsoft.com/office/officeart/2005/8/layout/list1"/>
    <dgm:cxn modelId="{F009E863-F39D-5D4C-B2F8-A1D3F86E8ED7}" type="presParOf" srcId="{5CFF7C5C-CB3F-D34C-BAAB-D91AC329EB6A}" destId="{50299505-551E-5A4D-9804-184E14AB6E08}" srcOrd="12" destOrd="0" presId="urn:microsoft.com/office/officeart/2005/8/layout/list1"/>
    <dgm:cxn modelId="{A1C8FCAB-E59F-2E4A-B416-FB8C3346ED01}" type="presParOf" srcId="{50299505-551E-5A4D-9804-184E14AB6E08}" destId="{30D43E88-A6A8-2C4E-9FC2-C2E4E3D34B46}" srcOrd="0" destOrd="0" presId="urn:microsoft.com/office/officeart/2005/8/layout/list1"/>
    <dgm:cxn modelId="{84F72372-04FA-4D4A-8052-8D66FF87DF8E}" type="presParOf" srcId="{50299505-551E-5A4D-9804-184E14AB6E08}" destId="{BC692803-4447-9548-AAC5-432D4DC23DF8}" srcOrd="1" destOrd="0" presId="urn:microsoft.com/office/officeart/2005/8/layout/list1"/>
    <dgm:cxn modelId="{B0F4DA14-9D32-F64C-99F0-974F5ECEE1EA}" type="presParOf" srcId="{5CFF7C5C-CB3F-D34C-BAAB-D91AC329EB6A}" destId="{3EFDC236-606E-BA4F-869D-88CD16219544}" srcOrd="13" destOrd="0" presId="urn:microsoft.com/office/officeart/2005/8/layout/list1"/>
    <dgm:cxn modelId="{C70FCD35-025E-BC4F-A835-B7EA1B9658D7}" type="presParOf" srcId="{5CFF7C5C-CB3F-D34C-BAAB-D91AC329EB6A}" destId="{3CFE5D09-CB61-6347-BB92-0CCF442591B5}" srcOrd="14" destOrd="0" presId="urn:microsoft.com/office/officeart/2005/8/layout/list1"/>
    <dgm:cxn modelId="{2F474F70-410C-2C49-8622-F55EE9E5F6C6}" type="presParOf" srcId="{5CFF7C5C-CB3F-D34C-BAAB-D91AC329EB6A}" destId="{5B91933D-450F-9546-BC41-1CF31AEADCFF}" srcOrd="15" destOrd="0" presId="urn:microsoft.com/office/officeart/2005/8/layout/list1"/>
    <dgm:cxn modelId="{5B870F6B-A68A-A847-BAEF-8A174C7ECA80}" type="presParOf" srcId="{5CFF7C5C-CB3F-D34C-BAAB-D91AC329EB6A}" destId="{BDF93327-F4B7-D24E-AA60-3E79C2590515}" srcOrd="16" destOrd="0" presId="urn:microsoft.com/office/officeart/2005/8/layout/list1"/>
    <dgm:cxn modelId="{F9B2CE4E-55A8-0A41-BA3F-70593A5C3698}" type="presParOf" srcId="{BDF93327-F4B7-D24E-AA60-3E79C2590515}" destId="{F16AFF60-8750-2740-8A15-D38DB1723856}" srcOrd="0" destOrd="0" presId="urn:microsoft.com/office/officeart/2005/8/layout/list1"/>
    <dgm:cxn modelId="{0C94F345-5C08-AF4B-A6F1-2D16D0792743}" type="presParOf" srcId="{BDF93327-F4B7-D24E-AA60-3E79C2590515}" destId="{313BE799-C57D-9C4C-8631-A077F02931F5}" srcOrd="1" destOrd="0" presId="urn:microsoft.com/office/officeart/2005/8/layout/list1"/>
    <dgm:cxn modelId="{29521F5E-4072-5546-A082-B42132E29886}" type="presParOf" srcId="{5CFF7C5C-CB3F-D34C-BAAB-D91AC329EB6A}" destId="{FBF89C01-6126-734F-A37F-E1E0F1AB94AA}" srcOrd="17" destOrd="0" presId="urn:microsoft.com/office/officeart/2005/8/layout/list1"/>
    <dgm:cxn modelId="{6DB86049-DB2C-F941-82CC-96600979CC54}" type="presParOf" srcId="{5CFF7C5C-CB3F-D34C-BAAB-D91AC329EB6A}" destId="{A94AA8D6-A5F1-6342-8B3B-969765E8F64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D7A50C-3B7E-45C1-B3CF-CD1A6AA919D7}"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FFC8354D-B719-4ADB-B9CC-53803D440A60}">
      <dgm:prSet phldrT="[Text]"/>
      <dgm:spPr/>
      <dgm:t>
        <a:bodyPr/>
        <a:lstStyle/>
        <a:p>
          <a:pPr>
            <a:lnSpc>
              <a:spcPct val="100000"/>
            </a:lnSpc>
            <a:defRPr b="1"/>
          </a:pPr>
          <a:r>
            <a:rPr lang="en-US" dirty="0">
              <a:latin typeface="Times New Roman" panose="02020603050405020304" pitchFamily="18" charset="0"/>
              <a:cs typeface="Times New Roman" panose="02020603050405020304" pitchFamily="18" charset="0"/>
            </a:rPr>
            <a:t>HTTP (Hypertext Transfer Protocol):</a:t>
          </a:r>
        </a:p>
      </dgm:t>
    </dgm:pt>
    <dgm:pt modelId="{7A96C454-864A-49F4-A19E-12E259D3E00B}" type="parTrans" cxnId="{6D200866-2D98-4473-829E-5F344312F4C9}">
      <dgm:prSet/>
      <dgm:spPr/>
      <dgm:t>
        <a:bodyPr/>
        <a:lstStyle/>
        <a:p>
          <a:endParaRPr lang="en-US"/>
        </a:p>
      </dgm:t>
    </dgm:pt>
    <dgm:pt modelId="{ED8F5FC0-0BEB-460B-800C-38366B156934}" type="sibTrans" cxnId="{6D200866-2D98-4473-829E-5F344312F4C9}">
      <dgm:prSet/>
      <dgm:spPr/>
      <dgm:t>
        <a:bodyPr/>
        <a:lstStyle/>
        <a:p>
          <a:endParaRPr lang="en-US"/>
        </a:p>
      </dgm:t>
    </dgm:pt>
    <dgm:pt modelId="{AA14CB87-F9D6-4F78-96F9-75B1685F2FE5}">
      <dgm:prSet phldrT="[Text]"/>
      <dgm:spPr/>
      <dgm:t>
        <a:bodyPr/>
        <a:lstStyle/>
        <a:p>
          <a:pPr>
            <a:lnSpc>
              <a:spcPct val="100000"/>
            </a:lnSpc>
          </a:pPr>
          <a:r>
            <a:rPr lang="en-US" dirty="0">
              <a:latin typeface="Times New Roman" panose="02020603050405020304" pitchFamily="18" charset="0"/>
              <a:cs typeface="Times New Roman" panose="02020603050405020304" pitchFamily="18" charset="0"/>
            </a:rPr>
            <a:t>HTTP is the foundation of data communication on the World Wide Web. It defines how messages are formatted and transmitted between web servers and web browsers, allowing for the retrieval and display of web pages and other resources</a:t>
          </a:r>
        </a:p>
      </dgm:t>
    </dgm:pt>
    <dgm:pt modelId="{6CFCCCA4-A2A9-46F7-B992-9770B04C9DD3}" type="parTrans" cxnId="{61C3C6B8-375B-4A21-9A06-729C07A4BFF0}">
      <dgm:prSet/>
      <dgm:spPr/>
      <dgm:t>
        <a:bodyPr/>
        <a:lstStyle/>
        <a:p>
          <a:endParaRPr lang="en-US"/>
        </a:p>
      </dgm:t>
    </dgm:pt>
    <dgm:pt modelId="{B03F8F4D-7BF1-424C-A650-48475D012D41}" type="sibTrans" cxnId="{61C3C6B8-375B-4A21-9A06-729C07A4BFF0}">
      <dgm:prSet/>
      <dgm:spPr/>
      <dgm:t>
        <a:bodyPr/>
        <a:lstStyle/>
        <a:p>
          <a:endParaRPr lang="en-US"/>
        </a:p>
      </dgm:t>
    </dgm:pt>
    <dgm:pt modelId="{180F6BFE-0EDC-4C8A-874F-9FF6AB526F0D}">
      <dgm:prSet phldrT="[Text]"/>
      <dgm:spPr/>
      <dgm:t>
        <a:bodyPr/>
        <a:lstStyle/>
        <a:p>
          <a:pPr>
            <a:lnSpc>
              <a:spcPct val="100000"/>
            </a:lnSpc>
            <a:defRPr b="1"/>
          </a:pPr>
          <a:r>
            <a:rPr lang="en-US">
              <a:latin typeface="Times New Roman" panose="02020603050405020304" pitchFamily="18" charset="0"/>
              <a:cs typeface="Times New Roman" panose="02020603050405020304" pitchFamily="18" charset="0"/>
            </a:rPr>
            <a:t>HTTPS (Hypertext Transfer Protocol Secure):</a:t>
          </a:r>
        </a:p>
      </dgm:t>
    </dgm:pt>
    <dgm:pt modelId="{7ACD95F2-8C09-4F27-9AB9-999438E766B6}" type="parTrans" cxnId="{4D797310-8C31-445F-A129-37E3E6998464}">
      <dgm:prSet/>
      <dgm:spPr/>
      <dgm:t>
        <a:bodyPr/>
        <a:lstStyle/>
        <a:p>
          <a:endParaRPr lang="en-US"/>
        </a:p>
      </dgm:t>
    </dgm:pt>
    <dgm:pt modelId="{9697F557-FB4D-4B31-BCB7-61F094B532DB}" type="sibTrans" cxnId="{4D797310-8C31-445F-A129-37E3E6998464}">
      <dgm:prSet/>
      <dgm:spPr/>
      <dgm:t>
        <a:bodyPr/>
        <a:lstStyle/>
        <a:p>
          <a:endParaRPr lang="en-US"/>
        </a:p>
      </dgm:t>
    </dgm:pt>
    <dgm:pt modelId="{DE29D705-CB5B-40F9-9130-BB949CFACA62}">
      <dgm:prSet phldrT="[Text]"/>
      <dgm:spPr/>
      <dgm:t>
        <a:bodyPr/>
        <a:lstStyle/>
        <a:p>
          <a:pPr>
            <a:lnSpc>
              <a:spcPct val="100000"/>
            </a:lnSpc>
          </a:pPr>
          <a:r>
            <a:rPr lang="en-US" dirty="0">
              <a:latin typeface="Times New Roman" panose="02020603050405020304" pitchFamily="18" charset="0"/>
              <a:cs typeface="Times New Roman" panose="02020603050405020304" pitchFamily="18" charset="0"/>
            </a:rPr>
            <a:t>HTTPS is the secure version of HTTP, encrypted with Transport Layer Security (TLS) or its predecessor, Secure Sockets Layer (SSL). It provides secure communication over the internet by encrypting data transmitted between the web server and the client, ensuring privacy and integrity</a:t>
          </a:r>
        </a:p>
      </dgm:t>
    </dgm:pt>
    <dgm:pt modelId="{57DC6A02-5546-44A6-9367-08AA136E209F}" type="parTrans" cxnId="{B34EF20B-E5D3-4F98-AE58-B66A09AC4538}">
      <dgm:prSet/>
      <dgm:spPr/>
      <dgm:t>
        <a:bodyPr/>
        <a:lstStyle/>
        <a:p>
          <a:endParaRPr lang="en-US"/>
        </a:p>
      </dgm:t>
    </dgm:pt>
    <dgm:pt modelId="{0D18C268-AAB5-4E2A-BE8A-44B78C13FC04}" type="sibTrans" cxnId="{B34EF20B-E5D3-4F98-AE58-B66A09AC4538}">
      <dgm:prSet/>
      <dgm:spPr/>
      <dgm:t>
        <a:bodyPr/>
        <a:lstStyle/>
        <a:p>
          <a:endParaRPr lang="en-US"/>
        </a:p>
      </dgm:t>
    </dgm:pt>
    <dgm:pt modelId="{EA7BF07F-9A37-431F-8611-1ED86A763941}">
      <dgm:prSet phldrT="[Text]"/>
      <dgm:spPr/>
      <dgm:t>
        <a:bodyPr/>
        <a:lstStyle/>
        <a:p>
          <a:pPr>
            <a:lnSpc>
              <a:spcPct val="100000"/>
            </a:lnSpc>
            <a:defRPr b="1"/>
          </a:pPr>
          <a:r>
            <a:rPr lang="en-US">
              <a:latin typeface="Times New Roman" panose="02020603050405020304" pitchFamily="18" charset="0"/>
              <a:cs typeface="Times New Roman" panose="02020603050405020304" pitchFamily="18" charset="0"/>
            </a:rPr>
            <a:t>FTP (File Transfer Protocol):</a:t>
          </a:r>
        </a:p>
      </dgm:t>
    </dgm:pt>
    <dgm:pt modelId="{D729775F-C74F-4690-B07C-5AFD3D02EDB2}" type="parTrans" cxnId="{00DD5571-81FC-47DF-A34C-54AE98A5F0DA}">
      <dgm:prSet/>
      <dgm:spPr/>
      <dgm:t>
        <a:bodyPr/>
        <a:lstStyle/>
        <a:p>
          <a:endParaRPr lang="en-US"/>
        </a:p>
      </dgm:t>
    </dgm:pt>
    <dgm:pt modelId="{8AB3056D-BDC4-424D-A168-82B3954D560A}" type="sibTrans" cxnId="{00DD5571-81FC-47DF-A34C-54AE98A5F0DA}">
      <dgm:prSet/>
      <dgm:spPr/>
      <dgm:t>
        <a:bodyPr/>
        <a:lstStyle/>
        <a:p>
          <a:endParaRPr lang="en-US"/>
        </a:p>
      </dgm:t>
    </dgm:pt>
    <dgm:pt modelId="{15D95009-35D7-4581-86DC-7B5931BE1302}">
      <dgm:prSet phldrT="[Text]"/>
      <dgm:spPr/>
      <dgm:t>
        <a:bodyPr/>
        <a:lstStyle/>
        <a:p>
          <a:pPr>
            <a:lnSpc>
              <a:spcPct val="100000"/>
            </a:lnSpc>
          </a:pPr>
          <a:r>
            <a:rPr lang="en-US" dirty="0">
              <a:latin typeface="Times New Roman" panose="02020603050405020304" pitchFamily="18" charset="0"/>
              <a:cs typeface="Times New Roman" panose="02020603050405020304" pitchFamily="18" charset="0"/>
            </a:rPr>
            <a:t>FTP is a standard network protocol used for transferring files between a client and a server on a computer network. It allows users to upload, download, and manage files on remote servers.</a:t>
          </a:r>
        </a:p>
      </dgm:t>
    </dgm:pt>
    <dgm:pt modelId="{B6718610-EAB6-4478-A83F-B74710030CF0}" type="parTrans" cxnId="{753AA642-3419-4F77-A3C7-1EDB5EF8C965}">
      <dgm:prSet/>
      <dgm:spPr/>
      <dgm:t>
        <a:bodyPr/>
        <a:lstStyle/>
        <a:p>
          <a:endParaRPr lang="en-US"/>
        </a:p>
      </dgm:t>
    </dgm:pt>
    <dgm:pt modelId="{A44BBD46-D62D-4658-8CCF-A6F609AEF0E0}" type="sibTrans" cxnId="{753AA642-3419-4F77-A3C7-1EDB5EF8C965}">
      <dgm:prSet/>
      <dgm:spPr/>
      <dgm:t>
        <a:bodyPr/>
        <a:lstStyle/>
        <a:p>
          <a:endParaRPr lang="en-US"/>
        </a:p>
      </dgm:t>
    </dgm:pt>
    <dgm:pt modelId="{934DB547-E9ED-4498-AD22-1FB92F5A7E69}" type="pres">
      <dgm:prSet presAssocID="{54D7A50C-3B7E-45C1-B3CF-CD1A6AA919D7}" presName="root" presStyleCnt="0">
        <dgm:presLayoutVars>
          <dgm:dir/>
          <dgm:resizeHandles val="exact"/>
        </dgm:presLayoutVars>
      </dgm:prSet>
      <dgm:spPr/>
    </dgm:pt>
    <dgm:pt modelId="{6778DE9B-E5D3-49E9-A555-C1B3FE73EB3A}" type="pres">
      <dgm:prSet presAssocID="{FFC8354D-B719-4ADB-B9CC-53803D440A60}" presName="compNode" presStyleCnt="0"/>
      <dgm:spPr/>
    </dgm:pt>
    <dgm:pt modelId="{D76E1977-0505-4901-AB47-B9781019EC27}" type="pres">
      <dgm:prSet presAssocID="{FFC8354D-B719-4ADB-B9CC-53803D440A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380C6E31-B617-4D7E-9B75-6BE170DE8699}" type="pres">
      <dgm:prSet presAssocID="{FFC8354D-B719-4ADB-B9CC-53803D440A60}" presName="iconSpace" presStyleCnt="0"/>
      <dgm:spPr/>
    </dgm:pt>
    <dgm:pt modelId="{00B8C4F9-8D9E-4C8F-AD37-759154BA9EED}" type="pres">
      <dgm:prSet presAssocID="{FFC8354D-B719-4ADB-B9CC-53803D440A60}" presName="parTx" presStyleLbl="revTx" presStyleIdx="0" presStyleCnt="6">
        <dgm:presLayoutVars>
          <dgm:chMax val="0"/>
          <dgm:chPref val="0"/>
        </dgm:presLayoutVars>
      </dgm:prSet>
      <dgm:spPr/>
    </dgm:pt>
    <dgm:pt modelId="{2DB1F0A8-B02E-474B-973E-DF04B6D1310C}" type="pres">
      <dgm:prSet presAssocID="{FFC8354D-B719-4ADB-B9CC-53803D440A60}" presName="txSpace" presStyleCnt="0"/>
      <dgm:spPr/>
    </dgm:pt>
    <dgm:pt modelId="{D8F54866-2BDE-4154-B619-F81638F665E0}" type="pres">
      <dgm:prSet presAssocID="{FFC8354D-B719-4ADB-B9CC-53803D440A60}" presName="desTx" presStyleLbl="revTx" presStyleIdx="1" presStyleCnt="6">
        <dgm:presLayoutVars/>
      </dgm:prSet>
      <dgm:spPr/>
    </dgm:pt>
    <dgm:pt modelId="{6BF5A4AF-E0D4-4CC8-8F33-8C452ECAF86B}" type="pres">
      <dgm:prSet presAssocID="{ED8F5FC0-0BEB-460B-800C-38366B156934}" presName="sibTrans" presStyleCnt="0"/>
      <dgm:spPr/>
    </dgm:pt>
    <dgm:pt modelId="{57A31D82-A71F-4397-906B-B2286E8964C2}" type="pres">
      <dgm:prSet presAssocID="{180F6BFE-0EDC-4C8A-874F-9FF6AB526F0D}" presName="compNode" presStyleCnt="0"/>
      <dgm:spPr/>
    </dgm:pt>
    <dgm:pt modelId="{7A12A558-8B64-4F68-945A-42BC05D97128}" type="pres">
      <dgm:prSet presAssocID="{180F6BFE-0EDC-4C8A-874F-9FF6AB526F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3C39A064-C514-4278-9CC1-1340828C3298}" type="pres">
      <dgm:prSet presAssocID="{180F6BFE-0EDC-4C8A-874F-9FF6AB526F0D}" presName="iconSpace" presStyleCnt="0"/>
      <dgm:spPr/>
    </dgm:pt>
    <dgm:pt modelId="{7FDADD64-5363-44EF-94EC-4948E214C496}" type="pres">
      <dgm:prSet presAssocID="{180F6BFE-0EDC-4C8A-874F-9FF6AB526F0D}" presName="parTx" presStyleLbl="revTx" presStyleIdx="2" presStyleCnt="6">
        <dgm:presLayoutVars>
          <dgm:chMax val="0"/>
          <dgm:chPref val="0"/>
        </dgm:presLayoutVars>
      </dgm:prSet>
      <dgm:spPr/>
    </dgm:pt>
    <dgm:pt modelId="{6EF3470E-FAF9-4024-8175-C70DEAE56CD5}" type="pres">
      <dgm:prSet presAssocID="{180F6BFE-0EDC-4C8A-874F-9FF6AB526F0D}" presName="txSpace" presStyleCnt="0"/>
      <dgm:spPr/>
    </dgm:pt>
    <dgm:pt modelId="{7A3BA9D7-DF1F-4A32-A7CE-24CA391EC05B}" type="pres">
      <dgm:prSet presAssocID="{180F6BFE-0EDC-4C8A-874F-9FF6AB526F0D}" presName="desTx" presStyleLbl="revTx" presStyleIdx="3" presStyleCnt="6">
        <dgm:presLayoutVars/>
      </dgm:prSet>
      <dgm:spPr/>
    </dgm:pt>
    <dgm:pt modelId="{BDF491A4-2D79-47E3-8045-21C193E6E203}" type="pres">
      <dgm:prSet presAssocID="{9697F557-FB4D-4B31-BCB7-61F094B532DB}" presName="sibTrans" presStyleCnt="0"/>
      <dgm:spPr/>
    </dgm:pt>
    <dgm:pt modelId="{20F7F4B1-E20E-4DD6-83A2-E6EF0E1B78FA}" type="pres">
      <dgm:prSet presAssocID="{EA7BF07F-9A37-431F-8611-1ED86A763941}" presName="compNode" presStyleCnt="0"/>
      <dgm:spPr/>
    </dgm:pt>
    <dgm:pt modelId="{D2033A57-8DEA-4D9B-88CF-647E20BEAAD9}" type="pres">
      <dgm:prSet presAssocID="{EA7BF07F-9A37-431F-8611-1ED86A7639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2E95A0EC-0E48-4FA5-8A03-89723FFB1EA0}" type="pres">
      <dgm:prSet presAssocID="{EA7BF07F-9A37-431F-8611-1ED86A763941}" presName="iconSpace" presStyleCnt="0"/>
      <dgm:spPr/>
    </dgm:pt>
    <dgm:pt modelId="{78C5E9D3-0134-4186-9816-7DE48CC5DA23}" type="pres">
      <dgm:prSet presAssocID="{EA7BF07F-9A37-431F-8611-1ED86A763941}" presName="parTx" presStyleLbl="revTx" presStyleIdx="4" presStyleCnt="6">
        <dgm:presLayoutVars>
          <dgm:chMax val="0"/>
          <dgm:chPref val="0"/>
        </dgm:presLayoutVars>
      </dgm:prSet>
      <dgm:spPr/>
    </dgm:pt>
    <dgm:pt modelId="{D5F1139D-45D4-4BCC-B6B9-D56D272378F4}" type="pres">
      <dgm:prSet presAssocID="{EA7BF07F-9A37-431F-8611-1ED86A763941}" presName="txSpace" presStyleCnt="0"/>
      <dgm:spPr/>
    </dgm:pt>
    <dgm:pt modelId="{332760A8-847F-4067-A08C-D5AAF9525927}" type="pres">
      <dgm:prSet presAssocID="{EA7BF07F-9A37-431F-8611-1ED86A763941}" presName="desTx" presStyleLbl="revTx" presStyleIdx="5" presStyleCnt="6">
        <dgm:presLayoutVars/>
      </dgm:prSet>
      <dgm:spPr/>
    </dgm:pt>
  </dgm:ptLst>
  <dgm:cxnLst>
    <dgm:cxn modelId="{743E9F04-E455-3344-AA63-C85ECAA630D1}" type="presOf" srcId="{180F6BFE-0EDC-4C8A-874F-9FF6AB526F0D}" destId="{7FDADD64-5363-44EF-94EC-4948E214C496}" srcOrd="0" destOrd="0" presId="urn:microsoft.com/office/officeart/2018/2/layout/IconLabelDescriptionList"/>
    <dgm:cxn modelId="{B34EF20B-E5D3-4F98-AE58-B66A09AC4538}" srcId="{180F6BFE-0EDC-4C8A-874F-9FF6AB526F0D}" destId="{DE29D705-CB5B-40F9-9130-BB949CFACA62}" srcOrd="0" destOrd="0" parTransId="{57DC6A02-5546-44A6-9367-08AA136E209F}" sibTransId="{0D18C268-AAB5-4E2A-BE8A-44B78C13FC04}"/>
    <dgm:cxn modelId="{4D797310-8C31-445F-A129-37E3E6998464}" srcId="{54D7A50C-3B7E-45C1-B3CF-CD1A6AA919D7}" destId="{180F6BFE-0EDC-4C8A-874F-9FF6AB526F0D}" srcOrd="1" destOrd="0" parTransId="{7ACD95F2-8C09-4F27-9AB9-999438E766B6}" sibTransId="{9697F557-FB4D-4B31-BCB7-61F094B532DB}"/>
    <dgm:cxn modelId="{B2CCA613-9184-BA4F-BF89-23D87226C244}" type="presOf" srcId="{AA14CB87-F9D6-4F78-96F9-75B1685F2FE5}" destId="{D8F54866-2BDE-4154-B619-F81638F665E0}" srcOrd="0" destOrd="0" presId="urn:microsoft.com/office/officeart/2018/2/layout/IconLabelDescriptionList"/>
    <dgm:cxn modelId="{E540473E-ECD0-2F45-AC89-F7B0B29B26F3}" type="presOf" srcId="{15D95009-35D7-4581-86DC-7B5931BE1302}" destId="{332760A8-847F-4067-A08C-D5AAF9525927}" srcOrd="0" destOrd="0" presId="urn:microsoft.com/office/officeart/2018/2/layout/IconLabelDescriptionList"/>
    <dgm:cxn modelId="{753AA642-3419-4F77-A3C7-1EDB5EF8C965}" srcId="{EA7BF07F-9A37-431F-8611-1ED86A763941}" destId="{15D95009-35D7-4581-86DC-7B5931BE1302}" srcOrd="0" destOrd="0" parTransId="{B6718610-EAB6-4478-A83F-B74710030CF0}" sibTransId="{A44BBD46-D62D-4658-8CCF-A6F609AEF0E0}"/>
    <dgm:cxn modelId="{6D200866-2D98-4473-829E-5F344312F4C9}" srcId="{54D7A50C-3B7E-45C1-B3CF-CD1A6AA919D7}" destId="{FFC8354D-B719-4ADB-B9CC-53803D440A60}" srcOrd="0" destOrd="0" parTransId="{7A96C454-864A-49F4-A19E-12E259D3E00B}" sibTransId="{ED8F5FC0-0BEB-460B-800C-38366B156934}"/>
    <dgm:cxn modelId="{00DD5571-81FC-47DF-A34C-54AE98A5F0DA}" srcId="{54D7A50C-3B7E-45C1-B3CF-CD1A6AA919D7}" destId="{EA7BF07F-9A37-431F-8611-1ED86A763941}" srcOrd="2" destOrd="0" parTransId="{D729775F-C74F-4690-B07C-5AFD3D02EDB2}" sibTransId="{8AB3056D-BDC4-424D-A168-82B3954D560A}"/>
    <dgm:cxn modelId="{6C03E6AE-84A6-9041-A08F-820C2B61BCB3}" type="presOf" srcId="{EA7BF07F-9A37-431F-8611-1ED86A763941}" destId="{78C5E9D3-0134-4186-9816-7DE48CC5DA23}" srcOrd="0" destOrd="0" presId="urn:microsoft.com/office/officeart/2018/2/layout/IconLabelDescriptionList"/>
    <dgm:cxn modelId="{61C3C6B8-375B-4A21-9A06-729C07A4BFF0}" srcId="{FFC8354D-B719-4ADB-B9CC-53803D440A60}" destId="{AA14CB87-F9D6-4F78-96F9-75B1685F2FE5}" srcOrd="0" destOrd="0" parTransId="{6CFCCCA4-A2A9-46F7-B992-9770B04C9DD3}" sibTransId="{B03F8F4D-7BF1-424C-A650-48475D012D41}"/>
    <dgm:cxn modelId="{989FCABF-EE15-7A43-B84D-776DC98675D0}" type="presOf" srcId="{FFC8354D-B719-4ADB-B9CC-53803D440A60}" destId="{00B8C4F9-8D9E-4C8F-AD37-759154BA9EED}" srcOrd="0" destOrd="0" presId="urn:microsoft.com/office/officeart/2018/2/layout/IconLabelDescriptionList"/>
    <dgm:cxn modelId="{A4E6F1E8-12C8-A246-8E8A-675BB340BA71}" type="presOf" srcId="{DE29D705-CB5B-40F9-9130-BB949CFACA62}" destId="{7A3BA9D7-DF1F-4A32-A7CE-24CA391EC05B}" srcOrd="0" destOrd="0" presId="urn:microsoft.com/office/officeart/2018/2/layout/IconLabelDescriptionList"/>
    <dgm:cxn modelId="{39AE46F9-BCDC-1E47-8BFE-EE3A685136DD}" type="presOf" srcId="{54D7A50C-3B7E-45C1-B3CF-CD1A6AA919D7}" destId="{934DB547-E9ED-4498-AD22-1FB92F5A7E69}" srcOrd="0" destOrd="0" presId="urn:microsoft.com/office/officeart/2018/2/layout/IconLabelDescriptionList"/>
    <dgm:cxn modelId="{F1346E55-0BD4-3B46-876E-CE4D43744A05}" type="presParOf" srcId="{934DB547-E9ED-4498-AD22-1FB92F5A7E69}" destId="{6778DE9B-E5D3-49E9-A555-C1B3FE73EB3A}" srcOrd="0" destOrd="0" presId="urn:microsoft.com/office/officeart/2018/2/layout/IconLabelDescriptionList"/>
    <dgm:cxn modelId="{A6F15C77-8C2F-6943-A76C-CF30F5ED15C1}" type="presParOf" srcId="{6778DE9B-E5D3-49E9-A555-C1B3FE73EB3A}" destId="{D76E1977-0505-4901-AB47-B9781019EC27}" srcOrd="0" destOrd="0" presId="urn:microsoft.com/office/officeart/2018/2/layout/IconLabelDescriptionList"/>
    <dgm:cxn modelId="{2B2A3B41-9AFD-6542-8D8C-95E6E068F332}" type="presParOf" srcId="{6778DE9B-E5D3-49E9-A555-C1B3FE73EB3A}" destId="{380C6E31-B617-4D7E-9B75-6BE170DE8699}" srcOrd="1" destOrd="0" presId="urn:microsoft.com/office/officeart/2018/2/layout/IconLabelDescriptionList"/>
    <dgm:cxn modelId="{A835BF16-74F0-D149-BC23-65609C531FE6}" type="presParOf" srcId="{6778DE9B-E5D3-49E9-A555-C1B3FE73EB3A}" destId="{00B8C4F9-8D9E-4C8F-AD37-759154BA9EED}" srcOrd="2" destOrd="0" presId="urn:microsoft.com/office/officeart/2018/2/layout/IconLabelDescriptionList"/>
    <dgm:cxn modelId="{E72A12BA-B7F8-BE48-9343-E480A3CA5D99}" type="presParOf" srcId="{6778DE9B-E5D3-49E9-A555-C1B3FE73EB3A}" destId="{2DB1F0A8-B02E-474B-973E-DF04B6D1310C}" srcOrd="3" destOrd="0" presId="urn:microsoft.com/office/officeart/2018/2/layout/IconLabelDescriptionList"/>
    <dgm:cxn modelId="{47556941-0961-4145-A26D-5514E8922F11}" type="presParOf" srcId="{6778DE9B-E5D3-49E9-A555-C1B3FE73EB3A}" destId="{D8F54866-2BDE-4154-B619-F81638F665E0}" srcOrd="4" destOrd="0" presId="urn:microsoft.com/office/officeart/2018/2/layout/IconLabelDescriptionList"/>
    <dgm:cxn modelId="{899F8889-4F75-1A45-A6E3-EFB2141FE8D9}" type="presParOf" srcId="{934DB547-E9ED-4498-AD22-1FB92F5A7E69}" destId="{6BF5A4AF-E0D4-4CC8-8F33-8C452ECAF86B}" srcOrd="1" destOrd="0" presId="urn:microsoft.com/office/officeart/2018/2/layout/IconLabelDescriptionList"/>
    <dgm:cxn modelId="{3A7AD3EA-977B-1D44-A167-2E704E44C220}" type="presParOf" srcId="{934DB547-E9ED-4498-AD22-1FB92F5A7E69}" destId="{57A31D82-A71F-4397-906B-B2286E8964C2}" srcOrd="2" destOrd="0" presId="urn:microsoft.com/office/officeart/2018/2/layout/IconLabelDescriptionList"/>
    <dgm:cxn modelId="{EDCEB08B-65C6-3B40-A869-8F5540F8721D}" type="presParOf" srcId="{57A31D82-A71F-4397-906B-B2286E8964C2}" destId="{7A12A558-8B64-4F68-945A-42BC05D97128}" srcOrd="0" destOrd="0" presId="urn:microsoft.com/office/officeart/2018/2/layout/IconLabelDescriptionList"/>
    <dgm:cxn modelId="{4ED639CE-0D72-584F-A015-26D02C2ECBFC}" type="presParOf" srcId="{57A31D82-A71F-4397-906B-B2286E8964C2}" destId="{3C39A064-C514-4278-9CC1-1340828C3298}" srcOrd="1" destOrd="0" presId="urn:microsoft.com/office/officeart/2018/2/layout/IconLabelDescriptionList"/>
    <dgm:cxn modelId="{11F1DC2D-F449-9F4C-90EB-AE091B3A8F50}" type="presParOf" srcId="{57A31D82-A71F-4397-906B-B2286E8964C2}" destId="{7FDADD64-5363-44EF-94EC-4948E214C496}" srcOrd="2" destOrd="0" presId="urn:microsoft.com/office/officeart/2018/2/layout/IconLabelDescriptionList"/>
    <dgm:cxn modelId="{780D2EF1-AEBC-0245-8FA4-B79783CCD3F2}" type="presParOf" srcId="{57A31D82-A71F-4397-906B-B2286E8964C2}" destId="{6EF3470E-FAF9-4024-8175-C70DEAE56CD5}" srcOrd="3" destOrd="0" presId="urn:microsoft.com/office/officeart/2018/2/layout/IconLabelDescriptionList"/>
    <dgm:cxn modelId="{683ECB50-03E5-F945-A147-76135AB67D19}" type="presParOf" srcId="{57A31D82-A71F-4397-906B-B2286E8964C2}" destId="{7A3BA9D7-DF1F-4A32-A7CE-24CA391EC05B}" srcOrd="4" destOrd="0" presId="urn:microsoft.com/office/officeart/2018/2/layout/IconLabelDescriptionList"/>
    <dgm:cxn modelId="{0350A339-21B9-DE46-8F95-5BB7E8F0D069}" type="presParOf" srcId="{934DB547-E9ED-4498-AD22-1FB92F5A7E69}" destId="{BDF491A4-2D79-47E3-8045-21C193E6E203}" srcOrd="3" destOrd="0" presId="urn:microsoft.com/office/officeart/2018/2/layout/IconLabelDescriptionList"/>
    <dgm:cxn modelId="{A272045B-9B41-8647-8830-04F9B77289E3}" type="presParOf" srcId="{934DB547-E9ED-4498-AD22-1FB92F5A7E69}" destId="{20F7F4B1-E20E-4DD6-83A2-E6EF0E1B78FA}" srcOrd="4" destOrd="0" presId="urn:microsoft.com/office/officeart/2018/2/layout/IconLabelDescriptionList"/>
    <dgm:cxn modelId="{F1749875-DB68-984F-A8C5-CE17E2311C8D}" type="presParOf" srcId="{20F7F4B1-E20E-4DD6-83A2-E6EF0E1B78FA}" destId="{D2033A57-8DEA-4D9B-88CF-647E20BEAAD9}" srcOrd="0" destOrd="0" presId="urn:microsoft.com/office/officeart/2018/2/layout/IconLabelDescriptionList"/>
    <dgm:cxn modelId="{EC0DBCD7-48DA-8045-983D-920F53334E3E}" type="presParOf" srcId="{20F7F4B1-E20E-4DD6-83A2-E6EF0E1B78FA}" destId="{2E95A0EC-0E48-4FA5-8A03-89723FFB1EA0}" srcOrd="1" destOrd="0" presId="urn:microsoft.com/office/officeart/2018/2/layout/IconLabelDescriptionList"/>
    <dgm:cxn modelId="{F4B08A05-6795-BC4F-97C2-4E89CCE74451}" type="presParOf" srcId="{20F7F4B1-E20E-4DD6-83A2-E6EF0E1B78FA}" destId="{78C5E9D3-0134-4186-9816-7DE48CC5DA23}" srcOrd="2" destOrd="0" presId="urn:microsoft.com/office/officeart/2018/2/layout/IconLabelDescriptionList"/>
    <dgm:cxn modelId="{5B659BA8-B037-8D4C-A559-C3579E6EBF85}" type="presParOf" srcId="{20F7F4B1-E20E-4DD6-83A2-E6EF0E1B78FA}" destId="{D5F1139D-45D4-4BCC-B6B9-D56D272378F4}" srcOrd="3" destOrd="0" presId="urn:microsoft.com/office/officeart/2018/2/layout/IconLabelDescriptionList"/>
    <dgm:cxn modelId="{E4645937-EAC9-2F48-A8B3-5574975DA4D1}" type="presParOf" srcId="{20F7F4B1-E20E-4DD6-83A2-E6EF0E1B78FA}" destId="{332760A8-847F-4067-A08C-D5AAF952592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D7A50C-3B7E-45C1-B3CF-CD1A6AA919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FC8354D-B719-4ADB-B9CC-53803D440A60}">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SMTP (Simple Mail Transfer Protocol):</a:t>
          </a:r>
        </a:p>
      </dgm:t>
    </dgm:pt>
    <dgm:pt modelId="{7A96C454-864A-49F4-A19E-12E259D3E00B}" type="parTrans" cxnId="{6D200866-2D98-4473-829E-5F344312F4C9}">
      <dgm:prSet/>
      <dgm:spPr/>
      <dgm:t>
        <a:bodyPr/>
        <a:lstStyle/>
        <a:p>
          <a:endParaRPr lang="en-US"/>
        </a:p>
      </dgm:t>
    </dgm:pt>
    <dgm:pt modelId="{ED8F5FC0-0BEB-460B-800C-38366B156934}" type="sibTrans" cxnId="{6D200866-2D98-4473-829E-5F344312F4C9}">
      <dgm:prSet/>
      <dgm:spPr/>
      <dgm:t>
        <a:bodyPr/>
        <a:lstStyle/>
        <a:p>
          <a:endParaRPr lang="en-US"/>
        </a:p>
      </dgm:t>
    </dgm:pt>
    <dgm:pt modelId="{AA14CB87-F9D6-4F78-96F9-75B1685F2FE5}">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SMTP is a protocol used for sending email messages between servers. It defines how email messages are relayed and delivered over the internet, facilitating communication between mail servers.</a:t>
          </a:r>
        </a:p>
      </dgm:t>
    </dgm:pt>
    <dgm:pt modelId="{6CFCCCA4-A2A9-46F7-B992-9770B04C9DD3}" type="parTrans" cxnId="{61C3C6B8-375B-4A21-9A06-729C07A4BFF0}">
      <dgm:prSet/>
      <dgm:spPr/>
      <dgm:t>
        <a:bodyPr/>
        <a:lstStyle/>
        <a:p>
          <a:endParaRPr lang="en-US"/>
        </a:p>
      </dgm:t>
    </dgm:pt>
    <dgm:pt modelId="{B03F8F4D-7BF1-424C-A650-48475D012D41}" type="sibTrans" cxnId="{61C3C6B8-375B-4A21-9A06-729C07A4BFF0}">
      <dgm:prSet/>
      <dgm:spPr/>
      <dgm:t>
        <a:bodyPr/>
        <a:lstStyle/>
        <a:p>
          <a:endParaRPr lang="en-US"/>
        </a:p>
      </dgm:t>
    </dgm:pt>
    <dgm:pt modelId="{180F6BFE-0EDC-4C8A-874F-9FF6AB526F0D}">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POP3 (Post Office Protocol version 3) and IMAP (Internet Message Access Protocol):</a:t>
          </a:r>
        </a:p>
      </dgm:t>
    </dgm:pt>
    <dgm:pt modelId="{7ACD95F2-8C09-4F27-9AB9-999438E766B6}" type="parTrans" cxnId="{4D797310-8C31-445F-A129-37E3E6998464}">
      <dgm:prSet/>
      <dgm:spPr/>
      <dgm:t>
        <a:bodyPr/>
        <a:lstStyle/>
        <a:p>
          <a:endParaRPr lang="en-US"/>
        </a:p>
      </dgm:t>
    </dgm:pt>
    <dgm:pt modelId="{9697F557-FB4D-4B31-BCB7-61F094B532DB}" type="sibTrans" cxnId="{4D797310-8C31-445F-A129-37E3E6998464}">
      <dgm:prSet/>
      <dgm:spPr/>
      <dgm:t>
        <a:bodyPr/>
        <a:lstStyle/>
        <a:p>
          <a:endParaRPr lang="en-US"/>
        </a:p>
      </dgm:t>
    </dgm:pt>
    <dgm:pt modelId="{DE29D705-CB5B-40F9-9130-BB949CFACA62}">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POP3 and IMAP are protocols used by email clients to retrieve email messages from a mail server. POP3 downloads emails to the client's device, while IMAP allows users to view and manage emails directly on the server</a:t>
          </a:r>
        </a:p>
      </dgm:t>
    </dgm:pt>
    <dgm:pt modelId="{57DC6A02-5546-44A6-9367-08AA136E209F}" type="parTrans" cxnId="{B34EF20B-E5D3-4F98-AE58-B66A09AC4538}">
      <dgm:prSet/>
      <dgm:spPr/>
      <dgm:t>
        <a:bodyPr/>
        <a:lstStyle/>
        <a:p>
          <a:endParaRPr lang="en-US"/>
        </a:p>
      </dgm:t>
    </dgm:pt>
    <dgm:pt modelId="{0D18C268-AAB5-4E2A-BE8A-44B78C13FC04}" type="sibTrans" cxnId="{B34EF20B-E5D3-4F98-AE58-B66A09AC4538}">
      <dgm:prSet/>
      <dgm:spPr/>
      <dgm:t>
        <a:bodyPr/>
        <a:lstStyle/>
        <a:p>
          <a:endParaRPr lang="en-US"/>
        </a:p>
      </dgm:t>
    </dgm:pt>
    <dgm:pt modelId="{EA7BF07F-9A37-431F-8611-1ED86A763941}">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SSH (Secure Shell):</a:t>
          </a:r>
        </a:p>
      </dgm:t>
    </dgm:pt>
    <dgm:pt modelId="{D729775F-C74F-4690-B07C-5AFD3D02EDB2}" type="parTrans" cxnId="{00DD5571-81FC-47DF-A34C-54AE98A5F0DA}">
      <dgm:prSet/>
      <dgm:spPr/>
      <dgm:t>
        <a:bodyPr/>
        <a:lstStyle/>
        <a:p>
          <a:endParaRPr lang="en-US"/>
        </a:p>
      </dgm:t>
    </dgm:pt>
    <dgm:pt modelId="{8AB3056D-BDC4-424D-A168-82B3954D560A}" type="sibTrans" cxnId="{00DD5571-81FC-47DF-A34C-54AE98A5F0DA}">
      <dgm:prSet/>
      <dgm:spPr/>
      <dgm:t>
        <a:bodyPr/>
        <a:lstStyle/>
        <a:p>
          <a:endParaRPr lang="en-US"/>
        </a:p>
      </dgm:t>
    </dgm:pt>
    <dgm:pt modelId="{15D95009-35D7-4581-86DC-7B5931BE1302}">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SSH is a cryptographic network protocol for secure remote access to a computer or server over an unsecured network. It provides encrypted communication between the client and the server, enabling secure login, file transfers, and remote command execution.</a:t>
          </a:r>
        </a:p>
      </dgm:t>
    </dgm:pt>
    <dgm:pt modelId="{B6718610-EAB6-4478-A83F-B74710030CF0}" type="parTrans" cxnId="{753AA642-3419-4F77-A3C7-1EDB5EF8C965}">
      <dgm:prSet/>
      <dgm:spPr/>
      <dgm:t>
        <a:bodyPr/>
        <a:lstStyle/>
        <a:p>
          <a:endParaRPr lang="en-US"/>
        </a:p>
      </dgm:t>
    </dgm:pt>
    <dgm:pt modelId="{A44BBD46-D62D-4658-8CCF-A6F609AEF0E0}" type="sibTrans" cxnId="{753AA642-3419-4F77-A3C7-1EDB5EF8C965}">
      <dgm:prSet/>
      <dgm:spPr/>
      <dgm:t>
        <a:bodyPr/>
        <a:lstStyle/>
        <a:p>
          <a:endParaRPr lang="en-US"/>
        </a:p>
      </dgm:t>
    </dgm:pt>
    <dgm:pt modelId="{5EB014DE-1D88-4FEF-BC14-542277B9F112}" type="pres">
      <dgm:prSet presAssocID="{54D7A50C-3B7E-45C1-B3CF-CD1A6AA919D7}" presName="root" presStyleCnt="0">
        <dgm:presLayoutVars>
          <dgm:dir/>
          <dgm:resizeHandles val="exact"/>
        </dgm:presLayoutVars>
      </dgm:prSet>
      <dgm:spPr/>
    </dgm:pt>
    <dgm:pt modelId="{E7669F52-3919-45CD-A13C-E85E64CBED6F}" type="pres">
      <dgm:prSet presAssocID="{FFC8354D-B719-4ADB-B9CC-53803D440A60}" presName="compNode" presStyleCnt="0"/>
      <dgm:spPr/>
    </dgm:pt>
    <dgm:pt modelId="{66380E65-B1B6-4885-A837-98AF97CD6EE0}" type="pres">
      <dgm:prSet presAssocID="{FFC8354D-B719-4ADB-B9CC-53803D440A60}" presName="bgRect" presStyleLbl="bgShp" presStyleIdx="0" presStyleCnt="3"/>
      <dgm:spPr/>
    </dgm:pt>
    <dgm:pt modelId="{E7F96799-1CDF-4F21-9E81-C853C2EAB28B}" type="pres">
      <dgm:prSet presAssocID="{FFC8354D-B719-4ADB-B9CC-53803D440A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nvelope"/>
        </a:ext>
      </dgm:extLst>
    </dgm:pt>
    <dgm:pt modelId="{DD766142-8376-484C-A6C3-3460F1C3F15A}" type="pres">
      <dgm:prSet presAssocID="{FFC8354D-B719-4ADB-B9CC-53803D440A60}" presName="spaceRect" presStyleCnt="0"/>
      <dgm:spPr/>
    </dgm:pt>
    <dgm:pt modelId="{136B4006-3791-4A40-A0BC-B3319D4C0B30}" type="pres">
      <dgm:prSet presAssocID="{FFC8354D-B719-4ADB-B9CC-53803D440A60}" presName="parTx" presStyleLbl="revTx" presStyleIdx="0" presStyleCnt="6">
        <dgm:presLayoutVars>
          <dgm:chMax val="0"/>
          <dgm:chPref val="0"/>
        </dgm:presLayoutVars>
      </dgm:prSet>
      <dgm:spPr/>
    </dgm:pt>
    <dgm:pt modelId="{822C1966-1867-4A59-9567-FF5B9496C0CA}" type="pres">
      <dgm:prSet presAssocID="{FFC8354D-B719-4ADB-B9CC-53803D440A60}" presName="desTx" presStyleLbl="revTx" presStyleIdx="1" presStyleCnt="6">
        <dgm:presLayoutVars/>
      </dgm:prSet>
      <dgm:spPr/>
    </dgm:pt>
    <dgm:pt modelId="{34D4AD05-7689-42A3-8472-4D4DC891F9D4}" type="pres">
      <dgm:prSet presAssocID="{ED8F5FC0-0BEB-460B-800C-38366B156934}" presName="sibTrans" presStyleCnt="0"/>
      <dgm:spPr/>
    </dgm:pt>
    <dgm:pt modelId="{F13D7FA3-E03E-4407-8572-9919E7B2A38E}" type="pres">
      <dgm:prSet presAssocID="{180F6BFE-0EDC-4C8A-874F-9FF6AB526F0D}" presName="compNode" presStyleCnt="0"/>
      <dgm:spPr/>
    </dgm:pt>
    <dgm:pt modelId="{A21718B6-1473-4247-8242-ED4EE494E014}" type="pres">
      <dgm:prSet presAssocID="{180F6BFE-0EDC-4C8A-874F-9FF6AB526F0D}" presName="bgRect" presStyleLbl="bgShp" presStyleIdx="1" presStyleCnt="3"/>
      <dgm:spPr/>
    </dgm:pt>
    <dgm:pt modelId="{9DBA64D3-3635-4CE0-9C80-8ABD10B76C1E}" type="pres">
      <dgm:prSet presAssocID="{180F6BFE-0EDC-4C8A-874F-9FF6AB526F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ail"/>
        </a:ext>
      </dgm:extLst>
    </dgm:pt>
    <dgm:pt modelId="{73F3434D-F620-451B-946C-0F892036F3AB}" type="pres">
      <dgm:prSet presAssocID="{180F6BFE-0EDC-4C8A-874F-9FF6AB526F0D}" presName="spaceRect" presStyleCnt="0"/>
      <dgm:spPr/>
    </dgm:pt>
    <dgm:pt modelId="{46D5C500-44D7-4A6D-8212-A8513C20BF2D}" type="pres">
      <dgm:prSet presAssocID="{180F6BFE-0EDC-4C8A-874F-9FF6AB526F0D}" presName="parTx" presStyleLbl="revTx" presStyleIdx="2" presStyleCnt="6">
        <dgm:presLayoutVars>
          <dgm:chMax val="0"/>
          <dgm:chPref val="0"/>
        </dgm:presLayoutVars>
      </dgm:prSet>
      <dgm:spPr/>
    </dgm:pt>
    <dgm:pt modelId="{13481EEE-9347-4A3B-B1F1-A9F5EF4BE258}" type="pres">
      <dgm:prSet presAssocID="{180F6BFE-0EDC-4C8A-874F-9FF6AB526F0D}" presName="desTx" presStyleLbl="revTx" presStyleIdx="3" presStyleCnt="6">
        <dgm:presLayoutVars/>
      </dgm:prSet>
      <dgm:spPr/>
    </dgm:pt>
    <dgm:pt modelId="{4D6AD907-A11C-45C1-829F-2D33D5280E84}" type="pres">
      <dgm:prSet presAssocID="{9697F557-FB4D-4B31-BCB7-61F094B532DB}" presName="sibTrans" presStyleCnt="0"/>
      <dgm:spPr/>
    </dgm:pt>
    <dgm:pt modelId="{E218B784-8C9A-4764-81DF-25C4C7955935}" type="pres">
      <dgm:prSet presAssocID="{EA7BF07F-9A37-431F-8611-1ED86A763941}" presName="compNode" presStyleCnt="0"/>
      <dgm:spPr/>
    </dgm:pt>
    <dgm:pt modelId="{9352583D-0BC3-4AFB-88C7-15E6FF39D2E9}" type="pres">
      <dgm:prSet presAssocID="{EA7BF07F-9A37-431F-8611-1ED86A763941}" presName="bgRect" presStyleLbl="bgShp" presStyleIdx="2" presStyleCnt="3"/>
      <dgm:spPr/>
    </dgm:pt>
    <dgm:pt modelId="{AB90BABF-97AC-4352-A7A1-F004FC05E250}" type="pres">
      <dgm:prSet presAssocID="{EA7BF07F-9A37-431F-8611-1ED86A7639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6B73DC51-4864-4A52-B2D5-290BDF186410}" type="pres">
      <dgm:prSet presAssocID="{EA7BF07F-9A37-431F-8611-1ED86A763941}" presName="spaceRect" presStyleCnt="0"/>
      <dgm:spPr/>
    </dgm:pt>
    <dgm:pt modelId="{AC17560C-2D1E-47D9-97F5-A3E87AD5EAB9}" type="pres">
      <dgm:prSet presAssocID="{EA7BF07F-9A37-431F-8611-1ED86A763941}" presName="parTx" presStyleLbl="revTx" presStyleIdx="4" presStyleCnt="6">
        <dgm:presLayoutVars>
          <dgm:chMax val="0"/>
          <dgm:chPref val="0"/>
        </dgm:presLayoutVars>
      </dgm:prSet>
      <dgm:spPr/>
    </dgm:pt>
    <dgm:pt modelId="{F7DE7FA8-5901-442D-AD0D-17E9BDA1B496}" type="pres">
      <dgm:prSet presAssocID="{EA7BF07F-9A37-431F-8611-1ED86A763941}" presName="desTx" presStyleLbl="revTx" presStyleIdx="5" presStyleCnt="6">
        <dgm:presLayoutVars/>
      </dgm:prSet>
      <dgm:spPr/>
    </dgm:pt>
  </dgm:ptLst>
  <dgm:cxnLst>
    <dgm:cxn modelId="{B34EF20B-E5D3-4F98-AE58-B66A09AC4538}" srcId="{180F6BFE-0EDC-4C8A-874F-9FF6AB526F0D}" destId="{DE29D705-CB5B-40F9-9130-BB949CFACA62}" srcOrd="0" destOrd="0" parTransId="{57DC6A02-5546-44A6-9367-08AA136E209F}" sibTransId="{0D18C268-AAB5-4E2A-BE8A-44B78C13FC04}"/>
    <dgm:cxn modelId="{4D797310-8C31-445F-A129-37E3E6998464}" srcId="{54D7A50C-3B7E-45C1-B3CF-CD1A6AA919D7}" destId="{180F6BFE-0EDC-4C8A-874F-9FF6AB526F0D}" srcOrd="1" destOrd="0" parTransId="{7ACD95F2-8C09-4F27-9AB9-999438E766B6}" sibTransId="{9697F557-FB4D-4B31-BCB7-61F094B532DB}"/>
    <dgm:cxn modelId="{A09F9924-9643-8B48-906D-A4E61D2104D6}" type="presOf" srcId="{FFC8354D-B719-4ADB-B9CC-53803D440A60}" destId="{136B4006-3791-4A40-A0BC-B3319D4C0B30}" srcOrd="0" destOrd="0" presId="urn:microsoft.com/office/officeart/2018/2/layout/IconVerticalSolidList"/>
    <dgm:cxn modelId="{753AA642-3419-4F77-A3C7-1EDB5EF8C965}" srcId="{EA7BF07F-9A37-431F-8611-1ED86A763941}" destId="{15D95009-35D7-4581-86DC-7B5931BE1302}" srcOrd="0" destOrd="0" parTransId="{B6718610-EAB6-4478-A83F-B74710030CF0}" sibTransId="{A44BBD46-D62D-4658-8CCF-A6F609AEF0E0}"/>
    <dgm:cxn modelId="{6D200866-2D98-4473-829E-5F344312F4C9}" srcId="{54D7A50C-3B7E-45C1-B3CF-CD1A6AA919D7}" destId="{FFC8354D-B719-4ADB-B9CC-53803D440A60}" srcOrd="0" destOrd="0" parTransId="{7A96C454-864A-49F4-A19E-12E259D3E00B}" sibTransId="{ED8F5FC0-0BEB-460B-800C-38366B156934}"/>
    <dgm:cxn modelId="{00DD5571-81FC-47DF-A34C-54AE98A5F0DA}" srcId="{54D7A50C-3B7E-45C1-B3CF-CD1A6AA919D7}" destId="{EA7BF07F-9A37-431F-8611-1ED86A763941}" srcOrd="2" destOrd="0" parTransId="{D729775F-C74F-4690-B07C-5AFD3D02EDB2}" sibTransId="{8AB3056D-BDC4-424D-A168-82B3954D560A}"/>
    <dgm:cxn modelId="{04ABCD83-EEDB-D447-8213-27DDE20A1C7C}" type="presOf" srcId="{15D95009-35D7-4581-86DC-7B5931BE1302}" destId="{F7DE7FA8-5901-442D-AD0D-17E9BDA1B496}" srcOrd="0" destOrd="0" presId="urn:microsoft.com/office/officeart/2018/2/layout/IconVerticalSolidList"/>
    <dgm:cxn modelId="{70300E85-A5C8-2842-88A9-76569208D0CE}" type="presOf" srcId="{AA14CB87-F9D6-4F78-96F9-75B1685F2FE5}" destId="{822C1966-1867-4A59-9567-FF5B9496C0CA}" srcOrd="0" destOrd="0" presId="urn:microsoft.com/office/officeart/2018/2/layout/IconVerticalSolidList"/>
    <dgm:cxn modelId="{EC87498E-A61B-E843-B026-0B61ABC38F6C}" type="presOf" srcId="{180F6BFE-0EDC-4C8A-874F-9FF6AB526F0D}" destId="{46D5C500-44D7-4A6D-8212-A8513C20BF2D}" srcOrd="0" destOrd="0" presId="urn:microsoft.com/office/officeart/2018/2/layout/IconVerticalSolidList"/>
    <dgm:cxn modelId="{61C3C6B8-375B-4A21-9A06-729C07A4BFF0}" srcId="{FFC8354D-B719-4ADB-B9CC-53803D440A60}" destId="{AA14CB87-F9D6-4F78-96F9-75B1685F2FE5}" srcOrd="0" destOrd="0" parTransId="{6CFCCCA4-A2A9-46F7-B992-9770B04C9DD3}" sibTransId="{B03F8F4D-7BF1-424C-A650-48475D012D41}"/>
    <dgm:cxn modelId="{293606BD-D32C-2640-AAEA-56328F7485C5}" type="presOf" srcId="{EA7BF07F-9A37-431F-8611-1ED86A763941}" destId="{AC17560C-2D1E-47D9-97F5-A3E87AD5EAB9}" srcOrd="0" destOrd="0" presId="urn:microsoft.com/office/officeart/2018/2/layout/IconVerticalSolidList"/>
    <dgm:cxn modelId="{C1EBD1D0-914B-2449-BEE5-36F4226A24DA}" type="presOf" srcId="{DE29D705-CB5B-40F9-9130-BB949CFACA62}" destId="{13481EEE-9347-4A3B-B1F1-A9F5EF4BE258}" srcOrd="0" destOrd="0" presId="urn:microsoft.com/office/officeart/2018/2/layout/IconVerticalSolidList"/>
    <dgm:cxn modelId="{EA1D9DF7-E514-AD4E-BDE8-061676ECB3CF}" type="presOf" srcId="{54D7A50C-3B7E-45C1-B3CF-CD1A6AA919D7}" destId="{5EB014DE-1D88-4FEF-BC14-542277B9F112}" srcOrd="0" destOrd="0" presId="urn:microsoft.com/office/officeart/2018/2/layout/IconVerticalSolidList"/>
    <dgm:cxn modelId="{895E6C2E-8F3D-9745-B59E-4B8B9ED3A2D4}" type="presParOf" srcId="{5EB014DE-1D88-4FEF-BC14-542277B9F112}" destId="{E7669F52-3919-45CD-A13C-E85E64CBED6F}" srcOrd="0" destOrd="0" presId="urn:microsoft.com/office/officeart/2018/2/layout/IconVerticalSolidList"/>
    <dgm:cxn modelId="{AA410C9A-1A4F-384A-96E2-AFD0ECB441EC}" type="presParOf" srcId="{E7669F52-3919-45CD-A13C-E85E64CBED6F}" destId="{66380E65-B1B6-4885-A837-98AF97CD6EE0}" srcOrd="0" destOrd="0" presId="urn:microsoft.com/office/officeart/2018/2/layout/IconVerticalSolidList"/>
    <dgm:cxn modelId="{E4E08804-C68B-524A-9CF2-00899C8E0375}" type="presParOf" srcId="{E7669F52-3919-45CD-A13C-E85E64CBED6F}" destId="{E7F96799-1CDF-4F21-9E81-C853C2EAB28B}" srcOrd="1" destOrd="0" presId="urn:microsoft.com/office/officeart/2018/2/layout/IconVerticalSolidList"/>
    <dgm:cxn modelId="{4FC866A8-3074-9C41-8BE5-3434F237099A}" type="presParOf" srcId="{E7669F52-3919-45CD-A13C-E85E64CBED6F}" destId="{DD766142-8376-484C-A6C3-3460F1C3F15A}" srcOrd="2" destOrd="0" presId="urn:microsoft.com/office/officeart/2018/2/layout/IconVerticalSolidList"/>
    <dgm:cxn modelId="{07C7CB82-F1F2-5B4E-BE5B-9429F4A13A35}" type="presParOf" srcId="{E7669F52-3919-45CD-A13C-E85E64CBED6F}" destId="{136B4006-3791-4A40-A0BC-B3319D4C0B30}" srcOrd="3" destOrd="0" presId="urn:microsoft.com/office/officeart/2018/2/layout/IconVerticalSolidList"/>
    <dgm:cxn modelId="{014DA1AE-CB03-A34D-8553-F42D658FD172}" type="presParOf" srcId="{E7669F52-3919-45CD-A13C-E85E64CBED6F}" destId="{822C1966-1867-4A59-9567-FF5B9496C0CA}" srcOrd="4" destOrd="0" presId="urn:microsoft.com/office/officeart/2018/2/layout/IconVerticalSolidList"/>
    <dgm:cxn modelId="{51EA1670-E433-3F44-871A-2066C8F72D12}" type="presParOf" srcId="{5EB014DE-1D88-4FEF-BC14-542277B9F112}" destId="{34D4AD05-7689-42A3-8472-4D4DC891F9D4}" srcOrd="1" destOrd="0" presId="urn:microsoft.com/office/officeart/2018/2/layout/IconVerticalSolidList"/>
    <dgm:cxn modelId="{E8A6D7C6-677E-5346-95FA-A3FFD1D49111}" type="presParOf" srcId="{5EB014DE-1D88-4FEF-BC14-542277B9F112}" destId="{F13D7FA3-E03E-4407-8572-9919E7B2A38E}" srcOrd="2" destOrd="0" presId="urn:microsoft.com/office/officeart/2018/2/layout/IconVerticalSolidList"/>
    <dgm:cxn modelId="{9C2513AA-3BEC-A64A-940A-21AEBDE046D6}" type="presParOf" srcId="{F13D7FA3-E03E-4407-8572-9919E7B2A38E}" destId="{A21718B6-1473-4247-8242-ED4EE494E014}" srcOrd="0" destOrd="0" presId="urn:microsoft.com/office/officeart/2018/2/layout/IconVerticalSolidList"/>
    <dgm:cxn modelId="{FCA3EA56-7409-FB41-A81D-15CCD85955A6}" type="presParOf" srcId="{F13D7FA3-E03E-4407-8572-9919E7B2A38E}" destId="{9DBA64D3-3635-4CE0-9C80-8ABD10B76C1E}" srcOrd="1" destOrd="0" presId="urn:microsoft.com/office/officeart/2018/2/layout/IconVerticalSolidList"/>
    <dgm:cxn modelId="{B4D30B22-9904-0645-8D18-EE219E10400A}" type="presParOf" srcId="{F13D7FA3-E03E-4407-8572-9919E7B2A38E}" destId="{73F3434D-F620-451B-946C-0F892036F3AB}" srcOrd="2" destOrd="0" presId="urn:microsoft.com/office/officeart/2018/2/layout/IconVerticalSolidList"/>
    <dgm:cxn modelId="{192F1A28-01C8-B848-9E40-8F801E358313}" type="presParOf" srcId="{F13D7FA3-E03E-4407-8572-9919E7B2A38E}" destId="{46D5C500-44D7-4A6D-8212-A8513C20BF2D}" srcOrd="3" destOrd="0" presId="urn:microsoft.com/office/officeart/2018/2/layout/IconVerticalSolidList"/>
    <dgm:cxn modelId="{8C3184DD-4769-4D4F-83CF-ED27BF96BE73}" type="presParOf" srcId="{F13D7FA3-E03E-4407-8572-9919E7B2A38E}" destId="{13481EEE-9347-4A3B-B1F1-A9F5EF4BE258}" srcOrd="4" destOrd="0" presId="urn:microsoft.com/office/officeart/2018/2/layout/IconVerticalSolidList"/>
    <dgm:cxn modelId="{1ED19485-33FB-F142-AE47-7FF6AAE467F6}" type="presParOf" srcId="{5EB014DE-1D88-4FEF-BC14-542277B9F112}" destId="{4D6AD907-A11C-45C1-829F-2D33D5280E84}" srcOrd="3" destOrd="0" presId="urn:microsoft.com/office/officeart/2018/2/layout/IconVerticalSolidList"/>
    <dgm:cxn modelId="{1CE29231-83E6-B94C-A08B-F571F7E726C7}" type="presParOf" srcId="{5EB014DE-1D88-4FEF-BC14-542277B9F112}" destId="{E218B784-8C9A-4764-81DF-25C4C7955935}" srcOrd="4" destOrd="0" presId="urn:microsoft.com/office/officeart/2018/2/layout/IconVerticalSolidList"/>
    <dgm:cxn modelId="{0D1E2203-26FC-C943-990C-FEB2D7E49310}" type="presParOf" srcId="{E218B784-8C9A-4764-81DF-25C4C7955935}" destId="{9352583D-0BC3-4AFB-88C7-15E6FF39D2E9}" srcOrd="0" destOrd="0" presId="urn:microsoft.com/office/officeart/2018/2/layout/IconVerticalSolidList"/>
    <dgm:cxn modelId="{252CB3FE-8CE5-F049-8914-8AEC364A34E3}" type="presParOf" srcId="{E218B784-8C9A-4764-81DF-25C4C7955935}" destId="{AB90BABF-97AC-4352-A7A1-F004FC05E250}" srcOrd="1" destOrd="0" presId="urn:microsoft.com/office/officeart/2018/2/layout/IconVerticalSolidList"/>
    <dgm:cxn modelId="{3E9D05B0-4069-1A42-AF3A-D9DD205AF83C}" type="presParOf" srcId="{E218B784-8C9A-4764-81DF-25C4C7955935}" destId="{6B73DC51-4864-4A52-B2D5-290BDF186410}" srcOrd="2" destOrd="0" presId="urn:microsoft.com/office/officeart/2018/2/layout/IconVerticalSolidList"/>
    <dgm:cxn modelId="{63C44A14-4138-C442-885E-703DC365B4BB}" type="presParOf" srcId="{E218B784-8C9A-4764-81DF-25C4C7955935}" destId="{AC17560C-2D1E-47D9-97F5-A3E87AD5EAB9}" srcOrd="3" destOrd="0" presId="urn:microsoft.com/office/officeart/2018/2/layout/IconVerticalSolidList"/>
    <dgm:cxn modelId="{F3C226E5-0B0A-0F4B-9A4E-8F8D03B1D5FF}" type="presParOf" srcId="{E218B784-8C9A-4764-81DF-25C4C7955935}" destId="{F7DE7FA8-5901-442D-AD0D-17E9BDA1B49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52E22F-D967-4620-8500-07EA12357E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100501-1A01-44C8-A7D8-2745AE05D997}">
      <dgm:prSet/>
      <dgm:spPr/>
      <dgm:t>
        <a:bodyPr/>
        <a:lstStyle/>
        <a:p>
          <a:pPr algn="ctr"/>
          <a:r>
            <a:rPr lang="en-US" b="1" dirty="0">
              <a:effectLst/>
              <a:ea typeface="Aptos" panose="020B0004020202020204" pitchFamily="34" charset="0"/>
              <a:cs typeface="Times New Roman" panose="02020603050405020304" pitchFamily="18" charset="0"/>
            </a:rPr>
            <a:t>Responsibilities</a:t>
          </a:r>
          <a:endParaRPr lang="en-US" dirty="0"/>
        </a:p>
      </dgm:t>
    </dgm:pt>
    <dgm:pt modelId="{B29E8E90-E9B0-44B4-A1E2-F8AEA01EC41A}" type="parTrans" cxnId="{B672484F-6C37-4D6E-8EE8-77B826440359}">
      <dgm:prSet/>
      <dgm:spPr/>
      <dgm:t>
        <a:bodyPr/>
        <a:lstStyle/>
        <a:p>
          <a:endParaRPr lang="en-US"/>
        </a:p>
      </dgm:t>
    </dgm:pt>
    <dgm:pt modelId="{397AE4C0-A7AA-491E-948A-4C7103E061F8}" type="sibTrans" cxnId="{B672484F-6C37-4D6E-8EE8-77B826440359}">
      <dgm:prSet/>
      <dgm:spPr/>
      <dgm:t>
        <a:bodyPr/>
        <a:lstStyle/>
        <a:p>
          <a:endParaRPr lang="en-US"/>
        </a:p>
      </dgm:t>
    </dgm:pt>
    <dgm:pt modelId="{19F8571D-2ABD-42FD-BA61-B00E6512F037}" type="pres">
      <dgm:prSet presAssocID="{A852E22F-D967-4620-8500-07EA12357E7A}" presName="linear" presStyleCnt="0">
        <dgm:presLayoutVars>
          <dgm:animLvl val="lvl"/>
          <dgm:resizeHandles val="exact"/>
        </dgm:presLayoutVars>
      </dgm:prSet>
      <dgm:spPr/>
    </dgm:pt>
    <dgm:pt modelId="{7C6D67C3-F117-4204-8CF9-EA142C48EBD2}" type="pres">
      <dgm:prSet presAssocID="{9F100501-1A01-44C8-A7D8-2745AE05D997}" presName="parentText" presStyleLbl="node1" presStyleIdx="0" presStyleCnt="1" custLinFactNeighborX="90974" custLinFactNeighborY="-12582">
        <dgm:presLayoutVars>
          <dgm:chMax val="0"/>
          <dgm:bulletEnabled val="1"/>
        </dgm:presLayoutVars>
      </dgm:prSet>
      <dgm:spPr/>
    </dgm:pt>
  </dgm:ptLst>
  <dgm:cxnLst>
    <dgm:cxn modelId="{B672484F-6C37-4D6E-8EE8-77B826440359}" srcId="{A852E22F-D967-4620-8500-07EA12357E7A}" destId="{9F100501-1A01-44C8-A7D8-2745AE05D997}" srcOrd="0" destOrd="0" parTransId="{B29E8E90-E9B0-44B4-A1E2-F8AEA01EC41A}" sibTransId="{397AE4C0-A7AA-491E-948A-4C7103E061F8}"/>
    <dgm:cxn modelId="{A4A7AEA7-1DB0-43F1-B9E4-76A88687929C}" type="presOf" srcId="{A852E22F-D967-4620-8500-07EA12357E7A}" destId="{19F8571D-2ABD-42FD-BA61-B00E6512F037}" srcOrd="0" destOrd="0" presId="urn:microsoft.com/office/officeart/2005/8/layout/vList2"/>
    <dgm:cxn modelId="{ABA967E7-9281-4BD2-9163-50E164538C98}" type="presOf" srcId="{9F100501-1A01-44C8-A7D8-2745AE05D997}" destId="{7C6D67C3-F117-4204-8CF9-EA142C48EBD2}" srcOrd="0" destOrd="0" presId="urn:microsoft.com/office/officeart/2005/8/layout/vList2"/>
    <dgm:cxn modelId="{24A0081B-30C0-4B22-9014-B8A079FCF8A6}" type="presParOf" srcId="{19F8571D-2ABD-42FD-BA61-B00E6512F037}" destId="{7C6D67C3-F117-4204-8CF9-EA142C48EB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EC5B3D-F9AE-4E1C-A294-FFDEE89F4F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3F5121-1F53-4EF0-9C66-0DBCD7223ACB}">
      <dgm:prSet/>
      <dgm:spPr>
        <a:solidFill>
          <a:schemeClr val="bg1">
            <a:lumMod val="50000"/>
          </a:schemeClr>
        </a:solidFill>
      </dgm:spPr>
      <dgm:t>
        <a:bodyPr/>
        <a:lstStyle/>
        <a:p>
          <a:r>
            <a:rPr lang="en-US" dirty="0"/>
            <a:t>Installing, configuring, and maintaining operating systems (e.g., Linux, Windows, macOS).</a:t>
          </a:r>
        </a:p>
      </dgm:t>
    </dgm:pt>
    <dgm:pt modelId="{41FFB6B4-A115-4A10-BFCB-33C11DB618E0}" type="parTrans" cxnId="{78A5D40B-AF41-419D-B9AB-E607A827D471}">
      <dgm:prSet/>
      <dgm:spPr/>
      <dgm:t>
        <a:bodyPr/>
        <a:lstStyle/>
        <a:p>
          <a:endParaRPr lang="en-US"/>
        </a:p>
      </dgm:t>
    </dgm:pt>
    <dgm:pt modelId="{390911F9-D87B-4D59-8458-35648CE70CA1}" type="sibTrans" cxnId="{78A5D40B-AF41-419D-B9AB-E607A827D471}">
      <dgm:prSet/>
      <dgm:spPr/>
      <dgm:t>
        <a:bodyPr/>
        <a:lstStyle/>
        <a:p>
          <a:endParaRPr lang="en-US"/>
        </a:p>
      </dgm:t>
    </dgm:pt>
    <dgm:pt modelId="{B9557A59-9299-40E6-A32E-D97A9C38854B}" type="pres">
      <dgm:prSet presAssocID="{A5EC5B3D-F9AE-4E1C-A294-FFDEE89F4F0E}" presName="linear" presStyleCnt="0">
        <dgm:presLayoutVars>
          <dgm:animLvl val="lvl"/>
          <dgm:resizeHandles val="exact"/>
        </dgm:presLayoutVars>
      </dgm:prSet>
      <dgm:spPr/>
    </dgm:pt>
    <dgm:pt modelId="{341523B2-C1F0-4732-9A4F-F6253FA125E5}" type="pres">
      <dgm:prSet presAssocID="{9B3F5121-1F53-4EF0-9C66-0DBCD7223ACB}" presName="parentText" presStyleLbl="node1" presStyleIdx="0" presStyleCnt="1">
        <dgm:presLayoutVars>
          <dgm:chMax val="0"/>
          <dgm:bulletEnabled val="1"/>
        </dgm:presLayoutVars>
      </dgm:prSet>
      <dgm:spPr/>
    </dgm:pt>
  </dgm:ptLst>
  <dgm:cxnLst>
    <dgm:cxn modelId="{78A5D40B-AF41-419D-B9AB-E607A827D471}" srcId="{A5EC5B3D-F9AE-4E1C-A294-FFDEE89F4F0E}" destId="{9B3F5121-1F53-4EF0-9C66-0DBCD7223ACB}" srcOrd="0" destOrd="0" parTransId="{41FFB6B4-A115-4A10-BFCB-33C11DB618E0}" sibTransId="{390911F9-D87B-4D59-8458-35648CE70CA1}"/>
    <dgm:cxn modelId="{3FE7C01E-F8D3-421F-BC39-12F5CFC760B0}" type="presOf" srcId="{9B3F5121-1F53-4EF0-9C66-0DBCD7223ACB}" destId="{341523B2-C1F0-4732-9A4F-F6253FA125E5}" srcOrd="0" destOrd="0" presId="urn:microsoft.com/office/officeart/2005/8/layout/vList2"/>
    <dgm:cxn modelId="{6D417AD5-FE2A-4440-8651-25C7ED0147F9}" type="presOf" srcId="{A5EC5B3D-F9AE-4E1C-A294-FFDEE89F4F0E}" destId="{B9557A59-9299-40E6-A32E-D97A9C38854B}" srcOrd="0" destOrd="0" presId="urn:microsoft.com/office/officeart/2005/8/layout/vList2"/>
    <dgm:cxn modelId="{A8AC584B-A039-487B-BA7D-2B28DD55D291}" type="presParOf" srcId="{B9557A59-9299-40E6-A32E-D97A9C38854B}" destId="{341523B2-C1F0-4732-9A4F-F6253FA125E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1475AD-B722-4521-99F0-7C89ED573F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C2C0738-CFA9-4FBF-8584-9FA9AD392022}">
      <dgm:prSet/>
      <dgm:spPr/>
      <dgm:t>
        <a:bodyPr/>
        <a:lstStyle/>
        <a:p>
          <a:r>
            <a:rPr lang="en-US" dirty="0"/>
            <a:t>Managing server hardware and virtualization technologies.</a:t>
          </a:r>
        </a:p>
      </dgm:t>
    </dgm:pt>
    <dgm:pt modelId="{E1C574A3-1A6E-45FF-94B9-90AC25973732}" type="parTrans" cxnId="{6339890C-C11C-454E-893E-0C5C71D5A332}">
      <dgm:prSet/>
      <dgm:spPr/>
      <dgm:t>
        <a:bodyPr/>
        <a:lstStyle/>
        <a:p>
          <a:endParaRPr lang="en-US"/>
        </a:p>
      </dgm:t>
    </dgm:pt>
    <dgm:pt modelId="{4253FE06-3C3F-4EDB-8122-41A0BFCE5998}" type="sibTrans" cxnId="{6339890C-C11C-454E-893E-0C5C71D5A332}">
      <dgm:prSet/>
      <dgm:spPr/>
      <dgm:t>
        <a:bodyPr/>
        <a:lstStyle/>
        <a:p>
          <a:endParaRPr lang="en-US"/>
        </a:p>
      </dgm:t>
    </dgm:pt>
    <dgm:pt modelId="{F46A147D-F587-4F4C-A771-8D3B3EAEFA65}" type="pres">
      <dgm:prSet presAssocID="{631475AD-B722-4521-99F0-7C89ED573FB3}" presName="linear" presStyleCnt="0">
        <dgm:presLayoutVars>
          <dgm:animLvl val="lvl"/>
          <dgm:resizeHandles val="exact"/>
        </dgm:presLayoutVars>
      </dgm:prSet>
      <dgm:spPr/>
    </dgm:pt>
    <dgm:pt modelId="{FF3F4887-CC35-4EE1-BD78-471F05A4AF0C}" type="pres">
      <dgm:prSet presAssocID="{AC2C0738-CFA9-4FBF-8584-9FA9AD392022}" presName="parentText" presStyleLbl="node1" presStyleIdx="0" presStyleCnt="1" custLinFactNeighborX="0" custLinFactNeighborY="15148">
        <dgm:presLayoutVars>
          <dgm:chMax val="0"/>
          <dgm:bulletEnabled val="1"/>
        </dgm:presLayoutVars>
      </dgm:prSet>
      <dgm:spPr/>
    </dgm:pt>
  </dgm:ptLst>
  <dgm:cxnLst>
    <dgm:cxn modelId="{6339890C-C11C-454E-893E-0C5C71D5A332}" srcId="{631475AD-B722-4521-99F0-7C89ED573FB3}" destId="{AC2C0738-CFA9-4FBF-8584-9FA9AD392022}" srcOrd="0" destOrd="0" parTransId="{E1C574A3-1A6E-45FF-94B9-90AC25973732}" sibTransId="{4253FE06-3C3F-4EDB-8122-41A0BFCE5998}"/>
    <dgm:cxn modelId="{53C34524-D815-423F-9D09-A3232B2D4E94}" type="presOf" srcId="{631475AD-B722-4521-99F0-7C89ED573FB3}" destId="{F46A147D-F587-4F4C-A771-8D3B3EAEFA65}" srcOrd="0" destOrd="0" presId="urn:microsoft.com/office/officeart/2005/8/layout/vList2"/>
    <dgm:cxn modelId="{770DCEDB-ACF0-4026-8E64-537D25808E1B}" type="presOf" srcId="{AC2C0738-CFA9-4FBF-8584-9FA9AD392022}" destId="{FF3F4887-CC35-4EE1-BD78-471F05A4AF0C}" srcOrd="0" destOrd="0" presId="urn:microsoft.com/office/officeart/2005/8/layout/vList2"/>
    <dgm:cxn modelId="{747D3FD2-175C-4915-9249-7965BC3CA2C6}" type="presParOf" srcId="{F46A147D-F587-4F4C-A771-8D3B3EAEFA65}" destId="{FF3F4887-CC35-4EE1-BD78-471F05A4AF0C}"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FCFCFA-5538-4335-BF23-1444915079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B4DE64-3741-4C52-8DAF-EFDC7485EFFD}">
      <dgm:prSet/>
      <dgm:spPr>
        <a:solidFill>
          <a:schemeClr val="bg1">
            <a:lumMod val="50000"/>
          </a:schemeClr>
        </a:solidFill>
      </dgm:spPr>
      <dgm:t>
        <a:bodyPr/>
        <a:lstStyle/>
        <a:p>
          <a:r>
            <a:rPr lang="en-US" dirty="0"/>
            <a:t>Implementing and managing backup and recovery solutions.</a:t>
          </a:r>
        </a:p>
      </dgm:t>
    </dgm:pt>
    <dgm:pt modelId="{867498C4-9DC1-450B-92EB-3429BE128359}" type="parTrans" cxnId="{77E21086-A6B2-4C60-891D-147B24684882}">
      <dgm:prSet/>
      <dgm:spPr/>
      <dgm:t>
        <a:bodyPr/>
        <a:lstStyle/>
        <a:p>
          <a:endParaRPr lang="en-US"/>
        </a:p>
      </dgm:t>
    </dgm:pt>
    <dgm:pt modelId="{BA8294B5-E81D-4EBA-A92B-989AFE050BE2}" type="sibTrans" cxnId="{77E21086-A6B2-4C60-891D-147B24684882}">
      <dgm:prSet/>
      <dgm:spPr/>
      <dgm:t>
        <a:bodyPr/>
        <a:lstStyle/>
        <a:p>
          <a:endParaRPr lang="en-US"/>
        </a:p>
      </dgm:t>
    </dgm:pt>
    <dgm:pt modelId="{DC026875-9649-4A61-A419-419E9C0D59E5}" type="pres">
      <dgm:prSet presAssocID="{EBFCFCFA-5538-4335-BF23-14449150797A}" presName="linear" presStyleCnt="0">
        <dgm:presLayoutVars>
          <dgm:animLvl val="lvl"/>
          <dgm:resizeHandles val="exact"/>
        </dgm:presLayoutVars>
      </dgm:prSet>
      <dgm:spPr/>
    </dgm:pt>
    <dgm:pt modelId="{A67F8AA2-CEC0-4B20-8A8F-EBBA21CD2483}" type="pres">
      <dgm:prSet presAssocID="{F7B4DE64-3741-4C52-8DAF-EFDC7485EFFD}" presName="parentText" presStyleLbl="node1" presStyleIdx="0" presStyleCnt="1">
        <dgm:presLayoutVars>
          <dgm:chMax val="0"/>
          <dgm:bulletEnabled val="1"/>
        </dgm:presLayoutVars>
      </dgm:prSet>
      <dgm:spPr/>
    </dgm:pt>
  </dgm:ptLst>
  <dgm:cxnLst>
    <dgm:cxn modelId="{33F89040-09D7-4DC5-B1F2-730574A7B92D}" type="presOf" srcId="{F7B4DE64-3741-4C52-8DAF-EFDC7485EFFD}" destId="{A67F8AA2-CEC0-4B20-8A8F-EBBA21CD2483}" srcOrd="0" destOrd="0" presId="urn:microsoft.com/office/officeart/2005/8/layout/vList2"/>
    <dgm:cxn modelId="{77E21086-A6B2-4C60-891D-147B24684882}" srcId="{EBFCFCFA-5538-4335-BF23-14449150797A}" destId="{F7B4DE64-3741-4C52-8DAF-EFDC7485EFFD}" srcOrd="0" destOrd="0" parTransId="{867498C4-9DC1-450B-92EB-3429BE128359}" sibTransId="{BA8294B5-E81D-4EBA-A92B-989AFE050BE2}"/>
    <dgm:cxn modelId="{41E6C2A5-6064-4F3B-B121-D70D122A05E3}" type="presOf" srcId="{EBFCFCFA-5538-4335-BF23-14449150797A}" destId="{DC026875-9649-4A61-A419-419E9C0D59E5}" srcOrd="0" destOrd="0" presId="urn:microsoft.com/office/officeart/2005/8/layout/vList2"/>
    <dgm:cxn modelId="{4B1F3AA0-B6EA-4D0F-A3B9-14256969AD6C}" type="presParOf" srcId="{DC026875-9649-4A61-A419-419E9C0D59E5}" destId="{A67F8AA2-CEC0-4B20-8A8F-EBBA21CD2483}"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CA31-0C20-5C40-8E8E-D1AD4B84C9E0}">
      <dsp:nvSpPr>
        <dsp:cNvPr id="0" name=""/>
        <dsp:cNvSpPr/>
      </dsp:nvSpPr>
      <dsp:spPr>
        <a:xfrm>
          <a:off x="0" y="29771"/>
          <a:ext cx="6545199" cy="106704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1.0 Introduction to Network and System Administration:</a:t>
          </a:r>
        </a:p>
      </dsp:txBody>
      <dsp:txXfrm>
        <a:off x="52089" y="81860"/>
        <a:ext cx="6441021" cy="962862"/>
      </dsp:txXfrm>
    </dsp:sp>
    <dsp:sp modelId="{E44E2BED-5568-CB4A-AB9F-BEAFF7127950}">
      <dsp:nvSpPr>
        <dsp:cNvPr id="0" name=""/>
        <dsp:cNvSpPr/>
      </dsp:nvSpPr>
      <dsp:spPr>
        <a:xfrm>
          <a:off x="0" y="1260971"/>
          <a:ext cx="6545199" cy="1067040"/>
        </a:xfrm>
        <a:prstGeom prst="roundRect">
          <a:avLst/>
        </a:prstGeom>
        <a:gradFill rotWithShape="0">
          <a:gsLst>
            <a:gs pos="0">
              <a:schemeClr val="accent2">
                <a:hueOff val="386882"/>
                <a:satOff val="-3448"/>
                <a:lumOff val="-719"/>
                <a:alphaOff val="0"/>
                <a:tint val="96000"/>
                <a:lumMod val="102000"/>
              </a:schemeClr>
            </a:gs>
            <a:gs pos="100000">
              <a:schemeClr val="accent2">
                <a:hueOff val="386882"/>
                <a:satOff val="-3448"/>
                <a:lumOff val="-71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1.1 Role and responsibilities of network and system administrators.</a:t>
          </a:r>
        </a:p>
      </dsp:txBody>
      <dsp:txXfrm>
        <a:off x="52089" y="1313060"/>
        <a:ext cx="6441021" cy="962862"/>
      </dsp:txXfrm>
    </dsp:sp>
    <dsp:sp modelId="{5AC93F36-5F1C-D94B-BF2B-E7A3B9111FA7}">
      <dsp:nvSpPr>
        <dsp:cNvPr id="0" name=""/>
        <dsp:cNvSpPr/>
      </dsp:nvSpPr>
      <dsp:spPr>
        <a:xfrm>
          <a:off x="0" y="2492171"/>
          <a:ext cx="6545199" cy="1067040"/>
        </a:xfrm>
        <a:prstGeom prst="roundRect">
          <a:avLst/>
        </a:prstGeom>
        <a:gradFill rotWithShape="0">
          <a:gsLst>
            <a:gs pos="0">
              <a:schemeClr val="accent2">
                <a:hueOff val="773765"/>
                <a:satOff val="-6895"/>
                <a:lumOff val="-1438"/>
                <a:alphaOff val="0"/>
                <a:tint val="96000"/>
                <a:lumMod val="102000"/>
              </a:schemeClr>
            </a:gs>
            <a:gs pos="100000">
              <a:schemeClr val="accent2">
                <a:hueOff val="773765"/>
                <a:satOff val="-6895"/>
                <a:lumOff val="-143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1.2 Importance of network and system administration in an organization.</a:t>
          </a:r>
        </a:p>
      </dsp:txBody>
      <dsp:txXfrm>
        <a:off x="52089" y="2544260"/>
        <a:ext cx="6441021" cy="962862"/>
      </dsp:txXfrm>
    </dsp:sp>
    <dsp:sp modelId="{135853CA-16DD-1B48-BAC7-B680DEDEED3F}">
      <dsp:nvSpPr>
        <dsp:cNvPr id="0" name=""/>
        <dsp:cNvSpPr/>
      </dsp:nvSpPr>
      <dsp:spPr>
        <a:xfrm>
          <a:off x="0" y="3723371"/>
          <a:ext cx="6545199" cy="1067040"/>
        </a:xfrm>
        <a:prstGeom prst="round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1.3 Ethical and professional considerations in administration.</a:t>
          </a:r>
        </a:p>
      </dsp:txBody>
      <dsp:txXfrm>
        <a:off x="52089" y="3775460"/>
        <a:ext cx="6441021" cy="962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284DB-2369-4F92-A759-450315F50F15}">
      <dsp:nvSpPr>
        <dsp:cNvPr id="0" name=""/>
        <dsp:cNvSpPr/>
      </dsp:nvSpPr>
      <dsp:spPr>
        <a:xfrm>
          <a:off x="0" y="0"/>
          <a:ext cx="4532219" cy="66338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Ensuring the security and integrity of systems and data.</a:t>
          </a:r>
        </a:p>
      </dsp:txBody>
      <dsp:txXfrm>
        <a:off x="32384" y="32384"/>
        <a:ext cx="4467451" cy="5986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F9F89-2260-4F8C-9F00-39E3E98DBB32}">
      <dsp:nvSpPr>
        <dsp:cNvPr id="0" name=""/>
        <dsp:cNvSpPr/>
      </dsp:nvSpPr>
      <dsp:spPr>
        <a:xfrm>
          <a:off x="0" y="0"/>
          <a:ext cx="4532219" cy="663389"/>
        </a:xfrm>
        <a:prstGeom prst="roundRect">
          <a:avLst/>
        </a:prstGeom>
        <a:solidFill>
          <a:schemeClr val="bg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Providing technical support to end-users and resolving system-related issues.</a:t>
          </a:r>
        </a:p>
      </dsp:txBody>
      <dsp:txXfrm>
        <a:off x="32384" y="32384"/>
        <a:ext cx="4467451" cy="59862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81CF2-3CAD-441A-B2F8-3107BDD1B7B8}">
      <dsp:nvSpPr>
        <dsp:cNvPr id="0" name=""/>
        <dsp:cNvSpPr/>
      </dsp:nvSpPr>
      <dsp:spPr>
        <a:xfrm>
          <a:off x="0" y="26230"/>
          <a:ext cx="4532219" cy="70024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Monitoring system performance and optimizing resource utilization.</a:t>
          </a:r>
        </a:p>
      </dsp:txBody>
      <dsp:txXfrm>
        <a:off x="34183" y="60413"/>
        <a:ext cx="4463853" cy="6318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3D386-D2EC-4E1B-9E63-E4B570F4EF16}">
      <dsp:nvSpPr>
        <dsp:cNvPr id="0" name=""/>
        <dsp:cNvSpPr/>
      </dsp:nvSpPr>
      <dsp:spPr>
        <a:xfrm>
          <a:off x="0" y="16795"/>
          <a:ext cx="4532219" cy="663389"/>
        </a:xfrm>
        <a:prstGeom prst="roundRect">
          <a:avLst/>
        </a:prstGeom>
        <a:solidFill>
          <a:schemeClr val="bg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Implementing and managing backup and recovery solutions.</a:t>
          </a:r>
        </a:p>
      </dsp:txBody>
      <dsp:txXfrm>
        <a:off x="32384" y="49179"/>
        <a:ext cx="4467451" cy="59862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BAE74-B9CC-4019-ADC3-121DDE14044F}">
      <dsp:nvSpPr>
        <dsp:cNvPr id="0" name=""/>
        <dsp:cNvSpPr/>
      </dsp:nvSpPr>
      <dsp:spPr>
        <a:xfrm>
          <a:off x="0" y="13289"/>
          <a:ext cx="8813602" cy="978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Security: Both network and system administrators play a crucial role in implementing and maintaining security measures to protect against unauthorized access, malware, and other cybersecurity threats.</a:t>
          </a:r>
        </a:p>
      </dsp:txBody>
      <dsp:txXfrm>
        <a:off x="47748" y="61037"/>
        <a:ext cx="8718106" cy="88262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04696-FF8D-4E06-923A-01C1855F3022}">
      <dsp:nvSpPr>
        <dsp:cNvPr id="0" name=""/>
        <dsp:cNvSpPr/>
      </dsp:nvSpPr>
      <dsp:spPr>
        <a:xfrm>
          <a:off x="0" y="152227"/>
          <a:ext cx="8813602" cy="70024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Scalability: As organizations grow, network and system administrators need to design and implement scalable solutions that can accommodate increased workloads and users.</a:t>
          </a:r>
        </a:p>
      </dsp:txBody>
      <dsp:txXfrm>
        <a:off x="34183" y="186410"/>
        <a:ext cx="8745236" cy="63187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82584-160A-480B-BF7E-E5622EA17EB5}">
      <dsp:nvSpPr>
        <dsp:cNvPr id="0" name=""/>
        <dsp:cNvSpPr/>
      </dsp:nvSpPr>
      <dsp:spPr>
        <a:xfrm>
          <a:off x="0" y="17375"/>
          <a:ext cx="8813602" cy="66338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Backup and Recovery: Ensuring the availability and integrity of data is a fundamental responsibility. This includes regular backups and effective recovery processes.</a:t>
          </a:r>
        </a:p>
      </dsp:txBody>
      <dsp:txXfrm>
        <a:off x="32384" y="49759"/>
        <a:ext cx="8748834" cy="5986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7D422-0830-43F4-9C6A-13D050975363}">
      <dsp:nvSpPr>
        <dsp:cNvPr id="0" name=""/>
        <dsp:cNvSpPr/>
      </dsp:nvSpPr>
      <dsp:spPr>
        <a:xfrm>
          <a:off x="0" y="12940"/>
          <a:ext cx="8813602" cy="1591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Automation: Automation tools and scripts are often used to streamline repetitive tasks, enhance efficiency, and reduce the risk of human error Network and system administration play a crucial role in the overall functioning and success of an organization's IT infrastructure. Here are several key reasons highlighting the importance of network and system administration</a:t>
          </a:r>
        </a:p>
      </dsp:txBody>
      <dsp:txXfrm>
        <a:off x="77676" y="90616"/>
        <a:ext cx="8658250" cy="14358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BAE74-B9CC-4019-ADC3-121DDE14044F}">
      <dsp:nvSpPr>
        <dsp:cNvPr id="0" name=""/>
        <dsp:cNvSpPr/>
      </dsp:nvSpPr>
      <dsp:spPr>
        <a:xfrm>
          <a:off x="0" y="22314"/>
          <a:ext cx="9711686" cy="1132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Security: Both network and system administrators play a crucial role in implementing and maintaining security measures to protect against unauthorized access, malware, and other cybersecurity threats.</a:t>
          </a:r>
        </a:p>
      </dsp:txBody>
      <dsp:txXfrm>
        <a:off x="55287" y="77601"/>
        <a:ext cx="9601112" cy="10219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04696-FF8D-4E06-923A-01C1855F3022}">
      <dsp:nvSpPr>
        <dsp:cNvPr id="0" name=""/>
        <dsp:cNvSpPr/>
      </dsp:nvSpPr>
      <dsp:spPr>
        <a:xfrm>
          <a:off x="0" y="22314"/>
          <a:ext cx="9711686" cy="1132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Scalability: As organizations grow, network and system administrators need to design and implement scalable solutions that can accommodate increased workloads and users.</a:t>
          </a:r>
        </a:p>
      </dsp:txBody>
      <dsp:txXfrm>
        <a:off x="55287" y="77601"/>
        <a:ext cx="9601112" cy="1021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4B66C-BFB6-4D6E-98A1-C6003DF2B481}">
      <dsp:nvSpPr>
        <dsp:cNvPr id="0" name=""/>
        <dsp:cNvSpPr/>
      </dsp:nvSpPr>
      <dsp:spPr>
        <a:xfrm>
          <a:off x="742040" y="52475"/>
          <a:ext cx="781050" cy="754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CA3E2A-8F64-4A48-B0E9-C7DDDF5590A6}">
      <dsp:nvSpPr>
        <dsp:cNvPr id="0" name=""/>
        <dsp:cNvSpPr/>
      </dsp:nvSpPr>
      <dsp:spPr>
        <a:xfrm>
          <a:off x="16779" y="933920"/>
          <a:ext cx="2231572" cy="32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latin typeface="Times New Roman" panose="02020603050405020304" pitchFamily="18" charset="0"/>
              <a:cs typeface="Times New Roman" panose="02020603050405020304" pitchFamily="18" charset="0"/>
            </a:rPr>
            <a:t>Protocol: </a:t>
          </a:r>
        </a:p>
      </dsp:txBody>
      <dsp:txXfrm>
        <a:off x="16779" y="933920"/>
        <a:ext cx="2231572" cy="323525"/>
      </dsp:txXfrm>
    </dsp:sp>
    <dsp:sp modelId="{41DACB37-FF43-45C5-B311-7C6E5824EFE9}">
      <dsp:nvSpPr>
        <dsp:cNvPr id="0" name=""/>
        <dsp:cNvSpPr/>
      </dsp:nvSpPr>
      <dsp:spPr>
        <a:xfrm>
          <a:off x="16779" y="1316307"/>
          <a:ext cx="2231572" cy="1679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protocol is a set of rules governing how data is transmitted and received over a network. Examples include TCP/IP, HTTP, FTP, and SMTP</a:t>
          </a:r>
        </a:p>
      </dsp:txBody>
      <dsp:txXfrm>
        <a:off x="16779" y="1316307"/>
        <a:ext cx="2231572" cy="1679217"/>
      </dsp:txXfrm>
    </dsp:sp>
    <dsp:sp modelId="{53B4B37C-A6A8-40E0-A3E6-D4BDFDFBF9B2}">
      <dsp:nvSpPr>
        <dsp:cNvPr id="0" name=""/>
        <dsp:cNvSpPr/>
      </dsp:nvSpPr>
      <dsp:spPr>
        <a:xfrm>
          <a:off x="3364138" y="52475"/>
          <a:ext cx="781050" cy="754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3CEB53-1BFD-4D3A-9F93-CD2FE034FEB3}">
      <dsp:nvSpPr>
        <dsp:cNvPr id="0" name=""/>
        <dsp:cNvSpPr/>
      </dsp:nvSpPr>
      <dsp:spPr>
        <a:xfrm>
          <a:off x="2638877" y="933920"/>
          <a:ext cx="2231572" cy="32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latin typeface="Times New Roman" panose="02020603050405020304" pitchFamily="18" charset="0"/>
              <a:cs typeface="Times New Roman" panose="02020603050405020304" pitchFamily="18" charset="0"/>
            </a:rPr>
            <a:t>LAN and WAN</a:t>
          </a:r>
        </a:p>
      </dsp:txBody>
      <dsp:txXfrm>
        <a:off x="2638877" y="933920"/>
        <a:ext cx="2231572" cy="323525"/>
      </dsp:txXfrm>
    </dsp:sp>
    <dsp:sp modelId="{15715B52-F40C-429F-A9BB-D6CCF9470234}">
      <dsp:nvSpPr>
        <dsp:cNvPr id="0" name=""/>
        <dsp:cNvSpPr/>
      </dsp:nvSpPr>
      <dsp:spPr>
        <a:xfrm>
          <a:off x="2638877" y="1316307"/>
          <a:ext cx="2231572" cy="1679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 LAN is a network confined to a small geographic area, typically within a single building or campus</a:t>
          </a:r>
        </a:p>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 WAN spans a large geographic area, connecting multiple LANs or other networks together. The Internet is the largest WAN</a:t>
          </a:r>
        </a:p>
      </dsp:txBody>
      <dsp:txXfrm>
        <a:off x="2638877" y="1316307"/>
        <a:ext cx="2231572" cy="1679217"/>
      </dsp:txXfrm>
    </dsp:sp>
    <dsp:sp modelId="{F9C8CF37-ED10-4C70-8F06-0AFF021C74EE}">
      <dsp:nvSpPr>
        <dsp:cNvPr id="0" name=""/>
        <dsp:cNvSpPr/>
      </dsp:nvSpPr>
      <dsp:spPr>
        <a:xfrm>
          <a:off x="5986236" y="52475"/>
          <a:ext cx="781050" cy="754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FC4AD3-2604-4AFD-B288-37E5601BF86A}">
      <dsp:nvSpPr>
        <dsp:cNvPr id="0" name=""/>
        <dsp:cNvSpPr/>
      </dsp:nvSpPr>
      <dsp:spPr>
        <a:xfrm>
          <a:off x="5260975" y="933920"/>
          <a:ext cx="2231572" cy="32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latin typeface="Times New Roman" panose="02020603050405020304" pitchFamily="18" charset="0"/>
              <a:cs typeface="Times New Roman" panose="02020603050405020304" pitchFamily="18" charset="0"/>
            </a:rPr>
            <a:t>Router and Switch</a:t>
          </a:r>
        </a:p>
      </dsp:txBody>
      <dsp:txXfrm>
        <a:off x="5260975" y="933920"/>
        <a:ext cx="2231572" cy="323525"/>
      </dsp:txXfrm>
    </dsp:sp>
    <dsp:sp modelId="{64FD2FB7-A6BD-4696-8270-A39C20400227}">
      <dsp:nvSpPr>
        <dsp:cNvPr id="0" name=""/>
        <dsp:cNvSpPr/>
      </dsp:nvSpPr>
      <dsp:spPr>
        <a:xfrm>
          <a:off x="5260975" y="1316307"/>
          <a:ext cx="2231572" cy="1679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router is a networking device that forwards data packets between networks. It operates at the network layer (Layer 3) of the OSI model</a:t>
          </a:r>
        </a:p>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switch is a networking device that connects multiple devices within a LAN. It operates at the data link layer (Layer 2) of the OSI model</a:t>
          </a:r>
        </a:p>
      </dsp:txBody>
      <dsp:txXfrm>
        <a:off x="5260975" y="1316307"/>
        <a:ext cx="2231572" cy="1679217"/>
      </dsp:txXfrm>
    </dsp:sp>
    <dsp:sp modelId="{7194EFEA-C289-4C1C-93E0-A39D3795243E}">
      <dsp:nvSpPr>
        <dsp:cNvPr id="0" name=""/>
        <dsp:cNvSpPr/>
      </dsp:nvSpPr>
      <dsp:spPr>
        <a:xfrm>
          <a:off x="8608333" y="52475"/>
          <a:ext cx="781050" cy="754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DF0061-3D9E-488B-9D5C-909FA2B56A27}">
      <dsp:nvSpPr>
        <dsp:cNvPr id="0" name=""/>
        <dsp:cNvSpPr/>
      </dsp:nvSpPr>
      <dsp:spPr>
        <a:xfrm>
          <a:off x="7883072" y="933920"/>
          <a:ext cx="2231572" cy="32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latin typeface="Times New Roman" panose="02020603050405020304" pitchFamily="18" charset="0"/>
              <a:cs typeface="Times New Roman" panose="02020603050405020304" pitchFamily="18" charset="0"/>
            </a:rPr>
            <a:t>IP Address and Subnet Mass</a:t>
          </a:r>
        </a:p>
      </dsp:txBody>
      <dsp:txXfrm>
        <a:off x="7883072" y="933920"/>
        <a:ext cx="2231572" cy="323525"/>
      </dsp:txXfrm>
    </dsp:sp>
    <dsp:sp modelId="{799217AC-F045-48C9-A7F1-4F1FD8292621}">
      <dsp:nvSpPr>
        <dsp:cNvPr id="0" name=""/>
        <dsp:cNvSpPr/>
      </dsp:nvSpPr>
      <dsp:spPr>
        <a:xfrm>
          <a:off x="7883072" y="1316307"/>
          <a:ext cx="2231572" cy="1679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IP address is a unique numerical identifier assigned to each device on a network. It enables devices to communicate with each other within a network or across networks</a:t>
          </a:r>
        </a:p>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subnet mask is used to divide an IP address into network and host portions. It determines which part of the IP address is the network address and which part is the host address.</a:t>
          </a:r>
        </a:p>
        <a:p>
          <a:pPr marL="0" lvl="0" indent="0" algn="ctr" defTabSz="6223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dsp:txBody>
      <dsp:txXfrm>
        <a:off x="7883072" y="1316307"/>
        <a:ext cx="2231572" cy="167921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82584-160A-480B-BF7E-E5622EA17EB5}">
      <dsp:nvSpPr>
        <dsp:cNvPr id="0" name=""/>
        <dsp:cNvSpPr/>
      </dsp:nvSpPr>
      <dsp:spPr>
        <a:xfrm>
          <a:off x="0" y="22023"/>
          <a:ext cx="9711686" cy="77395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Backup and Recovery: Ensuring the availability and integrity of data is a fundamental responsibility. This includes regular backups and effective recovery processes.</a:t>
          </a:r>
        </a:p>
      </dsp:txBody>
      <dsp:txXfrm>
        <a:off x="37781" y="59804"/>
        <a:ext cx="9636124" cy="6983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7D422-0830-43F4-9C6A-13D050975363}">
      <dsp:nvSpPr>
        <dsp:cNvPr id="0" name=""/>
        <dsp:cNvSpPr/>
      </dsp:nvSpPr>
      <dsp:spPr>
        <a:xfrm>
          <a:off x="0" y="32414"/>
          <a:ext cx="9711686" cy="1829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Automation: Automation tools and scripts are often used to streamline repetitive tasks, enhance efficiency, and reduce the risk of human error Network and system administration play a crucial role in the overall functioning and success of an organization's IT infrastructure. Here are several key reasons highlighting the importance of network and system administration</a:t>
          </a:r>
        </a:p>
      </dsp:txBody>
      <dsp:txXfrm>
        <a:off x="89327" y="121741"/>
        <a:ext cx="9533032" cy="165122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3728B-CE06-4CCC-89ED-02029975AB55}">
      <dsp:nvSpPr>
        <dsp:cNvPr id="0" name=""/>
        <dsp:cNvSpPr/>
      </dsp:nvSpPr>
      <dsp:spPr>
        <a:xfrm>
          <a:off x="1954576" y="2629880"/>
          <a:ext cx="2831459" cy="1747844"/>
        </a:xfrm>
        <a:prstGeom prst="rect">
          <a:avLst/>
        </a:prstGeom>
        <a:blipFill>
          <a:blip xmlns:r="http://schemas.openxmlformats.org/officeDocument/2006/relationships" r:embed="rId1"/>
          <a:srcRect/>
          <a:stretch>
            <a:fillRect l="-4000" r="-4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0F855F-3913-4C7F-AFFF-68104C7C1528}">
      <dsp:nvSpPr>
        <dsp:cNvPr id="0" name=""/>
        <dsp:cNvSpPr/>
      </dsp:nvSpPr>
      <dsp:spPr>
        <a:xfrm>
          <a:off x="7149688" y="280471"/>
          <a:ext cx="2831459" cy="1747844"/>
        </a:xfrm>
        <a:prstGeom prst="rect">
          <a:avLst/>
        </a:prstGeom>
        <a:blipFill>
          <a:blip xmlns:r="http://schemas.openxmlformats.org/officeDocument/2006/relationships" r:embed="rId2"/>
          <a:srcRect/>
          <a:stretch>
            <a:fillRect l="-9000" r="-9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54B461-7C3E-465F-B775-AFB124916BAD}">
      <dsp:nvSpPr>
        <dsp:cNvPr id="0" name=""/>
        <dsp:cNvSpPr/>
      </dsp:nvSpPr>
      <dsp:spPr>
        <a:xfrm>
          <a:off x="3686280" y="280471"/>
          <a:ext cx="2831459" cy="1747844"/>
        </a:xfrm>
        <a:prstGeom prst="rect">
          <a:avLst/>
        </a:prstGeom>
        <a:blipFill>
          <a:blip xmlns:r="http://schemas.openxmlformats.org/officeDocument/2006/relationships" r:embed="rId3"/>
          <a:srcRect/>
          <a:stretch>
            <a:fillRect t="-38000" b="-38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DFB352-2A8F-471C-A896-EFC33B287B0F}">
      <dsp:nvSpPr>
        <dsp:cNvPr id="0" name=""/>
        <dsp:cNvSpPr/>
      </dsp:nvSpPr>
      <dsp:spPr>
        <a:xfrm>
          <a:off x="5417984" y="2629880"/>
          <a:ext cx="2831459" cy="1747844"/>
        </a:xfrm>
        <a:prstGeom prst="rect">
          <a:avLst/>
        </a:prstGeom>
        <a:blipFill>
          <a:blip xmlns:r="http://schemas.openxmlformats.org/officeDocument/2006/relationships" r:embed="rId4"/>
          <a:srcRect/>
          <a:stretch>
            <a:fillRect l="-5000" r="-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15F0B2-6DA3-4B78-B978-EFECA3A9EE5B}">
      <dsp:nvSpPr>
        <dsp:cNvPr id="0" name=""/>
        <dsp:cNvSpPr/>
      </dsp:nvSpPr>
      <dsp:spPr>
        <a:xfrm>
          <a:off x="222872" y="280471"/>
          <a:ext cx="2831459" cy="1747844"/>
        </a:xfrm>
        <a:prstGeom prst="rect">
          <a:avLst/>
        </a:prstGeom>
        <a:blipFill>
          <a:blip xmlns:r="http://schemas.openxmlformats.org/officeDocument/2006/relationships" r:embed="rId5"/>
          <a:srcRect/>
          <a:stretch>
            <a:fillRect t="-10000" b="-1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5B9E85-732F-42A0-ACEC-375BE484FE8C}">
      <dsp:nvSpPr>
        <dsp:cNvPr id="0" name=""/>
        <dsp:cNvSpPr/>
      </dsp:nvSpPr>
      <dsp:spPr>
        <a:xfrm>
          <a:off x="2861" y="2018094"/>
          <a:ext cx="2825661" cy="299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b"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Cloud Computing</a:t>
          </a:r>
        </a:p>
      </dsp:txBody>
      <dsp:txXfrm>
        <a:off x="2861" y="2018094"/>
        <a:ext cx="2825661" cy="299075"/>
      </dsp:txXfrm>
    </dsp:sp>
    <dsp:sp modelId="{CE797812-BE08-4F5C-A297-6F63F83FBC68}">
      <dsp:nvSpPr>
        <dsp:cNvPr id="0" name=""/>
        <dsp:cNvSpPr/>
      </dsp:nvSpPr>
      <dsp:spPr>
        <a:xfrm>
          <a:off x="2861" y="506157"/>
          <a:ext cx="2830543" cy="1818575"/>
        </a:xfrm>
        <a:prstGeom prst="rect">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3CA73B-7CFE-42B9-A0D8-8ECFDEA660BD}">
      <dsp:nvSpPr>
        <dsp:cNvPr id="0" name=""/>
        <dsp:cNvSpPr/>
      </dsp:nvSpPr>
      <dsp:spPr>
        <a:xfrm>
          <a:off x="3466269" y="2018094"/>
          <a:ext cx="2825661" cy="299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b"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Edge Computing</a:t>
          </a:r>
        </a:p>
      </dsp:txBody>
      <dsp:txXfrm>
        <a:off x="3466269" y="2018094"/>
        <a:ext cx="2825661" cy="299075"/>
      </dsp:txXfrm>
    </dsp:sp>
    <dsp:sp modelId="{E6C80182-98B1-4B1E-8203-AB264539071D}">
      <dsp:nvSpPr>
        <dsp:cNvPr id="0" name=""/>
        <dsp:cNvSpPr/>
      </dsp:nvSpPr>
      <dsp:spPr>
        <a:xfrm>
          <a:off x="3466269" y="506157"/>
          <a:ext cx="2830543" cy="1818575"/>
        </a:xfrm>
        <a:prstGeom prst="rect">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4361F-50D9-4DA6-881F-0AE90416E224}">
      <dsp:nvSpPr>
        <dsp:cNvPr id="0" name=""/>
        <dsp:cNvSpPr/>
      </dsp:nvSpPr>
      <dsp:spPr>
        <a:xfrm>
          <a:off x="6929677" y="2018094"/>
          <a:ext cx="2825661" cy="299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b"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Virtualization</a:t>
          </a:r>
        </a:p>
      </dsp:txBody>
      <dsp:txXfrm>
        <a:off x="6929677" y="2018094"/>
        <a:ext cx="2825661" cy="299075"/>
      </dsp:txXfrm>
    </dsp:sp>
    <dsp:sp modelId="{85ECD1C8-6F09-46D5-86BA-663BD44BF3F4}">
      <dsp:nvSpPr>
        <dsp:cNvPr id="0" name=""/>
        <dsp:cNvSpPr/>
      </dsp:nvSpPr>
      <dsp:spPr>
        <a:xfrm>
          <a:off x="6929677" y="506157"/>
          <a:ext cx="2830543" cy="1818575"/>
        </a:xfrm>
        <a:prstGeom prst="rect">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53239-7BA2-49E9-AFA7-5BDBBEC86996}">
      <dsp:nvSpPr>
        <dsp:cNvPr id="0" name=""/>
        <dsp:cNvSpPr/>
      </dsp:nvSpPr>
      <dsp:spPr>
        <a:xfrm>
          <a:off x="1734565" y="4367503"/>
          <a:ext cx="2825661" cy="299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b"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Artificial Intelligence and Machine Learning</a:t>
          </a:r>
        </a:p>
      </dsp:txBody>
      <dsp:txXfrm>
        <a:off x="1734565" y="4367503"/>
        <a:ext cx="2825661" cy="299075"/>
      </dsp:txXfrm>
    </dsp:sp>
    <dsp:sp modelId="{732ED5BD-8A27-4B64-BF5C-58942A6F3C19}">
      <dsp:nvSpPr>
        <dsp:cNvPr id="0" name=""/>
        <dsp:cNvSpPr/>
      </dsp:nvSpPr>
      <dsp:spPr>
        <a:xfrm>
          <a:off x="1734565" y="2855567"/>
          <a:ext cx="2830543" cy="1818575"/>
        </a:xfrm>
        <a:prstGeom prst="rect">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E55733-8AFC-482B-9043-2901245CE6B7}">
      <dsp:nvSpPr>
        <dsp:cNvPr id="0" name=""/>
        <dsp:cNvSpPr/>
      </dsp:nvSpPr>
      <dsp:spPr>
        <a:xfrm>
          <a:off x="5197973" y="4367503"/>
          <a:ext cx="2825661" cy="299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45720" bIns="0" numCol="1" spcCol="1270" anchor="b"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Internet of Things (IoT)</a:t>
          </a:r>
        </a:p>
      </dsp:txBody>
      <dsp:txXfrm>
        <a:off x="5197973" y="4367503"/>
        <a:ext cx="2825661" cy="299075"/>
      </dsp:txXfrm>
    </dsp:sp>
    <dsp:sp modelId="{DB1CC643-63DE-46D4-BA02-EF13F43243A3}">
      <dsp:nvSpPr>
        <dsp:cNvPr id="0" name=""/>
        <dsp:cNvSpPr/>
      </dsp:nvSpPr>
      <dsp:spPr>
        <a:xfrm>
          <a:off x="5197973" y="2855567"/>
          <a:ext cx="2830543" cy="1818575"/>
        </a:xfrm>
        <a:prstGeom prst="rect">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07AEB-1D9F-4634-820B-2D2EFBC1A203}">
      <dsp:nvSpPr>
        <dsp:cNvPr id="0" name=""/>
        <dsp:cNvSpPr/>
      </dsp:nvSpPr>
      <dsp:spPr>
        <a:xfrm>
          <a:off x="0" y="55564"/>
          <a:ext cx="1638789" cy="250965"/>
        </a:xfrm>
        <a:prstGeom prst="roundRect">
          <a:avLst/>
        </a:prstGeom>
        <a:solidFill>
          <a:schemeClr val="accent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Infrastructure Management</a:t>
          </a:r>
        </a:p>
      </dsp:txBody>
      <dsp:txXfrm>
        <a:off x="12251" y="67815"/>
        <a:ext cx="1614287" cy="22646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58FE-4D09-463D-B26D-2743B7115F6C}">
      <dsp:nvSpPr>
        <dsp:cNvPr id="0" name=""/>
        <dsp:cNvSpPr/>
      </dsp:nvSpPr>
      <dsp:spPr>
        <a:xfrm>
          <a:off x="0" y="9934"/>
          <a:ext cx="1966548" cy="342225"/>
        </a:xfrm>
        <a:prstGeom prst="roundRect">
          <a:avLst/>
        </a:prstGeom>
        <a:solidFill>
          <a:schemeClr val="accent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Proactive Maintenance</a:t>
          </a:r>
        </a:p>
      </dsp:txBody>
      <dsp:txXfrm>
        <a:off x="16706" y="26640"/>
        <a:ext cx="1933136" cy="30881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18C1B-5D2B-4511-ACE9-41F88984D784}">
      <dsp:nvSpPr>
        <dsp:cNvPr id="0" name=""/>
        <dsp:cNvSpPr/>
      </dsp:nvSpPr>
      <dsp:spPr>
        <a:xfrm>
          <a:off x="0" y="9934"/>
          <a:ext cx="1966548" cy="342225"/>
        </a:xfrm>
        <a:prstGeom prst="roundRect">
          <a:avLst/>
        </a:prstGeom>
        <a:solidFill>
          <a:schemeClr val="accent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Security Management</a:t>
          </a:r>
        </a:p>
      </dsp:txBody>
      <dsp:txXfrm>
        <a:off x="16706" y="26640"/>
        <a:ext cx="1933136" cy="30881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11285-BA89-437A-96E4-1D794DCEB3EB}">
      <dsp:nvSpPr>
        <dsp:cNvPr id="0" name=""/>
        <dsp:cNvSpPr/>
      </dsp:nvSpPr>
      <dsp:spPr>
        <a:xfrm>
          <a:off x="0" y="9934"/>
          <a:ext cx="1845689" cy="342225"/>
        </a:xfrm>
        <a:prstGeom prst="roundRect">
          <a:avLst/>
        </a:prstGeom>
        <a:solidFill>
          <a:schemeClr val="accent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User Access Control</a:t>
          </a:r>
        </a:p>
      </dsp:txBody>
      <dsp:txXfrm>
        <a:off x="16706" y="26640"/>
        <a:ext cx="1812277" cy="30881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93DB3-65CF-4BCC-AEAE-D7F823D92A7D}">
      <dsp:nvSpPr>
        <dsp:cNvPr id="0" name=""/>
        <dsp:cNvSpPr/>
      </dsp:nvSpPr>
      <dsp:spPr>
        <a:xfrm>
          <a:off x="0" y="9934"/>
          <a:ext cx="3325281" cy="342225"/>
        </a:xfrm>
        <a:prstGeom prst="roundRect">
          <a:avLst/>
        </a:prstGeom>
        <a:solidFill>
          <a:schemeClr val="accent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Disaster Recovery Planning</a:t>
          </a:r>
        </a:p>
      </dsp:txBody>
      <dsp:txXfrm>
        <a:off x="16706" y="26640"/>
        <a:ext cx="3291869" cy="30881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66609-893B-4AEF-8EC5-461A2B7E527D}">
      <dsp:nvSpPr>
        <dsp:cNvPr id="0" name=""/>
        <dsp:cNvSpPr/>
      </dsp:nvSpPr>
      <dsp:spPr>
        <a:xfrm>
          <a:off x="0" y="113577"/>
          <a:ext cx="1638789" cy="1764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Network and system administrators are responsible for managing the entire IT infrastructure, including servers, networks, databases, and other critical components</a:t>
          </a:r>
        </a:p>
      </dsp:txBody>
      <dsp:txXfrm>
        <a:off x="79999" y="193576"/>
        <a:ext cx="1478791" cy="160436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E20B8-295A-48D0-98BD-8B135837A529}">
      <dsp:nvSpPr>
        <dsp:cNvPr id="0" name=""/>
        <dsp:cNvSpPr/>
      </dsp:nvSpPr>
      <dsp:spPr>
        <a:xfrm>
          <a:off x="0" y="143997"/>
          <a:ext cx="1966548" cy="1703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Effective administration involves proactive monitoring and maintenance of systems By implementing regular updates, patches, and security protocols</a:t>
          </a:r>
        </a:p>
      </dsp:txBody>
      <dsp:txXfrm>
        <a:off x="83159" y="227156"/>
        <a:ext cx="1800230" cy="15372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0804C-5936-0149-851A-F20CB926F2A3}">
      <dsp:nvSpPr>
        <dsp:cNvPr id="0" name=""/>
        <dsp:cNvSpPr/>
      </dsp:nvSpPr>
      <dsp:spPr>
        <a:xfrm>
          <a:off x="4052570" y="892"/>
          <a:ext cx="6078855" cy="708421"/>
        </a:xfrm>
        <a:prstGeom prst="rightArrow">
          <a:avLst>
            <a:gd name="adj1" fmla="val 75000"/>
            <a:gd name="adj2" fmla="val 50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a:latin typeface="Times New Roman" panose="02020603050405020304" pitchFamily="18" charset="0"/>
              <a:cs typeface="Times New Roman" panose="02020603050405020304" pitchFamily="18" charset="0"/>
            </a:rPr>
            <a:t>DHCP automatically assigns IP addresses and other network configuration settings to devices on a network, simplifying network administration</a:t>
          </a:r>
          <a:endParaRPr lang="en-US" sz="1000" kern="1200" dirty="0">
            <a:latin typeface="Times New Roman" panose="02020603050405020304" pitchFamily="18" charset="0"/>
            <a:cs typeface="Times New Roman" panose="02020603050405020304" pitchFamily="18" charset="0"/>
          </a:endParaRPr>
        </a:p>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DNS is a hierarchical decentralized naming system for computers, services, or other resources connected to the Internet or a private network. It translates domain names into IP addresses</a:t>
          </a:r>
        </a:p>
      </dsp:txBody>
      <dsp:txXfrm>
        <a:off x="4052570" y="89445"/>
        <a:ext cx="5813197" cy="531315"/>
      </dsp:txXfrm>
    </dsp:sp>
    <dsp:sp modelId="{53D3B030-C2E5-1049-8D46-4A2DCFA22080}">
      <dsp:nvSpPr>
        <dsp:cNvPr id="0" name=""/>
        <dsp:cNvSpPr/>
      </dsp:nvSpPr>
      <dsp:spPr>
        <a:xfrm>
          <a:off x="0" y="892"/>
          <a:ext cx="4052570" cy="708421"/>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DHCP and DNS</a:t>
          </a:r>
        </a:p>
      </dsp:txBody>
      <dsp:txXfrm>
        <a:off x="34582" y="35474"/>
        <a:ext cx="3983406" cy="639257"/>
      </dsp:txXfrm>
    </dsp:sp>
    <dsp:sp modelId="{813B4B1A-3F6F-B04C-B654-B72C9171E8B2}">
      <dsp:nvSpPr>
        <dsp:cNvPr id="0" name=""/>
        <dsp:cNvSpPr/>
      </dsp:nvSpPr>
      <dsp:spPr>
        <a:xfrm>
          <a:off x="4052570" y="780157"/>
          <a:ext cx="6078855" cy="708421"/>
        </a:xfrm>
        <a:prstGeom prst="rightArrow">
          <a:avLst>
            <a:gd name="adj1" fmla="val 75000"/>
            <a:gd name="adj2" fmla="val 50000"/>
          </a:avLst>
        </a:prstGeom>
        <a:solidFill>
          <a:schemeClr val="accent2">
            <a:tint val="40000"/>
            <a:alpha val="90000"/>
            <a:hueOff val="393132"/>
            <a:satOff val="-4942"/>
            <a:lumOff val="-294"/>
            <a:alphaOff val="0"/>
          </a:schemeClr>
        </a:solidFill>
        <a:ln w="15875" cap="rnd" cmpd="sng" algn="ctr">
          <a:solidFill>
            <a:schemeClr val="accent2">
              <a:tint val="40000"/>
              <a:alpha val="90000"/>
              <a:hueOff val="393132"/>
              <a:satOff val="-4942"/>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a:latin typeface="Times New Roman" panose="02020603050405020304" pitchFamily="18" charset="0"/>
              <a:cs typeface="Times New Roman" panose="02020603050405020304" pitchFamily="18" charset="0"/>
            </a:rPr>
            <a:t>Transmission Control Protocol/Internet Protocol is a suite of communication protocols used to interconnect network devices on the Internet and other networks</a:t>
          </a:r>
          <a:endParaRPr lang="en-US" sz="1000" kern="1200" dirty="0">
            <a:latin typeface="Times New Roman" panose="02020603050405020304" pitchFamily="18" charset="0"/>
            <a:cs typeface="Times New Roman" panose="02020603050405020304" pitchFamily="18" charset="0"/>
          </a:endParaRPr>
        </a:p>
      </dsp:txBody>
      <dsp:txXfrm>
        <a:off x="4052570" y="868710"/>
        <a:ext cx="5813197" cy="531315"/>
      </dsp:txXfrm>
    </dsp:sp>
    <dsp:sp modelId="{D9E26F45-5439-FD4E-9676-89428524A1F5}">
      <dsp:nvSpPr>
        <dsp:cNvPr id="0" name=""/>
        <dsp:cNvSpPr/>
      </dsp:nvSpPr>
      <dsp:spPr>
        <a:xfrm>
          <a:off x="0" y="780157"/>
          <a:ext cx="4052570" cy="708421"/>
        </a:xfrm>
        <a:prstGeom prst="roundRect">
          <a:avLst/>
        </a:prstGeom>
        <a:solidFill>
          <a:schemeClr val="accent2">
            <a:hueOff val="386882"/>
            <a:satOff val="-3448"/>
            <a:lumOff val="-7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TCP/IP</a:t>
          </a:r>
        </a:p>
      </dsp:txBody>
      <dsp:txXfrm>
        <a:off x="34582" y="814739"/>
        <a:ext cx="3983406" cy="639257"/>
      </dsp:txXfrm>
    </dsp:sp>
    <dsp:sp modelId="{17BC60B2-7CF1-A44E-8F1E-8CD724EDDD4F}">
      <dsp:nvSpPr>
        <dsp:cNvPr id="0" name=""/>
        <dsp:cNvSpPr/>
      </dsp:nvSpPr>
      <dsp:spPr>
        <a:xfrm>
          <a:off x="4052570" y="1559421"/>
          <a:ext cx="6078855" cy="708421"/>
        </a:xfrm>
        <a:prstGeom prst="rightArrow">
          <a:avLst>
            <a:gd name="adj1" fmla="val 75000"/>
            <a:gd name="adj2" fmla="val 50000"/>
          </a:avLst>
        </a:prstGeom>
        <a:solidFill>
          <a:schemeClr val="accent2">
            <a:tint val="40000"/>
            <a:alpha val="90000"/>
            <a:hueOff val="786264"/>
            <a:satOff val="-9883"/>
            <a:lumOff val="-587"/>
            <a:alphaOff val="0"/>
          </a:schemeClr>
        </a:solidFill>
        <a:ln w="15875" cap="rnd" cmpd="sng" algn="ctr">
          <a:solidFill>
            <a:schemeClr val="accent2">
              <a:tint val="40000"/>
              <a:alpha val="90000"/>
              <a:hueOff val="786264"/>
              <a:satOff val="-9883"/>
              <a:lumOff val="-5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OSI model is a conceptual framework used to understand how network protocols work together. It consists of seven layers: Physical, Data Link, Network, Transport, Session, Presentation, and Application</a:t>
          </a:r>
        </a:p>
      </dsp:txBody>
      <dsp:txXfrm>
        <a:off x="4052570" y="1647974"/>
        <a:ext cx="5813197" cy="531315"/>
      </dsp:txXfrm>
    </dsp:sp>
    <dsp:sp modelId="{77ECFF2D-25C6-F24C-A247-56C8EEB7CC9C}">
      <dsp:nvSpPr>
        <dsp:cNvPr id="0" name=""/>
        <dsp:cNvSpPr/>
      </dsp:nvSpPr>
      <dsp:spPr>
        <a:xfrm>
          <a:off x="0" y="1559421"/>
          <a:ext cx="4052570" cy="708421"/>
        </a:xfrm>
        <a:prstGeom prst="roundRect">
          <a:avLst/>
        </a:prstGeom>
        <a:solidFill>
          <a:schemeClr val="accent2">
            <a:hueOff val="773765"/>
            <a:satOff val="-6895"/>
            <a:lumOff val="-143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OSI Model (Open Systems Interconnection Model): </a:t>
          </a:r>
        </a:p>
      </dsp:txBody>
      <dsp:txXfrm>
        <a:off x="34582" y="1594003"/>
        <a:ext cx="3983406" cy="639257"/>
      </dsp:txXfrm>
    </dsp:sp>
    <dsp:sp modelId="{6F974558-71A2-9243-B610-C111D22B0D7B}">
      <dsp:nvSpPr>
        <dsp:cNvPr id="0" name=""/>
        <dsp:cNvSpPr/>
      </dsp:nvSpPr>
      <dsp:spPr>
        <a:xfrm>
          <a:off x="4052570" y="2338685"/>
          <a:ext cx="6078855" cy="708421"/>
        </a:xfrm>
        <a:prstGeom prst="rightArrow">
          <a:avLst>
            <a:gd name="adj1" fmla="val 75000"/>
            <a:gd name="adj2" fmla="val 50000"/>
          </a:avLst>
        </a:prstGeom>
        <a:solidFill>
          <a:schemeClr val="accent2">
            <a:tint val="40000"/>
            <a:alpha val="90000"/>
            <a:hueOff val="1179396"/>
            <a:satOff val="-14825"/>
            <a:lumOff val="-881"/>
            <a:alphaOff val="0"/>
          </a:schemeClr>
        </a:solidFill>
        <a:ln w="15875" cap="rnd" cmpd="sng" algn="ctr">
          <a:solidFill>
            <a:schemeClr val="accent2">
              <a:tint val="40000"/>
              <a:alpha val="90000"/>
              <a:hueOff val="1179396"/>
              <a:satOff val="-14825"/>
              <a:lumOff val="-8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latin typeface="Times New Roman" panose="02020603050405020304" pitchFamily="18" charset="0"/>
              <a:cs typeface="Times New Roman" panose="02020603050405020304" pitchFamily="18" charset="0"/>
            </a:rPr>
            <a:t>Topology refers to the physical or logical layout of devices on a network. Common topologies include bus, star, ring, mesh, and hybrid</a:t>
          </a:r>
        </a:p>
      </dsp:txBody>
      <dsp:txXfrm>
        <a:off x="4052570" y="2427238"/>
        <a:ext cx="5813197" cy="531315"/>
      </dsp:txXfrm>
    </dsp:sp>
    <dsp:sp modelId="{66B2E67F-1016-3D43-B06E-4EB08F3AFB43}">
      <dsp:nvSpPr>
        <dsp:cNvPr id="0" name=""/>
        <dsp:cNvSpPr/>
      </dsp:nvSpPr>
      <dsp:spPr>
        <a:xfrm>
          <a:off x="0" y="2338685"/>
          <a:ext cx="4052570" cy="708421"/>
        </a:xfrm>
        <a:prstGeom prst="roundRect">
          <a:avLst/>
        </a:prstGeom>
        <a:solidFill>
          <a:schemeClr val="accent2">
            <a:hueOff val="1160647"/>
            <a:satOff val="-10343"/>
            <a:lumOff val="-21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Topology</a:t>
          </a:r>
        </a:p>
      </dsp:txBody>
      <dsp:txXfrm>
        <a:off x="34582" y="2373267"/>
        <a:ext cx="3983406" cy="63925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B2729-3635-4919-AAD0-C5338375C2E2}">
      <dsp:nvSpPr>
        <dsp:cNvPr id="0" name=""/>
        <dsp:cNvSpPr/>
      </dsp:nvSpPr>
      <dsp:spPr>
        <a:xfrm>
          <a:off x="0" y="111141"/>
          <a:ext cx="1966548" cy="1764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primary responsibilities to ensure the security of the organization's IT assets. This involves implementing security measures such as firewalls, intrusion detection systems, and encryption protocols </a:t>
          </a:r>
        </a:p>
      </dsp:txBody>
      <dsp:txXfrm>
        <a:off x="86129" y="197270"/>
        <a:ext cx="1794290" cy="159210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C5738-3CB5-482C-9FFE-C4935B8C6BFF}">
      <dsp:nvSpPr>
        <dsp:cNvPr id="0" name=""/>
        <dsp:cNvSpPr/>
      </dsp:nvSpPr>
      <dsp:spPr>
        <a:xfrm>
          <a:off x="0" y="19881"/>
          <a:ext cx="1845689" cy="1946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Administrators control user access to the organization's network and resources, ensuring that only authorized personnel have the necessary permissions to access sensitive data or perform specific tasks</a:t>
          </a:r>
        </a:p>
      </dsp:txBody>
      <dsp:txXfrm>
        <a:off x="90099" y="109980"/>
        <a:ext cx="1665491" cy="176668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069A-CBC3-4E24-9A5C-9E443DF5CC10}">
      <dsp:nvSpPr>
        <dsp:cNvPr id="0" name=""/>
        <dsp:cNvSpPr/>
      </dsp:nvSpPr>
      <dsp:spPr>
        <a:xfrm>
          <a:off x="0" y="0"/>
          <a:ext cx="3325281" cy="1497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a scenario of a system failure, natural disaster, or cyber-attack, administrators play a crucial role in implementing disaster recovery plans to restore operations quickly and minimize downtime</a:t>
          </a:r>
        </a:p>
      </dsp:txBody>
      <dsp:txXfrm>
        <a:off x="73107" y="73107"/>
        <a:ext cx="3179067" cy="1351386"/>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8764E-E26B-6F47-BB90-D22F705A569F}">
      <dsp:nvSpPr>
        <dsp:cNvPr id="0" name=""/>
        <dsp:cNvSpPr/>
      </dsp:nvSpPr>
      <dsp:spPr>
        <a:xfrm>
          <a:off x="0" y="123056"/>
          <a:ext cx="10131425" cy="562274"/>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45796"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Prioritize the availability of network services and resources to support the organization's operations.</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Implement redundancy and disaster recovery plans to mitigate the impact of network failures</a:t>
          </a:r>
          <a:endParaRPr lang="en-US" sz="1200" kern="1200" dirty="0">
            <a:latin typeface="Times New Roman" panose="02020603050405020304" pitchFamily="18" charset="0"/>
            <a:cs typeface="Times New Roman" panose="02020603050405020304" pitchFamily="18" charset="0"/>
          </a:endParaRPr>
        </a:p>
      </dsp:txBody>
      <dsp:txXfrm>
        <a:off x="0" y="123056"/>
        <a:ext cx="10131425" cy="562274"/>
      </dsp:txXfrm>
    </dsp:sp>
    <dsp:sp modelId="{A66B410A-5457-BF4E-B973-4A70B2AA8C28}">
      <dsp:nvSpPr>
        <dsp:cNvPr id="0" name=""/>
        <dsp:cNvSpPr/>
      </dsp:nvSpPr>
      <dsp:spPr>
        <a:xfrm>
          <a:off x="506571" y="19736"/>
          <a:ext cx="7091997" cy="20663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Availability:</a:t>
          </a:r>
          <a:endParaRPr lang="en-US" sz="1200" kern="1200" dirty="0">
            <a:latin typeface="Times New Roman" panose="02020603050405020304" pitchFamily="18" charset="0"/>
            <a:cs typeface="Times New Roman" panose="02020603050405020304" pitchFamily="18" charset="0"/>
          </a:endParaRPr>
        </a:p>
      </dsp:txBody>
      <dsp:txXfrm>
        <a:off x="516658" y="29823"/>
        <a:ext cx="7071823" cy="186465"/>
      </dsp:txXfrm>
    </dsp:sp>
    <dsp:sp modelId="{CDCD0F79-B23B-8F49-912E-EBC7DFEAF505}">
      <dsp:nvSpPr>
        <dsp:cNvPr id="0" name=""/>
        <dsp:cNvSpPr/>
      </dsp:nvSpPr>
      <dsp:spPr>
        <a:xfrm>
          <a:off x="0" y="826451"/>
          <a:ext cx="10131425" cy="562274"/>
        </a:xfrm>
        <a:prstGeom prst="rect">
          <a:avLst/>
        </a:prstGeom>
        <a:solidFill>
          <a:schemeClr val="lt1">
            <a:alpha val="90000"/>
            <a:hueOff val="0"/>
            <a:satOff val="0"/>
            <a:lumOff val="0"/>
            <a:alphaOff val="0"/>
          </a:schemeClr>
        </a:solidFill>
        <a:ln w="15875" cap="rnd" cmpd="sng" algn="ctr">
          <a:solidFill>
            <a:schemeClr val="accent2">
              <a:hueOff val="232129"/>
              <a:satOff val="-2069"/>
              <a:lumOff val="-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45796"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Respect the confidentiality of sensitive information stored on the network.</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Implement access controls and encryption to protect data from unauthorized access</a:t>
          </a:r>
          <a:endParaRPr lang="en-US" sz="1200" kern="1200" dirty="0">
            <a:latin typeface="Times New Roman" panose="02020603050405020304" pitchFamily="18" charset="0"/>
            <a:cs typeface="Times New Roman" panose="02020603050405020304" pitchFamily="18" charset="0"/>
          </a:endParaRPr>
        </a:p>
      </dsp:txBody>
      <dsp:txXfrm>
        <a:off x="0" y="826451"/>
        <a:ext cx="10131425" cy="562274"/>
      </dsp:txXfrm>
    </dsp:sp>
    <dsp:sp modelId="{7A0D2274-6DC2-5E44-AE30-E05F97E55131}">
      <dsp:nvSpPr>
        <dsp:cNvPr id="0" name=""/>
        <dsp:cNvSpPr/>
      </dsp:nvSpPr>
      <dsp:spPr>
        <a:xfrm>
          <a:off x="506571" y="723131"/>
          <a:ext cx="7091997" cy="206639"/>
        </a:xfrm>
        <a:prstGeom prst="roundRect">
          <a:avLst/>
        </a:prstGeom>
        <a:solidFill>
          <a:schemeClr val="accent2">
            <a:hueOff val="232129"/>
            <a:satOff val="-2069"/>
            <a:lumOff val="-43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Clr>
              <a:schemeClr val="tx1"/>
            </a:buClr>
            <a:buSzPct val="100000"/>
            <a:buFont typeface="Arial"/>
            <a:buNone/>
          </a:pPr>
          <a:r>
            <a:rPr lang="en-US" sz="1200" b="1" kern="1200" dirty="0">
              <a:latin typeface="Times New Roman" panose="02020603050405020304" pitchFamily="18" charset="0"/>
              <a:cs typeface="Times New Roman" panose="02020603050405020304" pitchFamily="18" charset="0"/>
            </a:rPr>
            <a:t>Confidentiality:</a:t>
          </a:r>
          <a:endParaRPr lang="en-GB" sz="1200" kern="1200" dirty="0">
            <a:latin typeface="Times New Roman" panose="02020603050405020304" pitchFamily="18" charset="0"/>
            <a:cs typeface="Times New Roman" panose="02020603050405020304" pitchFamily="18" charset="0"/>
          </a:endParaRPr>
        </a:p>
      </dsp:txBody>
      <dsp:txXfrm>
        <a:off x="516658" y="733218"/>
        <a:ext cx="7071823" cy="186465"/>
      </dsp:txXfrm>
    </dsp:sp>
    <dsp:sp modelId="{AAB817DA-5F6B-3C40-BD98-B914BD6267AD}">
      <dsp:nvSpPr>
        <dsp:cNvPr id="0" name=""/>
        <dsp:cNvSpPr/>
      </dsp:nvSpPr>
      <dsp:spPr>
        <a:xfrm>
          <a:off x="0" y="1529846"/>
          <a:ext cx="10131425" cy="562274"/>
        </a:xfrm>
        <a:prstGeom prst="rect">
          <a:avLst/>
        </a:prstGeom>
        <a:solidFill>
          <a:schemeClr val="lt1">
            <a:alpha val="90000"/>
            <a:hueOff val="0"/>
            <a:satOff val="0"/>
            <a:lumOff val="0"/>
            <a:alphaOff val="0"/>
          </a:schemeClr>
        </a:solidFill>
        <a:ln w="15875" cap="rnd" cmpd="sng" algn="ctr">
          <a:solidFill>
            <a:schemeClr val="accent2">
              <a:hueOff val="464259"/>
              <a:satOff val="-4137"/>
              <a:lumOff val="-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45796"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Be honest and transparent in all interactions related to network administration.</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Avoid any actions that could compromise the trust of users or stakeholders</a:t>
          </a:r>
        </a:p>
      </dsp:txBody>
      <dsp:txXfrm>
        <a:off x="0" y="1529846"/>
        <a:ext cx="10131425" cy="562274"/>
      </dsp:txXfrm>
    </dsp:sp>
    <dsp:sp modelId="{5A524192-CEE8-834E-A16B-942AA00146FB}">
      <dsp:nvSpPr>
        <dsp:cNvPr id="0" name=""/>
        <dsp:cNvSpPr/>
      </dsp:nvSpPr>
      <dsp:spPr>
        <a:xfrm>
          <a:off x="506571" y="1426526"/>
          <a:ext cx="7091997" cy="206639"/>
        </a:xfrm>
        <a:prstGeom prst="roundRect">
          <a:avLst/>
        </a:prstGeom>
        <a:solidFill>
          <a:schemeClr val="accent2">
            <a:hueOff val="464259"/>
            <a:satOff val="-4137"/>
            <a:lumOff val="-86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Honesty and Integrity:</a:t>
          </a:r>
          <a:endParaRPr lang="en-US" sz="1200" kern="1200">
            <a:latin typeface="Times New Roman" panose="02020603050405020304" pitchFamily="18" charset="0"/>
            <a:cs typeface="Times New Roman" panose="02020603050405020304" pitchFamily="18" charset="0"/>
          </a:endParaRPr>
        </a:p>
      </dsp:txBody>
      <dsp:txXfrm>
        <a:off x="516658" y="1436613"/>
        <a:ext cx="7071823" cy="186465"/>
      </dsp:txXfrm>
    </dsp:sp>
    <dsp:sp modelId="{4231C926-D761-8948-B6F7-9D6426EF83B3}">
      <dsp:nvSpPr>
        <dsp:cNvPr id="0" name=""/>
        <dsp:cNvSpPr/>
      </dsp:nvSpPr>
      <dsp:spPr>
        <a:xfrm>
          <a:off x="0" y="2233241"/>
          <a:ext cx="10131425" cy="562274"/>
        </a:xfrm>
        <a:prstGeom prst="rect">
          <a:avLst/>
        </a:prstGeom>
        <a:solidFill>
          <a:schemeClr val="lt1">
            <a:alpha val="90000"/>
            <a:hueOff val="0"/>
            <a:satOff val="0"/>
            <a:lumOff val="0"/>
            <a:alphaOff val="0"/>
          </a:schemeClr>
        </a:solidFill>
        <a:ln w="15875" cap="rnd" cmpd="sng" algn="ctr">
          <a:solidFill>
            <a:schemeClr val="accent2">
              <a:hueOff val="696388"/>
              <a:satOff val="-6206"/>
              <a:lumOff val="-1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45796"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Stay informed about and comply with relevant laws, regulations, and industry standards related to network security and data privacy.</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Keep abreast of changes in regulations to ensure ongoing compliance</a:t>
          </a:r>
        </a:p>
      </dsp:txBody>
      <dsp:txXfrm>
        <a:off x="0" y="2233241"/>
        <a:ext cx="10131425" cy="562274"/>
      </dsp:txXfrm>
    </dsp:sp>
    <dsp:sp modelId="{8174FC5D-1DD8-6D45-A8A4-DC12801C6A17}">
      <dsp:nvSpPr>
        <dsp:cNvPr id="0" name=""/>
        <dsp:cNvSpPr/>
      </dsp:nvSpPr>
      <dsp:spPr>
        <a:xfrm>
          <a:off x="506571" y="2129921"/>
          <a:ext cx="7091997" cy="206639"/>
        </a:xfrm>
        <a:prstGeom prst="roundRect">
          <a:avLst/>
        </a:prstGeom>
        <a:solidFill>
          <a:schemeClr val="accent2">
            <a:hueOff val="696388"/>
            <a:satOff val="-6206"/>
            <a:lumOff val="-12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Compliance:</a:t>
          </a:r>
          <a:endParaRPr lang="en-US" sz="1200" kern="1200">
            <a:latin typeface="Times New Roman" panose="02020603050405020304" pitchFamily="18" charset="0"/>
            <a:cs typeface="Times New Roman" panose="02020603050405020304" pitchFamily="18" charset="0"/>
          </a:endParaRPr>
        </a:p>
      </dsp:txBody>
      <dsp:txXfrm>
        <a:off x="516658" y="2140008"/>
        <a:ext cx="7071823" cy="186465"/>
      </dsp:txXfrm>
    </dsp:sp>
    <dsp:sp modelId="{2BD5A99D-2B99-5C45-A1B7-E1B1F2A077FF}">
      <dsp:nvSpPr>
        <dsp:cNvPr id="0" name=""/>
        <dsp:cNvSpPr/>
      </dsp:nvSpPr>
      <dsp:spPr>
        <a:xfrm>
          <a:off x="0" y="2936636"/>
          <a:ext cx="10131425" cy="562274"/>
        </a:xfrm>
        <a:prstGeom prst="rect">
          <a:avLst/>
        </a:prstGeom>
        <a:solidFill>
          <a:schemeClr val="lt1">
            <a:alpha val="90000"/>
            <a:hueOff val="0"/>
            <a:satOff val="0"/>
            <a:lumOff val="0"/>
            <a:alphaOff val="0"/>
          </a:schemeClr>
        </a:solidFill>
        <a:ln w="15875" cap="rnd" cmpd="sng" algn="ctr">
          <a:solidFill>
            <a:schemeClr val="accent2">
              <a:hueOff val="928518"/>
              <a:satOff val="-8274"/>
              <a:lumOff val="-1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45796"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Stay updated on the latest technologies, security threats, and best practices in network administration.</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Pursue ongoing professional development and certifications to enhance skills and knowledge.</a:t>
          </a:r>
          <a:endParaRPr lang="en-US" sz="1200" kern="1200" dirty="0">
            <a:latin typeface="Times New Roman" panose="02020603050405020304" pitchFamily="18" charset="0"/>
            <a:cs typeface="Times New Roman" panose="02020603050405020304" pitchFamily="18" charset="0"/>
          </a:endParaRPr>
        </a:p>
      </dsp:txBody>
      <dsp:txXfrm>
        <a:off x="0" y="2936636"/>
        <a:ext cx="10131425" cy="562274"/>
      </dsp:txXfrm>
    </dsp:sp>
    <dsp:sp modelId="{1BF81EE2-F06E-4844-92A6-7FECA4EA9AEC}">
      <dsp:nvSpPr>
        <dsp:cNvPr id="0" name=""/>
        <dsp:cNvSpPr/>
      </dsp:nvSpPr>
      <dsp:spPr>
        <a:xfrm>
          <a:off x="506571" y="2833316"/>
          <a:ext cx="7091997" cy="206639"/>
        </a:xfrm>
        <a:prstGeom prst="roundRect">
          <a:avLst/>
        </a:prstGeom>
        <a:solidFill>
          <a:schemeClr val="accent2">
            <a:hueOff val="928518"/>
            <a:satOff val="-8274"/>
            <a:lumOff val="-17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Professional Development:</a:t>
          </a:r>
          <a:endParaRPr lang="en-US" sz="1200" kern="1200">
            <a:latin typeface="Times New Roman" panose="02020603050405020304" pitchFamily="18" charset="0"/>
            <a:cs typeface="Times New Roman" panose="02020603050405020304" pitchFamily="18" charset="0"/>
          </a:endParaRPr>
        </a:p>
      </dsp:txBody>
      <dsp:txXfrm>
        <a:off x="516658" y="2843403"/>
        <a:ext cx="7071823" cy="186465"/>
      </dsp:txXfrm>
    </dsp:sp>
    <dsp:sp modelId="{9BC9CDDF-3E5E-744A-8AEC-F217F7BA6784}">
      <dsp:nvSpPr>
        <dsp:cNvPr id="0" name=""/>
        <dsp:cNvSpPr/>
      </dsp:nvSpPr>
      <dsp:spPr>
        <a:xfrm>
          <a:off x="0" y="3640031"/>
          <a:ext cx="10131425" cy="562274"/>
        </a:xfrm>
        <a:prstGeom prst="rect">
          <a:avLst/>
        </a:prstGeom>
        <a:solidFill>
          <a:schemeClr val="lt1">
            <a:alpha val="90000"/>
            <a:hueOff val="0"/>
            <a:satOff val="0"/>
            <a:lumOff val="0"/>
            <a:alphaOff val="0"/>
          </a:schemeClr>
        </a:solidFill>
        <a:ln w="15875" cap="rnd" cmpd="sng" algn="ctr">
          <a:solidFill>
            <a:schemeClr val="accent2">
              <a:hueOff val="1160647"/>
              <a:satOff val="-10343"/>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45796"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Respect user privacy rights and only collect and use personal information for legitimate network administration purposes.</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Clearly communicate privacy policies and practices to users</a:t>
          </a:r>
        </a:p>
      </dsp:txBody>
      <dsp:txXfrm>
        <a:off x="0" y="3640031"/>
        <a:ext cx="10131425" cy="562274"/>
      </dsp:txXfrm>
    </dsp:sp>
    <dsp:sp modelId="{414F8A56-9F5F-B948-BFA0-A0AC8C66EA3C}">
      <dsp:nvSpPr>
        <dsp:cNvPr id="0" name=""/>
        <dsp:cNvSpPr/>
      </dsp:nvSpPr>
      <dsp:spPr>
        <a:xfrm>
          <a:off x="506571" y="3536711"/>
          <a:ext cx="7091997" cy="206639"/>
        </a:xfrm>
        <a:prstGeom prst="roundRect">
          <a:avLst/>
        </a:prstGeom>
        <a:solidFill>
          <a:schemeClr val="accent2">
            <a:hueOff val="1160647"/>
            <a:satOff val="-10343"/>
            <a:lumOff val="-21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User Privacy:</a:t>
          </a:r>
          <a:endParaRPr lang="en-US" sz="1200" kern="1200">
            <a:latin typeface="Times New Roman" panose="02020603050405020304" pitchFamily="18" charset="0"/>
            <a:cs typeface="Times New Roman" panose="02020603050405020304" pitchFamily="18" charset="0"/>
          </a:endParaRPr>
        </a:p>
      </dsp:txBody>
      <dsp:txXfrm>
        <a:off x="516658" y="3546798"/>
        <a:ext cx="7071823" cy="18646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8764E-E26B-6F47-BB90-D22F705A569F}">
      <dsp:nvSpPr>
        <dsp:cNvPr id="0" name=""/>
        <dsp:cNvSpPr/>
      </dsp:nvSpPr>
      <dsp:spPr>
        <a:xfrm>
          <a:off x="0" y="228660"/>
          <a:ext cx="10131425" cy="609524"/>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87452"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Maintain accurate and up-to-date documentation of network configurations, policies, and procedures.</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Document changes made to the network to facilitate troubleshooting and auditing</a:t>
          </a:r>
        </a:p>
      </dsp:txBody>
      <dsp:txXfrm>
        <a:off x="0" y="228660"/>
        <a:ext cx="10131425" cy="609524"/>
      </dsp:txXfrm>
    </dsp:sp>
    <dsp:sp modelId="{A66B410A-5457-BF4E-B973-4A70B2AA8C28}">
      <dsp:nvSpPr>
        <dsp:cNvPr id="0" name=""/>
        <dsp:cNvSpPr/>
      </dsp:nvSpPr>
      <dsp:spPr>
        <a:xfrm>
          <a:off x="506571" y="95820"/>
          <a:ext cx="7091997" cy="2656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Documentation:</a:t>
          </a:r>
          <a:endParaRPr lang="en-US" sz="1200" kern="1200" dirty="0">
            <a:latin typeface="Times New Roman" panose="02020603050405020304" pitchFamily="18" charset="0"/>
            <a:cs typeface="Times New Roman" panose="02020603050405020304" pitchFamily="18" charset="0"/>
          </a:endParaRPr>
        </a:p>
      </dsp:txBody>
      <dsp:txXfrm>
        <a:off x="519540" y="108789"/>
        <a:ext cx="7066059" cy="239742"/>
      </dsp:txXfrm>
    </dsp:sp>
    <dsp:sp modelId="{CD94B79A-BB91-A04A-BC8A-48BE18EE9542}">
      <dsp:nvSpPr>
        <dsp:cNvPr id="0" name=""/>
        <dsp:cNvSpPr/>
      </dsp:nvSpPr>
      <dsp:spPr>
        <a:xfrm>
          <a:off x="0" y="1019625"/>
          <a:ext cx="10131425" cy="609524"/>
        </a:xfrm>
        <a:prstGeom prst="rect">
          <a:avLst/>
        </a:prstGeom>
        <a:solidFill>
          <a:schemeClr val="lt1">
            <a:alpha val="90000"/>
            <a:hueOff val="0"/>
            <a:satOff val="0"/>
            <a:lumOff val="0"/>
            <a:alphaOff val="0"/>
          </a:schemeClr>
        </a:solidFill>
        <a:ln w="15875" cap="rnd" cmpd="sng" algn="ctr">
          <a:solidFill>
            <a:schemeClr val="accent2">
              <a:hueOff val="290162"/>
              <a:satOff val="-2586"/>
              <a:lumOff val="-5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87452"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Communicate effectively with users, management, and other stakeholders about network-related issues, changes, and maintenance.</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Provide clear instructions and guidelines to users for secure network usage</a:t>
          </a:r>
        </a:p>
      </dsp:txBody>
      <dsp:txXfrm>
        <a:off x="0" y="1019625"/>
        <a:ext cx="10131425" cy="609524"/>
      </dsp:txXfrm>
    </dsp:sp>
    <dsp:sp modelId="{4EFF42FE-99E8-2541-A30A-46CC9749F0DD}">
      <dsp:nvSpPr>
        <dsp:cNvPr id="0" name=""/>
        <dsp:cNvSpPr/>
      </dsp:nvSpPr>
      <dsp:spPr>
        <a:xfrm>
          <a:off x="506571" y="886785"/>
          <a:ext cx="7091997" cy="265680"/>
        </a:xfrm>
        <a:prstGeom prst="roundRect">
          <a:avLst/>
        </a:prstGeom>
        <a:solidFill>
          <a:schemeClr val="accent2">
            <a:hueOff val="290162"/>
            <a:satOff val="-2586"/>
            <a:lumOff val="-53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Communication:</a:t>
          </a:r>
          <a:endParaRPr lang="en-US" sz="1200" kern="1200" dirty="0">
            <a:latin typeface="Times New Roman" panose="02020603050405020304" pitchFamily="18" charset="0"/>
            <a:cs typeface="Times New Roman" panose="02020603050405020304" pitchFamily="18" charset="0"/>
          </a:endParaRPr>
        </a:p>
      </dsp:txBody>
      <dsp:txXfrm>
        <a:off x="519540" y="899754"/>
        <a:ext cx="7066059" cy="239742"/>
      </dsp:txXfrm>
    </dsp:sp>
    <dsp:sp modelId="{F2B88147-2D82-1445-917B-65DDE176A8D5}">
      <dsp:nvSpPr>
        <dsp:cNvPr id="0" name=""/>
        <dsp:cNvSpPr/>
      </dsp:nvSpPr>
      <dsp:spPr>
        <a:xfrm>
          <a:off x="0" y="1810590"/>
          <a:ext cx="10131425" cy="609524"/>
        </a:xfrm>
        <a:prstGeom prst="rect">
          <a:avLst/>
        </a:prstGeom>
        <a:solidFill>
          <a:schemeClr val="lt1">
            <a:alpha val="90000"/>
            <a:hueOff val="0"/>
            <a:satOff val="0"/>
            <a:lumOff val="0"/>
            <a:alphaOff val="0"/>
          </a:schemeClr>
        </a:solidFill>
        <a:ln w="15875" cap="rnd" cmpd="sng" algn="ctr">
          <a:solidFill>
            <a:schemeClr val="accent2">
              <a:hueOff val="580323"/>
              <a:satOff val="-5172"/>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87452"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Avoid situations where a conflict of interest could compromise professional judgment or decision-making.</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Disclose any potential conflicts of interest to relevant parties</a:t>
          </a:r>
        </a:p>
      </dsp:txBody>
      <dsp:txXfrm>
        <a:off x="0" y="1810590"/>
        <a:ext cx="10131425" cy="609524"/>
      </dsp:txXfrm>
    </dsp:sp>
    <dsp:sp modelId="{5964DD04-6D9A-CC41-855B-02488ECC7789}">
      <dsp:nvSpPr>
        <dsp:cNvPr id="0" name=""/>
        <dsp:cNvSpPr/>
      </dsp:nvSpPr>
      <dsp:spPr>
        <a:xfrm>
          <a:off x="506571" y="1677750"/>
          <a:ext cx="7091997" cy="265680"/>
        </a:xfrm>
        <a:prstGeom prst="roundRect">
          <a:avLst/>
        </a:prstGeom>
        <a:solidFill>
          <a:schemeClr val="accent2">
            <a:hueOff val="580323"/>
            <a:satOff val="-5172"/>
            <a:lumOff val="-107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Conflict of Interest:</a:t>
          </a:r>
          <a:endParaRPr lang="en-US" sz="1200" kern="1200" dirty="0">
            <a:latin typeface="Times New Roman" panose="02020603050405020304" pitchFamily="18" charset="0"/>
            <a:cs typeface="Times New Roman" panose="02020603050405020304" pitchFamily="18" charset="0"/>
          </a:endParaRPr>
        </a:p>
      </dsp:txBody>
      <dsp:txXfrm>
        <a:off x="519540" y="1690719"/>
        <a:ext cx="7066059" cy="239742"/>
      </dsp:txXfrm>
    </dsp:sp>
    <dsp:sp modelId="{3CFE5D09-CB61-6347-BB92-0CCF442591B5}">
      <dsp:nvSpPr>
        <dsp:cNvPr id="0" name=""/>
        <dsp:cNvSpPr/>
      </dsp:nvSpPr>
      <dsp:spPr>
        <a:xfrm>
          <a:off x="0" y="2601555"/>
          <a:ext cx="10131425" cy="609524"/>
        </a:xfrm>
        <a:prstGeom prst="rect">
          <a:avLst/>
        </a:prstGeom>
        <a:solidFill>
          <a:schemeClr val="lt1">
            <a:alpha val="90000"/>
            <a:hueOff val="0"/>
            <a:satOff val="0"/>
            <a:lumOff val="0"/>
            <a:alphaOff val="0"/>
          </a:schemeClr>
        </a:solidFill>
        <a:ln w="15875" cap="rnd" cmpd="sng" algn="ctr">
          <a:solidFill>
            <a:schemeClr val="accent2">
              <a:hueOff val="870485"/>
              <a:satOff val="-7757"/>
              <a:lumOff val="-16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87452"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Develop and follow an incident response plan to address and mitigate security incidents promptly.</a:t>
          </a: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Report security incidents to appropriate authorities and stakeholders as required by law</a:t>
          </a:r>
        </a:p>
      </dsp:txBody>
      <dsp:txXfrm>
        <a:off x="0" y="2601555"/>
        <a:ext cx="10131425" cy="609524"/>
      </dsp:txXfrm>
    </dsp:sp>
    <dsp:sp modelId="{BC692803-4447-9548-AAC5-432D4DC23DF8}">
      <dsp:nvSpPr>
        <dsp:cNvPr id="0" name=""/>
        <dsp:cNvSpPr/>
      </dsp:nvSpPr>
      <dsp:spPr>
        <a:xfrm>
          <a:off x="506571" y="2468715"/>
          <a:ext cx="7091997" cy="265680"/>
        </a:xfrm>
        <a:prstGeom prst="roundRect">
          <a:avLst/>
        </a:prstGeom>
        <a:solidFill>
          <a:schemeClr val="accent2">
            <a:hueOff val="870485"/>
            <a:satOff val="-7757"/>
            <a:lumOff val="-161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None/>
          </a:pPr>
          <a:r>
            <a:rPr lang="en-US" sz="1200" b="1" kern="1200">
              <a:latin typeface="Times New Roman" panose="02020603050405020304" pitchFamily="18" charset="0"/>
              <a:cs typeface="Times New Roman" panose="02020603050405020304" pitchFamily="18" charset="0"/>
            </a:rPr>
            <a:t>Incident Response:</a:t>
          </a:r>
          <a:endParaRPr lang="en-US" sz="1200" kern="1200">
            <a:latin typeface="Times New Roman" panose="02020603050405020304" pitchFamily="18" charset="0"/>
            <a:cs typeface="Times New Roman" panose="02020603050405020304" pitchFamily="18" charset="0"/>
          </a:endParaRPr>
        </a:p>
      </dsp:txBody>
      <dsp:txXfrm>
        <a:off x="519540" y="2481684"/>
        <a:ext cx="7066059" cy="239742"/>
      </dsp:txXfrm>
    </dsp:sp>
    <dsp:sp modelId="{A94AA8D6-A5F1-6342-8B3B-969765E8F641}">
      <dsp:nvSpPr>
        <dsp:cNvPr id="0" name=""/>
        <dsp:cNvSpPr/>
      </dsp:nvSpPr>
      <dsp:spPr>
        <a:xfrm>
          <a:off x="0" y="3392520"/>
          <a:ext cx="10131425" cy="609524"/>
        </a:xfrm>
        <a:prstGeom prst="rect">
          <a:avLst/>
        </a:prstGeom>
        <a:solidFill>
          <a:schemeClr val="lt1">
            <a:alpha val="90000"/>
            <a:hueOff val="0"/>
            <a:satOff val="0"/>
            <a:lumOff val="0"/>
            <a:alphaOff val="0"/>
          </a:schemeClr>
        </a:solidFill>
        <a:ln w="15875" cap="rnd" cmpd="sng" algn="ctr">
          <a:solidFill>
            <a:schemeClr val="accent2">
              <a:hueOff val="1160647"/>
              <a:satOff val="-10343"/>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6311" tIns="187452" rIns="7863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Ensure the integrity of data by implementing measures to prevent unauthorized modification or tampering.</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Regularly monitor and audit network configurations for any anomalies</a:t>
          </a:r>
        </a:p>
      </dsp:txBody>
      <dsp:txXfrm>
        <a:off x="0" y="3392520"/>
        <a:ext cx="10131425" cy="609524"/>
      </dsp:txXfrm>
    </dsp:sp>
    <dsp:sp modelId="{313BE799-C57D-9C4C-8631-A077F02931F5}">
      <dsp:nvSpPr>
        <dsp:cNvPr id="0" name=""/>
        <dsp:cNvSpPr/>
      </dsp:nvSpPr>
      <dsp:spPr>
        <a:xfrm>
          <a:off x="506571" y="3259680"/>
          <a:ext cx="7091997" cy="265680"/>
        </a:xfrm>
        <a:prstGeom prst="roundRect">
          <a:avLst/>
        </a:prstGeom>
        <a:solidFill>
          <a:schemeClr val="accent2">
            <a:hueOff val="1160647"/>
            <a:satOff val="-10343"/>
            <a:lumOff val="-21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061" tIns="0" rIns="268061" bIns="0" numCol="1" spcCol="1270" anchor="ctr" anchorCtr="0">
          <a:noAutofit/>
        </a:bodyPr>
        <a:lstStyle/>
        <a:p>
          <a:pPr marL="0" lvl="0" indent="0" algn="l" defTabSz="533400">
            <a:lnSpc>
              <a:spcPct val="90000"/>
            </a:lnSpc>
            <a:spcBef>
              <a:spcPct val="0"/>
            </a:spcBef>
            <a:spcAft>
              <a:spcPct val="35000"/>
            </a:spcAft>
            <a:buClr>
              <a:schemeClr val="tx1"/>
            </a:buClr>
            <a:buSzPct val="100000"/>
            <a:buFont typeface="Arial"/>
            <a:buNone/>
          </a:pPr>
          <a:r>
            <a:rPr lang="en-US" sz="1200" b="1" kern="1200">
              <a:latin typeface="Times New Roman" panose="02020603050405020304" pitchFamily="18" charset="0"/>
              <a:cs typeface="Times New Roman" panose="02020603050405020304" pitchFamily="18" charset="0"/>
            </a:rPr>
            <a:t>Integrity:</a:t>
          </a:r>
          <a:endParaRPr lang="en-US" sz="1200" kern="1200" dirty="0">
            <a:latin typeface="Times New Roman" panose="02020603050405020304" pitchFamily="18" charset="0"/>
            <a:cs typeface="Times New Roman" panose="02020603050405020304" pitchFamily="18" charset="0"/>
          </a:endParaRPr>
        </a:p>
      </dsp:txBody>
      <dsp:txXfrm>
        <a:off x="519540" y="3272649"/>
        <a:ext cx="7066059" cy="2397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E1977-0505-4901-AB47-B9781019EC27}">
      <dsp:nvSpPr>
        <dsp:cNvPr id="0" name=""/>
        <dsp:cNvSpPr/>
      </dsp:nvSpPr>
      <dsp:spPr>
        <a:xfrm>
          <a:off x="6191" y="1076394"/>
          <a:ext cx="785531" cy="785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B8C4F9-8D9E-4C8F-AD37-759154BA9EED}">
      <dsp:nvSpPr>
        <dsp:cNvPr id="0" name=""/>
        <dsp:cNvSpPr/>
      </dsp:nvSpPr>
      <dsp:spPr>
        <a:xfrm>
          <a:off x="6191" y="1980796"/>
          <a:ext cx="2244375" cy="399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Times New Roman" panose="02020603050405020304" pitchFamily="18" charset="0"/>
              <a:cs typeface="Times New Roman" panose="02020603050405020304" pitchFamily="18" charset="0"/>
            </a:rPr>
            <a:t>HTTP (Hypertext Transfer Protocol):</a:t>
          </a:r>
        </a:p>
      </dsp:txBody>
      <dsp:txXfrm>
        <a:off x="6191" y="1980796"/>
        <a:ext cx="2244375" cy="399779"/>
      </dsp:txXfrm>
    </dsp:sp>
    <dsp:sp modelId="{D8F54866-2BDE-4154-B619-F81638F665E0}">
      <dsp:nvSpPr>
        <dsp:cNvPr id="0" name=""/>
        <dsp:cNvSpPr/>
      </dsp:nvSpPr>
      <dsp:spPr>
        <a:xfrm>
          <a:off x="6191" y="2435863"/>
          <a:ext cx="2244375" cy="1404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HTTP is the foundation of data communication on the World Wide Web. It defines how messages are formatted and transmitted between web servers and web browsers, allowing for the retrieval and display of web pages and other resources</a:t>
          </a:r>
        </a:p>
      </dsp:txBody>
      <dsp:txXfrm>
        <a:off x="6191" y="2435863"/>
        <a:ext cx="2244375" cy="1404952"/>
      </dsp:txXfrm>
    </dsp:sp>
    <dsp:sp modelId="{7A12A558-8B64-4F68-945A-42BC05D97128}">
      <dsp:nvSpPr>
        <dsp:cNvPr id="0" name=""/>
        <dsp:cNvSpPr/>
      </dsp:nvSpPr>
      <dsp:spPr>
        <a:xfrm>
          <a:off x="2643332" y="1076394"/>
          <a:ext cx="785531" cy="785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DADD64-5363-44EF-94EC-4948E214C496}">
      <dsp:nvSpPr>
        <dsp:cNvPr id="0" name=""/>
        <dsp:cNvSpPr/>
      </dsp:nvSpPr>
      <dsp:spPr>
        <a:xfrm>
          <a:off x="2643332" y="1980796"/>
          <a:ext cx="2244375" cy="399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Times New Roman" panose="02020603050405020304" pitchFamily="18" charset="0"/>
              <a:cs typeface="Times New Roman" panose="02020603050405020304" pitchFamily="18" charset="0"/>
            </a:rPr>
            <a:t>HTTPS (Hypertext Transfer Protocol Secure):</a:t>
          </a:r>
        </a:p>
      </dsp:txBody>
      <dsp:txXfrm>
        <a:off x="2643332" y="1980796"/>
        <a:ext cx="2244375" cy="399779"/>
      </dsp:txXfrm>
    </dsp:sp>
    <dsp:sp modelId="{7A3BA9D7-DF1F-4A32-A7CE-24CA391EC05B}">
      <dsp:nvSpPr>
        <dsp:cNvPr id="0" name=""/>
        <dsp:cNvSpPr/>
      </dsp:nvSpPr>
      <dsp:spPr>
        <a:xfrm>
          <a:off x="2643332" y="2435863"/>
          <a:ext cx="2244375" cy="1404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HTTPS is the secure version of HTTP, encrypted with Transport Layer Security (TLS) or its predecessor, Secure Sockets Layer (SSL). It provides secure communication over the internet by encrypting data transmitted between the web server and the client, ensuring privacy and integrity</a:t>
          </a:r>
        </a:p>
      </dsp:txBody>
      <dsp:txXfrm>
        <a:off x="2643332" y="2435863"/>
        <a:ext cx="2244375" cy="1404952"/>
      </dsp:txXfrm>
    </dsp:sp>
    <dsp:sp modelId="{D2033A57-8DEA-4D9B-88CF-647E20BEAAD9}">
      <dsp:nvSpPr>
        <dsp:cNvPr id="0" name=""/>
        <dsp:cNvSpPr/>
      </dsp:nvSpPr>
      <dsp:spPr>
        <a:xfrm>
          <a:off x="5280472" y="1076394"/>
          <a:ext cx="785531" cy="7855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C5E9D3-0134-4186-9816-7DE48CC5DA23}">
      <dsp:nvSpPr>
        <dsp:cNvPr id="0" name=""/>
        <dsp:cNvSpPr/>
      </dsp:nvSpPr>
      <dsp:spPr>
        <a:xfrm>
          <a:off x="5280472" y="1980796"/>
          <a:ext cx="2244375" cy="399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latin typeface="Times New Roman" panose="02020603050405020304" pitchFamily="18" charset="0"/>
              <a:cs typeface="Times New Roman" panose="02020603050405020304" pitchFamily="18" charset="0"/>
            </a:rPr>
            <a:t>FTP (File Transfer Protocol):</a:t>
          </a:r>
        </a:p>
      </dsp:txBody>
      <dsp:txXfrm>
        <a:off x="5280472" y="1980796"/>
        <a:ext cx="2244375" cy="399779"/>
      </dsp:txXfrm>
    </dsp:sp>
    <dsp:sp modelId="{332760A8-847F-4067-A08C-D5AAF9525927}">
      <dsp:nvSpPr>
        <dsp:cNvPr id="0" name=""/>
        <dsp:cNvSpPr/>
      </dsp:nvSpPr>
      <dsp:spPr>
        <a:xfrm>
          <a:off x="5280472" y="2435863"/>
          <a:ext cx="2244375" cy="1404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FTP is a standard network protocol used for transferring files between a client and a server on a computer network. It allows users to upload, download, and manage files on remote servers.</a:t>
          </a:r>
        </a:p>
      </dsp:txBody>
      <dsp:txXfrm>
        <a:off x="5280472" y="2435863"/>
        <a:ext cx="2244375" cy="14049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80E65-B1B6-4885-A837-98AF97CD6EE0}">
      <dsp:nvSpPr>
        <dsp:cNvPr id="0" name=""/>
        <dsp:cNvSpPr/>
      </dsp:nvSpPr>
      <dsp:spPr>
        <a:xfrm>
          <a:off x="0" y="553"/>
          <a:ext cx="9501163" cy="12943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96799-1CDF-4F21-9E81-C853C2EAB28B}">
      <dsp:nvSpPr>
        <dsp:cNvPr id="0" name=""/>
        <dsp:cNvSpPr/>
      </dsp:nvSpPr>
      <dsp:spPr>
        <a:xfrm>
          <a:off x="391530" y="291773"/>
          <a:ext cx="711872" cy="7118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6B4006-3791-4A40-A0BC-B3319D4C0B30}">
      <dsp:nvSpPr>
        <dsp:cNvPr id="0" name=""/>
        <dsp:cNvSpPr/>
      </dsp:nvSpPr>
      <dsp:spPr>
        <a:xfrm>
          <a:off x="1494932" y="553"/>
          <a:ext cx="4275523" cy="129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82" tIns="136982" rIns="136982" bIns="136982"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SMTP (Simple Mail Transfer Protocol):</a:t>
          </a:r>
        </a:p>
      </dsp:txBody>
      <dsp:txXfrm>
        <a:off x="1494932" y="553"/>
        <a:ext cx="4275523" cy="1294314"/>
      </dsp:txXfrm>
    </dsp:sp>
    <dsp:sp modelId="{822C1966-1867-4A59-9567-FF5B9496C0CA}">
      <dsp:nvSpPr>
        <dsp:cNvPr id="0" name=""/>
        <dsp:cNvSpPr/>
      </dsp:nvSpPr>
      <dsp:spPr>
        <a:xfrm>
          <a:off x="5770456" y="553"/>
          <a:ext cx="3730706" cy="129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82" tIns="136982" rIns="136982" bIns="136982" numCol="1" spcCol="1270" anchor="ctr" anchorCtr="0">
          <a:noAutofit/>
        </a:bodyPr>
        <a:lstStyle/>
        <a:p>
          <a:pPr marL="0" lvl="0" indent="0" algn="l" defTabSz="533400">
            <a:lnSpc>
              <a:spcPct val="10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SMTP is a protocol used for sending email messages between servers. It defines how email messages are relayed and delivered over the internet, facilitating communication between mail servers.</a:t>
          </a:r>
        </a:p>
      </dsp:txBody>
      <dsp:txXfrm>
        <a:off x="5770456" y="553"/>
        <a:ext cx="3730706" cy="1294314"/>
      </dsp:txXfrm>
    </dsp:sp>
    <dsp:sp modelId="{A21718B6-1473-4247-8242-ED4EE494E014}">
      <dsp:nvSpPr>
        <dsp:cNvPr id="0" name=""/>
        <dsp:cNvSpPr/>
      </dsp:nvSpPr>
      <dsp:spPr>
        <a:xfrm>
          <a:off x="0" y="1618445"/>
          <a:ext cx="9501163" cy="12943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A64D3-3635-4CE0-9C80-8ABD10B76C1E}">
      <dsp:nvSpPr>
        <dsp:cNvPr id="0" name=""/>
        <dsp:cNvSpPr/>
      </dsp:nvSpPr>
      <dsp:spPr>
        <a:xfrm>
          <a:off x="391530" y="1909666"/>
          <a:ext cx="711872" cy="7118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5C500-44D7-4A6D-8212-A8513C20BF2D}">
      <dsp:nvSpPr>
        <dsp:cNvPr id="0" name=""/>
        <dsp:cNvSpPr/>
      </dsp:nvSpPr>
      <dsp:spPr>
        <a:xfrm>
          <a:off x="1494932" y="1618445"/>
          <a:ext cx="4275523" cy="129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82" tIns="136982" rIns="136982" bIns="136982"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POP3 (Post Office Protocol version 3) and IMAP (Internet Message Access Protocol):</a:t>
          </a:r>
        </a:p>
      </dsp:txBody>
      <dsp:txXfrm>
        <a:off x="1494932" y="1618445"/>
        <a:ext cx="4275523" cy="1294314"/>
      </dsp:txXfrm>
    </dsp:sp>
    <dsp:sp modelId="{13481EEE-9347-4A3B-B1F1-A9F5EF4BE258}">
      <dsp:nvSpPr>
        <dsp:cNvPr id="0" name=""/>
        <dsp:cNvSpPr/>
      </dsp:nvSpPr>
      <dsp:spPr>
        <a:xfrm>
          <a:off x="5770456" y="1618445"/>
          <a:ext cx="3730706" cy="129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82" tIns="136982" rIns="136982" bIns="136982" numCol="1" spcCol="1270" anchor="ctr" anchorCtr="0">
          <a:noAutofit/>
        </a:bodyPr>
        <a:lstStyle/>
        <a:p>
          <a:pPr marL="0" lvl="0" indent="0" algn="l" defTabSz="533400">
            <a:lnSpc>
              <a:spcPct val="10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POP3 and IMAP are protocols used by email clients to retrieve email messages from a mail server. POP3 downloads emails to the client's device, while IMAP allows users to view and manage emails directly on the server</a:t>
          </a:r>
        </a:p>
      </dsp:txBody>
      <dsp:txXfrm>
        <a:off x="5770456" y="1618445"/>
        <a:ext cx="3730706" cy="1294314"/>
      </dsp:txXfrm>
    </dsp:sp>
    <dsp:sp modelId="{9352583D-0BC3-4AFB-88C7-15E6FF39D2E9}">
      <dsp:nvSpPr>
        <dsp:cNvPr id="0" name=""/>
        <dsp:cNvSpPr/>
      </dsp:nvSpPr>
      <dsp:spPr>
        <a:xfrm>
          <a:off x="0" y="3236338"/>
          <a:ext cx="9501163" cy="12943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0BABF-97AC-4352-A7A1-F004FC05E250}">
      <dsp:nvSpPr>
        <dsp:cNvPr id="0" name=""/>
        <dsp:cNvSpPr/>
      </dsp:nvSpPr>
      <dsp:spPr>
        <a:xfrm>
          <a:off x="391530" y="3527559"/>
          <a:ext cx="711872" cy="7118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17560C-2D1E-47D9-97F5-A3E87AD5EAB9}">
      <dsp:nvSpPr>
        <dsp:cNvPr id="0" name=""/>
        <dsp:cNvSpPr/>
      </dsp:nvSpPr>
      <dsp:spPr>
        <a:xfrm>
          <a:off x="1494932" y="3236338"/>
          <a:ext cx="4275523" cy="129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82" tIns="136982" rIns="136982" bIns="136982"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SSH (Secure Shell):</a:t>
          </a:r>
        </a:p>
      </dsp:txBody>
      <dsp:txXfrm>
        <a:off x="1494932" y="3236338"/>
        <a:ext cx="4275523" cy="1294314"/>
      </dsp:txXfrm>
    </dsp:sp>
    <dsp:sp modelId="{F7DE7FA8-5901-442D-AD0D-17E9BDA1B496}">
      <dsp:nvSpPr>
        <dsp:cNvPr id="0" name=""/>
        <dsp:cNvSpPr/>
      </dsp:nvSpPr>
      <dsp:spPr>
        <a:xfrm>
          <a:off x="5770456" y="3236338"/>
          <a:ext cx="3730706" cy="129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82" tIns="136982" rIns="136982" bIns="136982" numCol="1" spcCol="1270" anchor="ctr" anchorCtr="0">
          <a:noAutofit/>
        </a:bodyPr>
        <a:lstStyle/>
        <a:p>
          <a:pPr marL="0" lvl="0" indent="0" algn="l" defTabSz="533400">
            <a:lnSpc>
              <a:spcPct val="10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SSH is a cryptographic network protocol for secure remote access to a computer or server over an unsecured network. It provides encrypted communication between the client and the server, enabling secure login, file transfers, and remote command execution.</a:t>
          </a:r>
        </a:p>
      </dsp:txBody>
      <dsp:txXfrm>
        <a:off x="5770456" y="3236338"/>
        <a:ext cx="3730706" cy="12943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D67C3-F117-4204-8CF9-EA142C48EBD2}">
      <dsp:nvSpPr>
        <dsp:cNvPr id="0" name=""/>
        <dsp:cNvSpPr/>
      </dsp:nvSpPr>
      <dsp:spPr>
        <a:xfrm>
          <a:off x="0" y="0"/>
          <a:ext cx="2655405" cy="4563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ea typeface="Aptos" panose="020B0004020202020204" pitchFamily="34" charset="0"/>
              <a:cs typeface="Times New Roman" panose="02020603050405020304" pitchFamily="18" charset="0"/>
            </a:rPr>
            <a:t>Responsibilities</a:t>
          </a:r>
          <a:endParaRPr lang="en-US" sz="2000" kern="1200" dirty="0"/>
        </a:p>
      </dsp:txBody>
      <dsp:txXfrm>
        <a:off x="22275" y="22275"/>
        <a:ext cx="2610855" cy="411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523B2-C1F0-4732-9A4F-F6253FA125E5}">
      <dsp:nvSpPr>
        <dsp:cNvPr id="0" name=""/>
        <dsp:cNvSpPr/>
      </dsp:nvSpPr>
      <dsp:spPr>
        <a:xfrm>
          <a:off x="0" y="35223"/>
          <a:ext cx="4532219" cy="626535"/>
        </a:xfrm>
        <a:prstGeom prst="roundRect">
          <a:avLst/>
        </a:prstGeom>
        <a:solidFill>
          <a:schemeClr val="bg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Installing, configuring, and maintaining operating systems (e.g., Linux, Windows, macOS).</a:t>
          </a:r>
        </a:p>
      </dsp:txBody>
      <dsp:txXfrm>
        <a:off x="30585" y="65808"/>
        <a:ext cx="4471049" cy="5653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F4887-CC35-4EE1-BD78-471F05A4AF0C}">
      <dsp:nvSpPr>
        <dsp:cNvPr id="0" name=""/>
        <dsp:cNvSpPr/>
      </dsp:nvSpPr>
      <dsp:spPr>
        <a:xfrm>
          <a:off x="0" y="33591"/>
          <a:ext cx="4532219" cy="66338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Managing server hardware and virtualization technologies.</a:t>
          </a:r>
        </a:p>
      </dsp:txBody>
      <dsp:txXfrm>
        <a:off x="32384" y="65975"/>
        <a:ext cx="4467451" cy="5986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F8AA2-CEC0-4B20-8A8F-EBBA21CD2483}">
      <dsp:nvSpPr>
        <dsp:cNvPr id="0" name=""/>
        <dsp:cNvSpPr/>
      </dsp:nvSpPr>
      <dsp:spPr>
        <a:xfrm>
          <a:off x="0" y="16795"/>
          <a:ext cx="4532219" cy="663389"/>
        </a:xfrm>
        <a:prstGeom prst="roundRect">
          <a:avLst/>
        </a:prstGeom>
        <a:solidFill>
          <a:schemeClr val="bg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Implementing and managing backup and recovery solutions.</a:t>
          </a:r>
        </a:p>
      </dsp:txBody>
      <dsp:txXfrm>
        <a:off x="32384" y="49179"/>
        <a:ext cx="4467451" cy="5986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11/layout/Picture Frame">
  <dgm:title val="Picture Frame"/>
  <dgm:desc val="Use to show pictures and the corresponding Level 1 text, both displayed in an offset frame. Works best with Level 1 text only."/>
  <dgm:catLst>
    <dgm:cat type="picture" pri="6500"/>
    <dgm:cat type="officeonline" pri="10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4927"/>
        </dgm:alg>
        <dgm:shape xmlns:r="http://schemas.openxmlformats.org/officeDocument/2006/relationships" r:blip="">
          <dgm:adjLst/>
        </dgm:shape>
        <dgm:choose name="Name4">
          <dgm:if name="Name5" func="var" arg="dir" op="equ" val="norm">
            <dgm:constrLst>
              <dgm:constr type="l" for="ch" forName="ParentText" refType="w" fact="0"/>
              <dgm:constr type="t" for="ch" forName="ParentText" refType="h" fact="0.85"/>
              <dgm:constr type="w" for="ch" forName="ParentText" refType="w" fact="0.926"/>
              <dgm:constr type="h" for="ch" forName="ParentText" refType="h" fact="0.1463"/>
              <dgm:constr type="l" for="ch" forName="Accent1" refType="w" fact="0"/>
              <dgm:constr type="t" for="ch" forName="Accent1" refType="h" fact="0.1104"/>
              <dgm:constr type="w" for="ch" forName="Accent1" refType="w" fact="0.9276"/>
              <dgm:constr type="h" for="ch" forName="Accent1" refType="h" fact="0.8896"/>
              <dgm:constr type="l" for="ch" forName="Image" refType="w" fact="0.0721"/>
              <dgm:constr type="t" for="ch" forName="Image" refType="h" fact="0"/>
              <dgm:constr type="w" for="ch" forName="Image" refType="w" fact="0.9279"/>
              <dgm:constr type="h" for="ch" forName="Image" refType="h" fact="0.855"/>
            </dgm:constrLst>
          </dgm:if>
          <dgm:else name="Name6">
            <dgm:constrLst>
              <dgm:constr type="l" for="ch" forName="ParentText" refType="w" fact="0.0837"/>
              <dgm:constr type="t" for="ch" forName="ParentText" refType="h" fact="0.84"/>
              <dgm:constr type="w" for="ch" forName="ParentText" refType="w" fact="0.9163"/>
              <dgm:constr type="h" for="ch" forName="ParentText" refType="h" fact="0.1463"/>
              <dgm:constr type="l" for="ch" forName="Accent1" refType="w" fact="0.0724"/>
              <dgm:constr type="t" for="ch" forName="Accent1" refType="h" fact="0.1104"/>
              <dgm:constr type="w" for="ch" forName="Accent1" refType="w" fact="0.9276"/>
              <dgm:constr type="h" for="ch" forName="Accent1" refType="h" fact="0.8896"/>
              <dgm:constr type="l" for="ch" forName="Image" refType="w" fact="0"/>
              <dgm:constr type="t" for="ch" forName="Image" refType="h" fact="0"/>
              <dgm:constr type="w" for="ch" forName="Image" refType="w" fact="0.9279"/>
              <dgm:constr type="h" for="ch" forName="Image" refType="h" fact="0.855"/>
            </dgm:constrLst>
          </dgm:else>
        </dgm:choose>
        <dgm:layoutNode name="ParentText" styleLbl="revTx">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
          </dgm:constrLst>
          <dgm:ruleLst>
            <dgm:rule type="primFontSz" val="5" fact="NaN" max="NaN"/>
          </dgm:ruleLst>
        </dgm:layoutNode>
        <dgm:layoutNode name="Accent1" styleLbl="parChTrans1D1">
          <dgm:alg type="sp"/>
          <dgm:shape xmlns:r="http://schemas.openxmlformats.org/officeDocument/2006/relationships" type="rect" r:blip="" zOrderOff="10">
            <dgm:adjLst/>
          </dgm:shape>
          <dgm:presOf/>
        </dgm:layoutNode>
        <dgm:layoutNode name="Image" styleLbl="alignImgPlace1">
          <dgm:alg type="sp"/>
          <dgm:shape xmlns:r="http://schemas.openxmlformats.org/officeDocument/2006/relationships" type="rect" r:blip="" zOrderOff="-15"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3745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06623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87009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499350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769360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321830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5537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359521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054300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1563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81984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4095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3E9CE-90F5-4D90-8FAF-2E43CD7D1228}"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63099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3E9CE-90F5-4D90-8FAF-2E43CD7D1228}"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88572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3E9CE-90F5-4D90-8FAF-2E43CD7D1228}"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80655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64461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3507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3E9CE-90F5-4D90-8FAF-2E43CD7D1228}" type="datetimeFigureOut">
              <a:rPr lang="en-US" smtClean="0"/>
              <a:t>5/23/24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303540169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9" Type="http://schemas.openxmlformats.org/officeDocument/2006/relationships/diagramQuickStyle" Target="../diagrams/quickStyle13.xml"/><Relationship Id="rId21" Type="http://schemas.microsoft.com/office/2007/relationships/diagramDrawing" Target="../diagrams/drawing9.xml"/><Relationship Id="rId34" Type="http://schemas.openxmlformats.org/officeDocument/2006/relationships/diagramQuickStyle" Target="../diagrams/quickStyle12.xml"/><Relationship Id="rId7" Type="http://schemas.openxmlformats.org/officeDocument/2006/relationships/diagramData" Target="../diagrams/data7.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29" Type="http://schemas.openxmlformats.org/officeDocument/2006/relationships/diagramQuickStyle" Target="../diagrams/quickStyle11.xml"/><Relationship Id="rId41" Type="http://schemas.microsoft.com/office/2007/relationships/diagramDrawing" Target="../diagrams/drawing13.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32" Type="http://schemas.openxmlformats.org/officeDocument/2006/relationships/diagramData" Target="../diagrams/data12.xml"/><Relationship Id="rId37" Type="http://schemas.openxmlformats.org/officeDocument/2006/relationships/diagramData" Target="../diagrams/data13.xml"/><Relationship Id="rId40" Type="http://schemas.openxmlformats.org/officeDocument/2006/relationships/diagramColors" Target="../diagrams/colors13.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28" Type="http://schemas.openxmlformats.org/officeDocument/2006/relationships/diagramLayout" Target="../diagrams/layout11.xml"/><Relationship Id="rId36" Type="http://schemas.microsoft.com/office/2007/relationships/diagramDrawing" Target="../diagrams/drawing12.xml"/><Relationship Id="rId10" Type="http://schemas.openxmlformats.org/officeDocument/2006/relationships/diagramColors" Target="../diagrams/colors7.xml"/><Relationship Id="rId19" Type="http://schemas.openxmlformats.org/officeDocument/2006/relationships/diagramQuickStyle" Target="../diagrams/quickStyle9.xml"/><Relationship Id="rId31" Type="http://schemas.microsoft.com/office/2007/relationships/diagramDrawing" Target="../diagrams/drawing11.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 Id="rId27" Type="http://schemas.openxmlformats.org/officeDocument/2006/relationships/diagramData" Target="../diagrams/data11.xml"/><Relationship Id="rId30" Type="http://schemas.openxmlformats.org/officeDocument/2006/relationships/diagramColors" Target="../diagrams/colors11.xml"/><Relationship Id="rId35" Type="http://schemas.openxmlformats.org/officeDocument/2006/relationships/diagramColors" Target="../diagrams/colors12.xml"/><Relationship Id="rId8" Type="http://schemas.openxmlformats.org/officeDocument/2006/relationships/diagramLayout" Target="../diagrams/layout7.xml"/><Relationship Id="rId3" Type="http://schemas.openxmlformats.org/officeDocument/2006/relationships/diagramLayout" Target="../diagrams/layout6.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33" Type="http://schemas.openxmlformats.org/officeDocument/2006/relationships/diagramLayout" Target="../diagrams/layout12.xml"/><Relationship Id="rId38"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18" Type="http://schemas.openxmlformats.org/officeDocument/2006/relationships/diagramLayout" Target="../diagrams/layout17.xml"/><Relationship Id="rId3" Type="http://schemas.openxmlformats.org/officeDocument/2006/relationships/diagramLayout" Target="../diagrams/layout14.xml"/><Relationship Id="rId21" Type="http://schemas.microsoft.com/office/2007/relationships/diagramDrawing" Target="../diagrams/drawing17.xml"/><Relationship Id="rId7" Type="http://schemas.openxmlformats.org/officeDocument/2006/relationships/diagramData" Target="../diagrams/data15.xml"/><Relationship Id="rId12" Type="http://schemas.openxmlformats.org/officeDocument/2006/relationships/diagramData" Target="../diagrams/data16.xml"/><Relationship Id="rId17" Type="http://schemas.openxmlformats.org/officeDocument/2006/relationships/diagramData" Target="../diagrams/data17.xml"/><Relationship Id="rId2" Type="http://schemas.openxmlformats.org/officeDocument/2006/relationships/diagramData" Target="../diagrams/data14.xml"/><Relationship Id="rId16" Type="http://schemas.microsoft.com/office/2007/relationships/diagramDrawing" Target="../diagrams/drawing16.xml"/><Relationship Id="rId20" Type="http://schemas.openxmlformats.org/officeDocument/2006/relationships/diagramColors" Target="../diagrams/colors17.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19" Type="http://schemas.openxmlformats.org/officeDocument/2006/relationships/diagramQuickStyle" Target="../diagrams/quickStyle17.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18" Type="http://schemas.openxmlformats.org/officeDocument/2006/relationships/diagramLayout" Target="../diagrams/layout21.xml"/><Relationship Id="rId3" Type="http://schemas.openxmlformats.org/officeDocument/2006/relationships/diagramLayout" Target="../diagrams/layout18.xml"/><Relationship Id="rId21" Type="http://schemas.microsoft.com/office/2007/relationships/diagramDrawing" Target="../diagrams/drawing21.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1" Type="http://schemas.openxmlformats.org/officeDocument/2006/relationships/slideLayout" Target="../slideLayouts/slideLayout7.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19" Type="http://schemas.openxmlformats.org/officeDocument/2006/relationships/diagramQuickStyle" Target="../diagrams/quickStyle21.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3" Type="http://schemas.openxmlformats.org/officeDocument/2006/relationships/diagramLayout" Target="../diagrams/layout25.xml"/><Relationship Id="rId18" Type="http://schemas.openxmlformats.org/officeDocument/2006/relationships/diagramLayout" Target="../diagrams/layout26.xml"/><Relationship Id="rId26" Type="http://schemas.microsoft.com/office/2007/relationships/diagramDrawing" Target="../diagrams/drawing27.xml"/><Relationship Id="rId39" Type="http://schemas.openxmlformats.org/officeDocument/2006/relationships/diagramQuickStyle" Target="../diagrams/quickStyle30.xml"/><Relationship Id="rId21" Type="http://schemas.microsoft.com/office/2007/relationships/diagramDrawing" Target="../diagrams/drawing26.xml"/><Relationship Id="rId34" Type="http://schemas.openxmlformats.org/officeDocument/2006/relationships/diagramQuickStyle" Target="../diagrams/quickStyle29.xml"/><Relationship Id="rId42" Type="http://schemas.openxmlformats.org/officeDocument/2006/relationships/diagramData" Target="../diagrams/data31.xml"/><Relationship Id="rId47" Type="http://schemas.openxmlformats.org/officeDocument/2006/relationships/diagramData" Target="../diagrams/data32.xml"/><Relationship Id="rId50" Type="http://schemas.openxmlformats.org/officeDocument/2006/relationships/diagramColors" Target="../diagrams/colors32.xml"/><Relationship Id="rId7" Type="http://schemas.openxmlformats.org/officeDocument/2006/relationships/diagramData" Target="../diagrams/data24.xml"/><Relationship Id="rId2" Type="http://schemas.openxmlformats.org/officeDocument/2006/relationships/diagramData" Target="../diagrams/data23.xml"/><Relationship Id="rId16" Type="http://schemas.microsoft.com/office/2007/relationships/diagramDrawing" Target="../diagrams/drawing25.xml"/><Relationship Id="rId29" Type="http://schemas.openxmlformats.org/officeDocument/2006/relationships/diagramQuickStyle" Target="../diagrams/quickStyle28.xml"/><Relationship Id="rId11" Type="http://schemas.microsoft.com/office/2007/relationships/diagramDrawing" Target="../diagrams/drawing24.xml"/><Relationship Id="rId24" Type="http://schemas.openxmlformats.org/officeDocument/2006/relationships/diagramQuickStyle" Target="../diagrams/quickStyle27.xml"/><Relationship Id="rId32" Type="http://schemas.openxmlformats.org/officeDocument/2006/relationships/diagramData" Target="../diagrams/data29.xml"/><Relationship Id="rId37" Type="http://schemas.openxmlformats.org/officeDocument/2006/relationships/diagramData" Target="../diagrams/data30.xml"/><Relationship Id="rId40" Type="http://schemas.openxmlformats.org/officeDocument/2006/relationships/diagramColors" Target="../diagrams/colors30.xml"/><Relationship Id="rId45" Type="http://schemas.openxmlformats.org/officeDocument/2006/relationships/diagramColors" Target="../diagrams/colors31.xml"/><Relationship Id="rId5" Type="http://schemas.openxmlformats.org/officeDocument/2006/relationships/diagramColors" Target="../diagrams/colors23.xml"/><Relationship Id="rId15" Type="http://schemas.openxmlformats.org/officeDocument/2006/relationships/diagramColors" Target="../diagrams/colors25.xml"/><Relationship Id="rId23" Type="http://schemas.openxmlformats.org/officeDocument/2006/relationships/diagramLayout" Target="../diagrams/layout27.xml"/><Relationship Id="rId28" Type="http://schemas.openxmlformats.org/officeDocument/2006/relationships/diagramLayout" Target="../diagrams/layout28.xml"/><Relationship Id="rId36" Type="http://schemas.microsoft.com/office/2007/relationships/diagramDrawing" Target="../diagrams/drawing29.xml"/><Relationship Id="rId49" Type="http://schemas.openxmlformats.org/officeDocument/2006/relationships/diagramQuickStyle" Target="../diagrams/quickStyle32.xml"/><Relationship Id="rId10" Type="http://schemas.openxmlformats.org/officeDocument/2006/relationships/diagramColors" Target="../diagrams/colors24.xml"/><Relationship Id="rId19" Type="http://schemas.openxmlformats.org/officeDocument/2006/relationships/diagramQuickStyle" Target="../diagrams/quickStyle26.xml"/><Relationship Id="rId31" Type="http://schemas.microsoft.com/office/2007/relationships/diagramDrawing" Target="../diagrams/drawing28.xml"/><Relationship Id="rId44" Type="http://schemas.openxmlformats.org/officeDocument/2006/relationships/diagramQuickStyle" Target="../diagrams/quickStyle31.xml"/><Relationship Id="rId4" Type="http://schemas.openxmlformats.org/officeDocument/2006/relationships/diagramQuickStyle" Target="../diagrams/quickStyle23.xml"/><Relationship Id="rId9" Type="http://schemas.openxmlformats.org/officeDocument/2006/relationships/diagramQuickStyle" Target="../diagrams/quickStyle24.xml"/><Relationship Id="rId14" Type="http://schemas.openxmlformats.org/officeDocument/2006/relationships/diagramQuickStyle" Target="../diagrams/quickStyle25.xml"/><Relationship Id="rId22" Type="http://schemas.openxmlformats.org/officeDocument/2006/relationships/diagramData" Target="../diagrams/data27.xml"/><Relationship Id="rId27" Type="http://schemas.openxmlformats.org/officeDocument/2006/relationships/diagramData" Target="../diagrams/data28.xml"/><Relationship Id="rId30" Type="http://schemas.openxmlformats.org/officeDocument/2006/relationships/diagramColors" Target="../diagrams/colors28.xml"/><Relationship Id="rId35" Type="http://schemas.openxmlformats.org/officeDocument/2006/relationships/diagramColors" Target="../diagrams/colors29.xml"/><Relationship Id="rId43" Type="http://schemas.openxmlformats.org/officeDocument/2006/relationships/diagramLayout" Target="../diagrams/layout31.xml"/><Relationship Id="rId48" Type="http://schemas.openxmlformats.org/officeDocument/2006/relationships/diagramLayout" Target="../diagrams/layout32.xml"/><Relationship Id="rId8" Type="http://schemas.openxmlformats.org/officeDocument/2006/relationships/diagramLayout" Target="../diagrams/layout24.xml"/><Relationship Id="rId51" Type="http://schemas.microsoft.com/office/2007/relationships/diagramDrawing" Target="../diagrams/drawing32.xml"/><Relationship Id="rId3" Type="http://schemas.openxmlformats.org/officeDocument/2006/relationships/diagramLayout" Target="../diagrams/layout23.xml"/><Relationship Id="rId12" Type="http://schemas.openxmlformats.org/officeDocument/2006/relationships/diagramData" Target="../diagrams/data25.xml"/><Relationship Id="rId17" Type="http://schemas.openxmlformats.org/officeDocument/2006/relationships/diagramData" Target="../diagrams/data26.xml"/><Relationship Id="rId25" Type="http://schemas.openxmlformats.org/officeDocument/2006/relationships/diagramColors" Target="../diagrams/colors27.xml"/><Relationship Id="rId33" Type="http://schemas.openxmlformats.org/officeDocument/2006/relationships/diagramLayout" Target="../diagrams/layout29.xml"/><Relationship Id="rId38" Type="http://schemas.openxmlformats.org/officeDocument/2006/relationships/diagramLayout" Target="../diagrams/layout30.xml"/><Relationship Id="rId46" Type="http://schemas.microsoft.com/office/2007/relationships/diagramDrawing" Target="../diagrams/drawing31.xml"/><Relationship Id="rId20" Type="http://schemas.openxmlformats.org/officeDocument/2006/relationships/diagramColors" Target="../diagrams/colors26.xml"/><Relationship Id="rId41" Type="http://schemas.microsoft.com/office/2007/relationships/diagramDrawing" Target="../diagrams/drawing30.xml"/><Relationship Id="rId1" Type="http://schemas.openxmlformats.org/officeDocument/2006/relationships/slideLayout" Target="../slideLayouts/slideLayout7.xml"/><Relationship Id="rId6" Type="http://schemas.microsoft.com/office/2007/relationships/diagramDrawing" Target="../diagrams/drawing2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7.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7.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8785F2-76B6-AC5F-7D64-6C56CE1DAA4A}"/>
              </a:ext>
            </a:extLst>
          </p:cNvPr>
          <p:cNvSpPr txBox="1">
            <a:spLocks/>
          </p:cNvSpPr>
          <p:nvPr/>
        </p:nvSpPr>
        <p:spPr>
          <a:xfrm>
            <a:off x="1375831" y="4201612"/>
            <a:ext cx="9437159" cy="12276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800" dirty="0">
                <a:latin typeface="Times New Roman" panose="02020603050405020304" pitchFamily="18" charset="0"/>
                <a:cs typeface="Times New Roman" panose="02020603050405020304" pitchFamily="18" charset="0"/>
              </a:rPr>
              <a:t>Introduction to the Network &amp; System Administration</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D83735-9572-E14A-AEE9-B95EE9166472}"/>
              </a:ext>
            </a:extLst>
          </p:cNvPr>
          <p:cNvSpPr txBox="1"/>
          <p:nvPr/>
        </p:nvSpPr>
        <p:spPr>
          <a:xfrm>
            <a:off x="1375832" y="2200440"/>
            <a:ext cx="9437159" cy="1227667"/>
          </a:xfrm>
          <a:prstGeom prst="rect">
            <a:avLst/>
          </a:prstGeom>
        </p:spPr>
        <p:txBody>
          <a:bodyPr vert="horz" lIns="91440" tIns="45720" rIns="91440" bIns="45720" rtlCol="0" anchor="ctr">
            <a:normAutofit fontScale="92500" lnSpcReduction="10000"/>
          </a:bodyPr>
          <a:lstStyle/>
          <a:p>
            <a:pPr marL="0" indent="0" algn="ctr">
              <a:spcBef>
                <a:spcPct val="0"/>
              </a:spcBef>
              <a:spcAft>
                <a:spcPts val="600"/>
              </a:spcAft>
            </a:pPr>
            <a:r>
              <a:rPr lang="en-US" sz="4400" b="1" cap="all" dirty="0">
                <a:ln w="3175" cmpd="sng">
                  <a:noFill/>
                </a:ln>
                <a:latin typeface="+mj-lt"/>
                <a:ea typeface="+mj-ea"/>
                <a:cs typeface="+mj-cs"/>
              </a:rPr>
              <a:t>Network &amp; System Administration</a:t>
            </a:r>
          </a:p>
        </p:txBody>
      </p:sp>
      <p:pic>
        <p:nvPicPr>
          <p:cNvPr id="8" name="Content Placeholder 4" descr="Text&#10;&#10;Description automatically generated">
            <a:extLst>
              <a:ext uri="{FF2B5EF4-FFF2-40B4-BE49-F238E27FC236}">
                <a16:creationId xmlns:a16="http://schemas.microsoft.com/office/drawing/2014/main" id="{F48F3D72-2A17-0A4F-51F3-BCAB559F8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684" y="615461"/>
            <a:ext cx="4258632" cy="97948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9C0E0FC-7A27-4880-6B9D-8BD227872337}"/>
              </a:ext>
            </a:extLst>
          </p:cNvPr>
          <p:cNvGraphicFramePr/>
          <p:nvPr>
            <p:extLst>
              <p:ext uri="{D42A27DB-BD31-4B8C-83A1-F6EECF244321}">
                <p14:modId xmlns:p14="http://schemas.microsoft.com/office/powerpoint/2010/main" val="3485425020"/>
              </p:ext>
            </p:extLst>
          </p:nvPr>
        </p:nvGraphicFramePr>
        <p:xfrm>
          <a:off x="1541976" y="1163397"/>
          <a:ext cx="9501163" cy="4531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31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kern="1200" dirty="0">
                <a:solidFill>
                  <a:schemeClr val="tx1"/>
                </a:solidFill>
                <a:latin typeface="Times New Roman" panose="02020603050405020304" pitchFamily="18" charset="0"/>
                <a:ea typeface="+mj-ea"/>
                <a:cs typeface="Times New Roman" panose="02020603050405020304" pitchFamily="18" charset="0"/>
              </a:rPr>
              <a:t>1.1 Role and Responsibilities of Network and System </a:t>
            </a:r>
            <a:r>
              <a:rPr lang="en-US" sz="3600" dirty="0">
                <a:latin typeface="Times New Roman" panose="02020603050405020304" pitchFamily="18" charset="0"/>
                <a:ea typeface="+mj-ea"/>
                <a:cs typeface="Times New Roman" panose="02020603050405020304" pitchFamily="18" charset="0"/>
              </a:rPr>
              <a:t>A</a:t>
            </a:r>
            <a:r>
              <a:rPr lang="en-US" sz="3600" kern="1200" dirty="0">
                <a:solidFill>
                  <a:schemeClr val="tx1"/>
                </a:solidFill>
                <a:latin typeface="Times New Roman" panose="02020603050405020304" pitchFamily="18" charset="0"/>
                <a:ea typeface="+mj-ea"/>
                <a:cs typeface="Times New Roman" panose="02020603050405020304" pitchFamily="18" charset="0"/>
              </a:rPr>
              <a:t>dministrators</a:t>
            </a:r>
          </a:p>
        </p:txBody>
      </p:sp>
      <p:pic>
        <p:nvPicPr>
          <p:cNvPr id="3" name="Content Placeholder 4" descr="Text&#10;&#10;Description automatically generated">
            <a:extLst>
              <a:ext uri="{FF2B5EF4-FFF2-40B4-BE49-F238E27FC236}">
                <a16:creationId xmlns:a16="http://schemas.microsoft.com/office/drawing/2014/main" id="{6905F4F3-DFA0-57BC-7069-1FB693E93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029861"/>
            <a:ext cx="2550160" cy="585098"/>
          </a:xfrm>
          <a:prstGeom prst="rect">
            <a:avLst/>
          </a:prstGeom>
        </p:spPr>
      </p:pic>
    </p:spTree>
    <p:extLst>
      <p:ext uri="{BB962C8B-B14F-4D97-AF65-F5344CB8AC3E}">
        <p14:creationId xmlns:p14="http://schemas.microsoft.com/office/powerpoint/2010/main" val="340178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60BB6-D1BC-C09A-383D-404C96153D48}"/>
              </a:ext>
            </a:extLst>
          </p:cNvPr>
          <p:cNvSpPr txBox="1"/>
          <p:nvPr/>
        </p:nvSpPr>
        <p:spPr>
          <a:xfrm>
            <a:off x="1540147" y="593582"/>
            <a:ext cx="10131425" cy="547953"/>
          </a:xfrm>
          <a:prstGeom prst="rect">
            <a:avLst/>
          </a:prstGeom>
        </p:spPr>
        <p:txBody>
          <a:bodyPr vert="horz" lIns="91440" tIns="45720" rIns="91440" bIns="45720" rtlCol="0" anchor="ctr">
            <a:normAutofit/>
          </a:bodyPr>
          <a:lstStyle/>
          <a:p>
            <a:pPr marL="0" marR="0">
              <a:lnSpc>
                <a:spcPct val="107000"/>
              </a:lnSpc>
              <a:spcBef>
                <a:spcPts val="0"/>
              </a:spcBef>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Who is a System Administration and what is the responsibilities?</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8A36C4E-D068-9ADD-562B-CABCCE27D499}"/>
              </a:ext>
            </a:extLst>
          </p:cNvPr>
          <p:cNvSpPr txBox="1"/>
          <p:nvPr/>
        </p:nvSpPr>
        <p:spPr>
          <a:xfrm>
            <a:off x="1265022" y="1222866"/>
            <a:ext cx="10131425" cy="873509"/>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administration, also known as sysadmin or IT administration, involves the management and maintenance of computer systems, servers, and software within an organization.</a:t>
            </a:r>
          </a:p>
        </p:txBody>
      </p:sp>
      <p:graphicFrame>
        <p:nvGraphicFramePr>
          <p:cNvPr id="4" name="Diagram 3">
            <a:extLst>
              <a:ext uri="{FF2B5EF4-FFF2-40B4-BE49-F238E27FC236}">
                <a16:creationId xmlns:a16="http://schemas.microsoft.com/office/drawing/2014/main" id="{3CAD35B5-4EFA-2F9A-D979-AF66ED23700E}"/>
              </a:ext>
            </a:extLst>
          </p:cNvPr>
          <p:cNvGraphicFramePr/>
          <p:nvPr>
            <p:extLst>
              <p:ext uri="{D42A27DB-BD31-4B8C-83A1-F6EECF244321}">
                <p14:modId xmlns:p14="http://schemas.microsoft.com/office/powerpoint/2010/main" val="2335900563"/>
              </p:ext>
            </p:extLst>
          </p:nvPr>
        </p:nvGraphicFramePr>
        <p:xfrm>
          <a:off x="5488343" y="2232474"/>
          <a:ext cx="2655405" cy="477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C32EBD67-A68E-F1FC-3C93-8162BA914BE6}"/>
              </a:ext>
            </a:extLst>
          </p:cNvPr>
          <p:cNvGraphicFramePr/>
          <p:nvPr>
            <p:extLst>
              <p:ext uri="{D42A27DB-BD31-4B8C-83A1-F6EECF244321}">
                <p14:modId xmlns:p14="http://schemas.microsoft.com/office/powerpoint/2010/main" val="1503519242"/>
              </p:ext>
            </p:extLst>
          </p:nvPr>
        </p:nvGraphicFramePr>
        <p:xfrm>
          <a:off x="1904301" y="2811502"/>
          <a:ext cx="4532219" cy="6969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05029541-9EE1-08D0-62FE-A3DE11D462CB}"/>
              </a:ext>
            </a:extLst>
          </p:cNvPr>
          <p:cNvGraphicFramePr/>
          <p:nvPr>
            <p:extLst>
              <p:ext uri="{D42A27DB-BD31-4B8C-83A1-F6EECF244321}">
                <p14:modId xmlns:p14="http://schemas.microsoft.com/office/powerpoint/2010/main" val="828420525"/>
              </p:ext>
            </p:extLst>
          </p:nvPr>
        </p:nvGraphicFramePr>
        <p:xfrm>
          <a:off x="6864228" y="3201403"/>
          <a:ext cx="4532219" cy="69698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 7">
            <a:extLst>
              <a:ext uri="{FF2B5EF4-FFF2-40B4-BE49-F238E27FC236}">
                <a16:creationId xmlns:a16="http://schemas.microsoft.com/office/drawing/2014/main" id="{18C43272-B323-D4E6-B777-6FA86D125315}"/>
              </a:ext>
            </a:extLst>
          </p:cNvPr>
          <p:cNvGraphicFramePr/>
          <p:nvPr>
            <p:extLst>
              <p:ext uri="{D42A27DB-BD31-4B8C-83A1-F6EECF244321}">
                <p14:modId xmlns:p14="http://schemas.microsoft.com/office/powerpoint/2010/main" val="2169284446"/>
              </p:ext>
            </p:extLst>
          </p:nvPr>
        </p:nvGraphicFramePr>
        <p:xfrm>
          <a:off x="1904301" y="3730147"/>
          <a:ext cx="4532219" cy="69698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9" name="Diagram 8">
            <a:extLst>
              <a:ext uri="{FF2B5EF4-FFF2-40B4-BE49-F238E27FC236}">
                <a16:creationId xmlns:a16="http://schemas.microsoft.com/office/drawing/2014/main" id="{E1A91791-77EA-5875-7AEC-78D39C13B400}"/>
              </a:ext>
            </a:extLst>
          </p:cNvPr>
          <p:cNvGraphicFramePr/>
          <p:nvPr>
            <p:extLst>
              <p:ext uri="{D42A27DB-BD31-4B8C-83A1-F6EECF244321}">
                <p14:modId xmlns:p14="http://schemas.microsoft.com/office/powerpoint/2010/main" val="3889820810"/>
              </p:ext>
            </p:extLst>
          </p:nvPr>
        </p:nvGraphicFramePr>
        <p:xfrm>
          <a:off x="6864228" y="4186784"/>
          <a:ext cx="4532219" cy="69698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0" name="Diagram 9">
            <a:extLst>
              <a:ext uri="{FF2B5EF4-FFF2-40B4-BE49-F238E27FC236}">
                <a16:creationId xmlns:a16="http://schemas.microsoft.com/office/drawing/2014/main" id="{70BBED09-4759-87E8-0815-BDC5DA2B2E88}"/>
              </a:ext>
            </a:extLst>
          </p:cNvPr>
          <p:cNvGraphicFramePr/>
          <p:nvPr>
            <p:extLst>
              <p:ext uri="{D42A27DB-BD31-4B8C-83A1-F6EECF244321}">
                <p14:modId xmlns:p14="http://schemas.microsoft.com/office/powerpoint/2010/main" val="1465962986"/>
              </p:ext>
            </p:extLst>
          </p:nvPr>
        </p:nvGraphicFramePr>
        <p:xfrm>
          <a:off x="1904300" y="4648792"/>
          <a:ext cx="4532219" cy="69698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1" name="Diagram 10">
            <a:extLst>
              <a:ext uri="{FF2B5EF4-FFF2-40B4-BE49-F238E27FC236}">
                <a16:creationId xmlns:a16="http://schemas.microsoft.com/office/drawing/2014/main" id="{E25413BE-A580-D899-BE7C-F26254162EFA}"/>
              </a:ext>
            </a:extLst>
          </p:cNvPr>
          <p:cNvGraphicFramePr/>
          <p:nvPr>
            <p:extLst>
              <p:ext uri="{D42A27DB-BD31-4B8C-83A1-F6EECF244321}">
                <p14:modId xmlns:p14="http://schemas.microsoft.com/office/powerpoint/2010/main" val="44939756"/>
              </p:ext>
            </p:extLst>
          </p:nvPr>
        </p:nvGraphicFramePr>
        <p:xfrm>
          <a:off x="6864228" y="5172165"/>
          <a:ext cx="4532219" cy="727820"/>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2" name="Diagram 11">
            <a:extLst>
              <a:ext uri="{FF2B5EF4-FFF2-40B4-BE49-F238E27FC236}">
                <a16:creationId xmlns:a16="http://schemas.microsoft.com/office/drawing/2014/main" id="{1C7B8A13-EA40-4391-BD38-DC8EEC9FBBA6}"/>
              </a:ext>
            </a:extLst>
          </p:cNvPr>
          <p:cNvGraphicFramePr/>
          <p:nvPr>
            <p:extLst>
              <p:ext uri="{D42A27DB-BD31-4B8C-83A1-F6EECF244321}">
                <p14:modId xmlns:p14="http://schemas.microsoft.com/office/powerpoint/2010/main" val="735728983"/>
              </p:ext>
            </p:extLst>
          </p:nvPr>
        </p:nvGraphicFramePr>
        <p:xfrm>
          <a:off x="1904299" y="5567437"/>
          <a:ext cx="4532219" cy="69698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spTree>
    <p:extLst>
      <p:ext uri="{BB962C8B-B14F-4D97-AF65-F5344CB8AC3E}">
        <p14:creationId xmlns:p14="http://schemas.microsoft.com/office/powerpoint/2010/main" val="178303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DF790D-93C8-9EDF-C902-BEFEDB14721A}"/>
              </a:ext>
            </a:extLst>
          </p:cNvPr>
          <p:cNvSpPr txBox="1"/>
          <p:nvPr/>
        </p:nvSpPr>
        <p:spPr>
          <a:xfrm>
            <a:off x="1705789" y="701534"/>
            <a:ext cx="3023854" cy="413871"/>
          </a:xfrm>
          <a:prstGeom prst="rect">
            <a:avLst/>
          </a:prstGeom>
          <a:noFill/>
        </p:spPr>
        <p:txBody>
          <a:bodyPr wrap="square" rtlCol="0">
            <a:spAutoFit/>
          </a:bodyPr>
          <a:lstStyle/>
          <a:p>
            <a:pPr defTabSz="930493">
              <a:spcAft>
                <a:spcPts val="636"/>
              </a:spcAft>
            </a:pPr>
            <a:r>
              <a:rPr lang="en-US" sz="2035" b="1" kern="1200" dirty="0">
                <a:solidFill>
                  <a:schemeClr val="tx1"/>
                </a:solidFill>
                <a:latin typeface="Times New Roman" panose="02020603050405020304" pitchFamily="18" charset="0"/>
                <a:ea typeface="+mn-ea"/>
                <a:cs typeface="Times New Roman" panose="02020603050405020304" pitchFamily="18" charset="0"/>
              </a:rPr>
              <a:t>Key Concepts:</a:t>
            </a:r>
            <a:endParaRPr lang="en-US" sz="2000" b="1"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70BED8CF-EDC1-0E83-F473-05C1E256DD03}"/>
              </a:ext>
            </a:extLst>
          </p:cNvPr>
          <p:cNvGraphicFramePr/>
          <p:nvPr>
            <p:extLst>
              <p:ext uri="{D42A27DB-BD31-4B8C-83A1-F6EECF244321}">
                <p14:modId xmlns:p14="http://schemas.microsoft.com/office/powerpoint/2010/main" val="392380240"/>
              </p:ext>
            </p:extLst>
          </p:nvPr>
        </p:nvGraphicFramePr>
        <p:xfrm>
          <a:off x="2249096" y="1536714"/>
          <a:ext cx="8813602" cy="1004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0A64AAE9-E6D0-9508-2DE0-2DBB9BDEBDE7}"/>
              </a:ext>
            </a:extLst>
          </p:cNvPr>
          <p:cNvGraphicFramePr/>
          <p:nvPr>
            <p:extLst>
              <p:ext uri="{D42A27DB-BD31-4B8C-83A1-F6EECF244321}">
                <p14:modId xmlns:p14="http://schemas.microsoft.com/office/powerpoint/2010/main" val="1547009767"/>
              </p:ext>
            </p:extLst>
          </p:nvPr>
        </p:nvGraphicFramePr>
        <p:xfrm>
          <a:off x="2249097" y="2617329"/>
          <a:ext cx="8813602" cy="10046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29CC9C13-EDC2-F4B7-BEEA-8D05DE1FF08E}"/>
              </a:ext>
            </a:extLst>
          </p:cNvPr>
          <p:cNvGraphicFramePr/>
          <p:nvPr>
            <p:extLst>
              <p:ext uri="{D42A27DB-BD31-4B8C-83A1-F6EECF244321}">
                <p14:modId xmlns:p14="http://schemas.microsoft.com/office/powerpoint/2010/main" val="4151402844"/>
              </p:ext>
            </p:extLst>
          </p:nvPr>
        </p:nvGraphicFramePr>
        <p:xfrm>
          <a:off x="2249097" y="3659985"/>
          <a:ext cx="8813602" cy="69814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6" name="Diagram 5">
            <a:extLst>
              <a:ext uri="{FF2B5EF4-FFF2-40B4-BE49-F238E27FC236}">
                <a16:creationId xmlns:a16="http://schemas.microsoft.com/office/drawing/2014/main" id="{8D8A8166-8B6E-24BF-EE65-87A6C66073E2}"/>
              </a:ext>
            </a:extLst>
          </p:cNvPr>
          <p:cNvGraphicFramePr/>
          <p:nvPr>
            <p:extLst>
              <p:ext uri="{D42A27DB-BD31-4B8C-83A1-F6EECF244321}">
                <p14:modId xmlns:p14="http://schemas.microsoft.com/office/powerpoint/2010/main" val="2600013755"/>
              </p:ext>
            </p:extLst>
          </p:nvPr>
        </p:nvGraphicFramePr>
        <p:xfrm>
          <a:off x="2249097" y="4434044"/>
          <a:ext cx="8813602" cy="161708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51465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2B65D3-93C9-9575-7C51-0D3DC760A3BF}"/>
              </a:ext>
            </a:extLst>
          </p:cNvPr>
          <p:cNvGraphicFramePr/>
          <p:nvPr>
            <p:extLst>
              <p:ext uri="{D42A27DB-BD31-4B8C-83A1-F6EECF244321}">
                <p14:modId xmlns:p14="http://schemas.microsoft.com/office/powerpoint/2010/main" val="2913487393"/>
              </p:ext>
            </p:extLst>
          </p:nvPr>
        </p:nvGraphicFramePr>
        <p:xfrm>
          <a:off x="1584671" y="823875"/>
          <a:ext cx="9711686" cy="1177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831C98F1-FE6F-4F67-DDB9-A556499534B0}"/>
              </a:ext>
            </a:extLst>
          </p:cNvPr>
          <p:cNvGraphicFramePr/>
          <p:nvPr>
            <p:extLst>
              <p:ext uri="{D42A27DB-BD31-4B8C-83A1-F6EECF244321}">
                <p14:modId xmlns:p14="http://schemas.microsoft.com/office/powerpoint/2010/main" val="1486505157"/>
              </p:ext>
            </p:extLst>
          </p:nvPr>
        </p:nvGraphicFramePr>
        <p:xfrm>
          <a:off x="1584672" y="2080835"/>
          <a:ext cx="9711686" cy="11771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38630A1F-E773-44A1-574E-B78222238837}"/>
              </a:ext>
            </a:extLst>
          </p:cNvPr>
          <p:cNvGraphicFramePr/>
          <p:nvPr>
            <p:extLst>
              <p:ext uri="{D42A27DB-BD31-4B8C-83A1-F6EECF244321}">
                <p14:modId xmlns:p14="http://schemas.microsoft.com/office/powerpoint/2010/main" val="3381586918"/>
              </p:ext>
            </p:extLst>
          </p:nvPr>
        </p:nvGraphicFramePr>
        <p:xfrm>
          <a:off x="1584672" y="3294945"/>
          <a:ext cx="9711686" cy="8180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62EBB717-59ED-7A1A-E05D-5920842C85B0}"/>
              </a:ext>
            </a:extLst>
          </p:cNvPr>
          <p:cNvGraphicFramePr/>
          <p:nvPr>
            <p:extLst>
              <p:ext uri="{D42A27DB-BD31-4B8C-83A1-F6EECF244321}">
                <p14:modId xmlns:p14="http://schemas.microsoft.com/office/powerpoint/2010/main" val="89010310"/>
              </p:ext>
            </p:extLst>
          </p:nvPr>
        </p:nvGraphicFramePr>
        <p:xfrm>
          <a:off x="1584672" y="4191419"/>
          <a:ext cx="9711686" cy="189471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53349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41EBE4-865B-E4E2-3A53-3AC16861DBA8}"/>
              </a:ext>
            </a:extLst>
          </p:cNvPr>
          <p:cNvSpPr txBox="1"/>
          <p:nvPr/>
        </p:nvSpPr>
        <p:spPr>
          <a:xfrm>
            <a:off x="1839799" y="532487"/>
            <a:ext cx="5410199" cy="712575"/>
          </a:xfrm>
          <a:prstGeom prst="rect">
            <a:avLst/>
          </a:prstGeom>
        </p:spPr>
        <p:txBody>
          <a:bodyPr vert="horz" lIns="91440" tIns="45720" rIns="91440" bIns="45720" rtlCol="0" anchor="ctr">
            <a:normAutofit/>
          </a:bodyPr>
          <a:lstStyle/>
          <a:p>
            <a:pPr>
              <a:spcBef>
                <a:spcPct val="0"/>
              </a:spcBef>
              <a:spcAft>
                <a:spcPts val="600"/>
              </a:spcAft>
            </a:pPr>
            <a:r>
              <a:rPr lang="en-US" sz="2400" b="1" cap="all" dirty="0">
                <a:ln w="3175" cmpd="sng">
                  <a:noFill/>
                </a:ln>
                <a:latin typeface="+mj-lt"/>
                <a:ea typeface="+mj-ea"/>
                <a:cs typeface="+mj-cs"/>
              </a:rPr>
              <a:t>Key Skills</a:t>
            </a:r>
          </a:p>
        </p:txBody>
      </p:sp>
      <p:sp>
        <p:nvSpPr>
          <p:cNvPr id="4" name="Rectangle: Rounded Corners 20">
            <a:extLst>
              <a:ext uri="{FF2B5EF4-FFF2-40B4-BE49-F238E27FC236}">
                <a16:creationId xmlns:a16="http://schemas.microsoft.com/office/drawing/2014/main" id="{7DA2EF44-9E4C-7715-B452-EAA1142D3536}"/>
              </a:ext>
            </a:extLst>
          </p:cNvPr>
          <p:cNvSpPr/>
          <p:nvPr/>
        </p:nvSpPr>
        <p:spPr>
          <a:xfrm>
            <a:off x="8335253" y="2763470"/>
            <a:ext cx="2700394" cy="33654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Rectangle: Rounded Corners 21">
            <a:extLst>
              <a:ext uri="{FF2B5EF4-FFF2-40B4-BE49-F238E27FC236}">
                <a16:creationId xmlns:a16="http://schemas.microsoft.com/office/drawing/2014/main" id="{52AB4C3F-E9BE-125C-3BDE-2B8F9B2CECEC}"/>
              </a:ext>
            </a:extLst>
          </p:cNvPr>
          <p:cNvSpPr/>
          <p:nvPr/>
        </p:nvSpPr>
        <p:spPr>
          <a:xfrm>
            <a:off x="5143267" y="2759379"/>
            <a:ext cx="2700394" cy="33654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Rounded Corners 19">
            <a:extLst>
              <a:ext uri="{FF2B5EF4-FFF2-40B4-BE49-F238E27FC236}">
                <a16:creationId xmlns:a16="http://schemas.microsoft.com/office/drawing/2014/main" id="{6B620CC0-1427-A0E4-2C57-DB662D72C84B}"/>
              </a:ext>
            </a:extLst>
          </p:cNvPr>
          <p:cNvSpPr/>
          <p:nvPr/>
        </p:nvSpPr>
        <p:spPr>
          <a:xfrm>
            <a:off x="2103670" y="2763470"/>
            <a:ext cx="2566441" cy="33654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01CB5B-16B4-D10B-ACFE-AAB30107D3B8}"/>
              </a:ext>
            </a:extLst>
          </p:cNvPr>
          <p:cNvSpPr txBox="1"/>
          <p:nvPr/>
        </p:nvSpPr>
        <p:spPr>
          <a:xfrm>
            <a:off x="3040913" y="4677760"/>
            <a:ext cx="1001614" cy="288990"/>
          </a:xfrm>
          <a:prstGeom prst="rect">
            <a:avLst/>
          </a:prstGeom>
          <a:noFill/>
        </p:spPr>
        <p:txBody>
          <a:bodyPr wrap="square">
            <a:spAutoFit/>
          </a:bodyPr>
          <a:lstStyle/>
          <a:p>
            <a:pPr defTabSz="324612">
              <a:spcAft>
                <a:spcPts val="600"/>
              </a:spcAft>
            </a:pPr>
            <a:r>
              <a:rPr lang="en-US" sz="1278" kern="1200" dirty="0">
                <a:solidFill>
                  <a:schemeClr val="tx1"/>
                </a:solidFill>
                <a:latin typeface="Times New Roman" panose="02020603050405020304" pitchFamily="18" charset="0"/>
                <a:ea typeface="+mn-ea"/>
                <a:cs typeface="Times New Roman" panose="02020603050405020304" pitchFamily="18" charset="0"/>
              </a:rPr>
              <a:t>Technical</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656F828-06FB-C425-0E86-A27780609418}"/>
              </a:ext>
            </a:extLst>
          </p:cNvPr>
          <p:cNvSpPr txBox="1"/>
          <p:nvPr/>
        </p:nvSpPr>
        <p:spPr>
          <a:xfrm>
            <a:off x="2602825" y="5362632"/>
            <a:ext cx="1758074" cy="616707"/>
          </a:xfrm>
          <a:prstGeom prst="rect">
            <a:avLst/>
          </a:prstGeom>
          <a:noFill/>
        </p:spPr>
        <p:txBody>
          <a:bodyPr wrap="square">
            <a:spAutoFit/>
          </a:bodyPr>
          <a:lstStyle/>
          <a:p>
            <a:pPr algn="ctr" defTabSz="324612">
              <a:spcAft>
                <a:spcPts val="600"/>
              </a:spcAft>
            </a:pPr>
            <a:r>
              <a:rPr lang="en-US" sz="1136" kern="1200" dirty="0">
                <a:solidFill>
                  <a:schemeClr val="tx1"/>
                </a:solidFill>
                <a:latin typeface="Times New Roman" panose="02020603050405020304" pitchFamily="18" charset="0"/>
                <a:ea typeface="+mn-ea"/>
                <a:cs typeface="Times New Roman" panose="02020603050405020304" pitchFamily="18" charset="0"/>
              </a:rPr>
              <a:t>Embrace technical challenges with confidence.</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05D6D4-7650-0336-71DD-CD6AAEB7777B}"/>
              </a:ext>
            </a:extLst>
          </p:cNvPr>
          <p:cNvSpPr txBox="1"/>
          <p:nvPr/>
        </p:nvSpPr>
        <p:spPr>
          <a:xfrm>
            <a:off x="5971456" y="4677760"/>
            <a:ext cx="1517296" cy="288990"/>
          </a:xfrm>
          <a:prstGeom prst="rect">
            <a:avLst/>
          </a:prstGeom>
          <a:noFill/>
        </p:spPr>
        <p:txBody>
          <a:bodyPr wrap="square">
            <a:spAutoFit/>
          </a:bodyPr>
          <a:lstStyle/>
          <a:p>
            <a:pPr defTabSz="324612">
              <a:spcAft>
                <a:spcPts val="600"/>
              </a:spcAft>
            </a:pPr>
            <a:r>
              <a:rPr lang="en-US" sz="1278" kern="1200">
                <a:solidFill>
                  <a:schemeClr val="tx1"/>
                </a:solidFill>
                <a:latin typeface="Times New Roman" panose="02020603050405020304" pitchFamily="18" charset="0"/>
                <a:ea typeface="+mn-ea"/>
                <a:cs typeface="Times New Roman" panose="02020603050405020304" pitchFamily="18" charset="0"/>
              </a:rPr>
              <a:t>Communication</a:t>
            </a: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A857217-702D-A3AD-EB63-CF287D3F4819}"/>
              </a:ext>
            </a:extLst>
          </p:cNvPr>
          <p:cNvSpPr txBox="1"/>
          <p:nvPr/>
        </p:nvSpPr>
        <p:spPr>
          <a:xfrm>
            <a:off x="5816268" y="5355648"/>
            <a:ext cx="1746082" cy="616707"/>
          </a:xfrm>
          <a:prstGeom prst="rect">
            <a:avLst/>
          </a:prstGeom>
          <a:noFill/>
        </p:spPr>
        <p:txBody>
          <a:bodyPr wrap="square">
            <a:spAutoFit/>
          </a:bodyPr>
          <a:lstStyle/>
          <a:p>
            <a:pPr algn="ctr" defTabSz="324612">
              <a:spcAft>
                <a:spcPts val="600"/>
              </a:spcAft>
            </a:pPr>
            <a:r>
              <a:rPr lang="en-US" sz="1136" kern="1200" dirty="0">
                <a:solidFill>
                  <a:schemeClr val="tx1"/>
                </a:solidFill>
                <a:latin typeface="Times New Roman" panose="02020603050405020304" pitchFamily="18" charset="0"/>
                <a:ea typeface="+mn-ea"/>
                <a:cs typeface="Times New Roman" panose="02020603050405020304" pitchFamily="18" charset="0"/>
              </a:rPr>
              <a:t>Develop effective communication skills for teamwork.</a:t>
            </a:r>
            <a:endParaRPr lang="en-US"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19072B0-7A1E-976B-6994-D0A3C13096AE}"/>
              </a:ext>
            </a:extLst>
          </p:cNvPr>
          <p:cNvSpPr txBox="1"/>
          <p:nvPr/>
        </p:nvSpPr>
        <p:spPr>
          <a:xfrm>
            <a:off x="8997091" y="4677760"/>
            <a:ext cx="1376718" cy="288990"/>
          </a:xfrm>
          <a:prstGeom prst="rect">
            <a:avLst/>
          </a:prstGeom>
          <a:noFill/>
        </p:spPr>
        <p:txBody>
          <a:bodyPr wrap="square">
            <a:spAutoFit/>
          </a:bodyPr>
          <a:lstStyle/>
          <a:p>
            <a:pPr defTabSz="324612">
              <a:spcAft>
                <a:spcPts val="600"/>
              </a:spcAft>
            </a:pPr>
            <a:r>
              <a:rPr lang="en-US" sz="1278" kern="1200" dirty="0">
                <a:solidFill>
                  <a:schemeClr val="tx1"/>
                </a:solidFill>
                <a:latin typeface="Times New Roman" panose="02020603050405020304" pitchFamily="18" charset="0"/>
                <a:ea typeface="+mn-ea"/>
                <a:cs typeface="Times New Roman" panose="02020603050405020304" pitchFamily="18" charset="0"/>
              </a:rPr>
              <a:t>Problem-solving</a:t>
            </a: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2E21E44-1FEB-494D-5184-3D6085048E7E}"/>
              </a:ext>
            </a:extLst>
          </p:cNvPr>
          <p:cNvSpPr txBox="1"/>
          <p:nvPr/>
        </p:nvSpPr>
        <p:spPr>
          <a:xfrm>
            <a:off x="8855582" y="5361271"/>
            <a:ext cx="1659736" cy="616707"/>
          </a:xfrm>
          <a:prstGeom prst="rect">
            <a:avLst/>
          </a:prstGeom>
          <a:noFill/>
        </p:spPr>
        <p:txBody>
          <a:bodyPr wrap="square">
            <a:spAutoFit/>
          </a:bodyPr>
          <a:lstStyle/>
          <a:p>
            <a:pPr algn="ctr" defTabSz="324612">
              <a:spcAft>
                <a:spcPts val="600"/>
              </a:spcAft>
            </a:pPr>
            <a:r>
              <a:rPr lang="en-US" sz="1136" kern="1200" dirty="0">
                <a:solidFill>
                  <a:schemeClr val="tx1"/>
                </a:solidFill>
                <a:latin typeface="Times New Roman" panose="02020603050405020304" pitchFamily="18" charset="0"/>
                <a:ea typeface="+mn-ea"/>
                <a:cs typeface="Times New Roman" panose="02020603050405020304" pitchFamily="18" charset="0"/>
              </a:rPr>
              <a:t>Master problem-solving techniques for diverse systems.</a:t>
            </a:r>
            <a:endParaRPr lang="en-US" sz="1600" dirty="0">
              <a:latin typeface="Times New Roman" panose="02020603050405020304" pitchFamily="18" charset="0"/>
              <a:cs typeface="Times New Roman" panose="02020603050405020304" pitchFamily="18" charset="0"/>
            </a:endParaRPr>
          </a:p>
        </p:txBody>
      </p:sp>
      <p:pic>
        <p:nvPicPr>
          <p:cNvPr id="15" name="Picture 14" descr="A computer and notebook on a wood surface">
            <a:extLst>
              <a:ext uri="{FF2B5EF4-FFF2-40B4-BE49-F238E27FC236}">
                <a16:creationId xmlns:a16="http://schemas.microsoft.com/office/drawing/2014/main" id="{4414E7CA-B7FE-5C92-DC26-0670832CB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585" y="1247873"/>
            <a:ext cx="2605649" cy="3036817"/>
          </a:xfrm>
          <a:prstGeom prst="rect">
            <a:avLst/>
          </a:prstGeom>
        </p:spPr>
        <p:style>
          <a:lnRef idx="2">
            <a:schemeClr val="accent1"/>
          </a:lnRef>
          <a:fillRef idx="1">
            <a:schemeClr val="lt1"/>
          </a:fillRef>
          <a:effectRef idx="0">
            <a:schemeClr val="accent1"/>
          </a:effectRef>
          <a:fontRef idx="minor">
            <a:schemeClr val="dk1"/>
          </a:fontRef>
        </p:style>
      </p:pic>
      <p:pic>
        <p:nvPicPr>
          <p:cNvPr id="16" name="Picture 15" descr="A person sitting at a desk with a computer&#10;&#10;Description automatically generated">
            <a:extLst>
              <a:ext uri="{FF2B5EF4-FFF2-40B4-BE49-F238E27FC236}">
                <a16:creationId xmlns:a16="http://schemas.microsoft.com/office/drawing/2014/main" id="{FE306D8E-C3B6-5186-30FB-47E382FB7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8124" y="1245062"/>
            <a:ext cx="2392233" cy="3036817"/>
          </a:xfrm>
          <a:prstGeom prst="rect">
            <a:avLst/>
          </a:prstGeom>
        </p:spPr>
        <p:style>
          <a:lnRef idx="2">
            <a:schemeClr val="accent1"/>
          </a:lnRef>
          <a:fillRef idx="1">
            <a:schemeClr val="lt1"/>
          </a:fillRef>
          <a:effectRef idx="0">
            <a:schemeClr val="accent1"/>
          </a:effectRef>
          <a:fontRef idx="minor">
            <a:schemeClr val="dk1"/>
          </a:fontRef>
        </p:style>
      </p:pic>
      <p:pic>
        <p:nvPicPr>
          <p:cNvPr id="17" name="Picture 16" descr="A person sitting at a computer&#10;&#10;Description automatically generated">
            <a:extLst>
              <a:ext uri="{FF2B5EF4-FFF2-40B4-BE49-F238E27FC236}">
                <a16:creationId xmlns:a16="http://schemas.microsoft.com/office/drawing/2014/main" id="{87B75BDA-0309-FAAB-81AA-7951B4801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4272" y="1260727"/>
            <a:ext cx="2605649" cy="304244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89507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41EBE4-865B-E4E2-3A53-3AC16861DBA8}"/>
              </a:ext>
            </a:extLst>
          </p:cNvPr>
          <p:cNvSpPr txBox="1"/>
          <p:nvPr/>
        </p:nvSpPr>
        <p:spPr>
          <a:xfrm>
            <a:off x="1522189" y="393899"/>
            <a:ext cx="6977742" cy="866020"/>
          </a:xfrm>
          <a:prstGeom prst="rect">
            <a:avLst/>
          </a:prstGeom>
        </p:spPr>
        <p:txBody>
          <a:bodyPr vert="horz" lIns="91440" tIns="45720" rIns="91440" bIns="45720" rtlCol="0" anchor="ctr">
            <a:normAutofit/>
          </a:bodyPr>
          <a:lstStyle/>
          <a:p>
            <a:pPr marL="0" marR="0">
              <a:lnSpc>
                <a:spcPct val="107000"/>
              </a:lnSpc>
              <a:spcBef>
                <a:spcPts val="0"/>
              </a:spcBef>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Emerging Technologies and Trends:</a:t>
            </a:r>
          </a:p>
        </p:txBody>
      </p:sp>
      <p:graphicFrame>
        <p:nvGraphicFramePr>
          <p:cNvPr id="2" name="Diagram 1">
            <a:extLst>
              <a:ext uri="{FF2B5EF4-FFF2-40B4-BE49-F238E27FC236}">
                <a16:creationId xmlns:a16="http://schemas.microsoft.com/office/drawing/2014/main" id="{AFB762DB-C1DC-2A0D-7D5C-F42F84C90A28}"/>
              </a:ext>
            </a:extLst>
          </p:cNvPr>
          <p:cNvGraphicFramePr/>
          <p:nvPr>
            <p:extLst>
              <p:ext uri="{D42A27DB-BD31-4B8C-83A1-F6EECF244321}">
                <p14:modId xmlns:p14="http://schemas.microsoft.com/office/powerpoint/2010/main" val="644171029"/>
              </p:ext>
            </p:extLst>
          </p:nvPr>
        </p:nvGraphicFramePr>
        <p:xfrm>
          <a:off x="1522189" y="1509487"/>
          <a:ext cx="9984010" cy="4954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540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73248C-0299-26FD-EFE9-0D0BC3EC3149}"/>
              </a:ext>
            </a:extLst>
          </p:cNvPr>
          <p:cNvPicPr>
            <a:picLocks noChangeAspect="1"/>
          </p:cNvPicPr>
          <p:nvPr/>
        </p:nvPicPr>
        <p:blipFill rotWithShape="1">
          <a:blip r:embed="rId2">
            <a:extLst>
              <a:ext uri="{28A0092B-C50C-407E-A947-70E740481C1C}">
                <a14:useLocalDpi xmlns:a14="http://schemas.microsoft.com/office/drawing/2010/main" val="0"/>
              </a:ext>
            </a:extLst>
          </a:blip>
          <a:srcRect l="5525" r="6027" b="1"/>
          <a:stretch/>
        </p:blipFill>
        <p:spPr>
          <a:xfrm>
            <a:off x="2993813" y="1522499"/>
            <a:ext cx="6204374" cy="3813001"/>
          </a:xfrm>
          <a:custGeom>
            <a:avLst/>
            <a:gdLst/>
            <a:ahLst/>
            <a:cxnLst/>
            <a:rect l="l" t="t" r="r" b="b"/>
            <a:pathLst>
              <a:path w="11159068" h="6858000">
                <a:moveTo>
                  <a:pt x="1192024" y="0"/>
                </a:moveTo>
                <a:cubicBezTo>
                  <a:pt x="1192024" y="0"/>
                  <a:pt x="1192024" y="0"/>
                  <a:pt x="9967044" y="0"/>
                </a:cubicBezTo>
                <a:cubicBezTo>
                  <a:pt x="10713854" y="942975"/>
                  <a:pt x="11159068" y="2138363"/>
                  <a:pt x="11159068" y="3433763"/>
                </a:cubicBezTo>
                <a:cubicBezTo>
                  <a:pt x="11159068" y="4724400"/>
                  <a:pt x="10718641" y="5915025"/>
                  <a:pt x="9971831" y="6858000"/>
                </a:cubicBezTo>
                <a:cubicBezTo>
                  <a:pt x="9971831" y="6858000"/>
                  <a:pt x="9971831" y="6858000"/>
                  <a:pt x="1187237" y="6858000"/>
                </a:cubicBezTo>
                <a:cubicBezTo>
                  <a:pt x="440427" y="5915025"/>
                  <a:pt x="0" y="4724400"/>
                  <a:pt x="0" y="3433763"/>
                </a:cubicBezTo>
                <a:cubicBezTo>
                  <a:pt x="0" y="2138363"/>
                  <a:pt x="445214" y="942975"/>
                  <a:pt x="1192024" y="0"/>
                </a:cubicBezTo>
                <a:close/>
              </a:path>
            </a:pathLst>
          </a:cu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894647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kern="1200" dirty="0">
                <a:solidFill>
                  <a:schemeClr val="tx1"/>
                </a:solidFill>
                <a:latin typeface="Times New Roman" panose="02020603050405020304" pitchFamily="18" charset="0"/>
                <a:ea typeface="+mj-ea"/>
                <a:cs typeface="Times New Roman" panose="02020603050405020304" pitchFamily="18" charset="0"/>
              </a:rPr>
              <a:t>1.3 Importance of network and system administration in an organization</a:t>
            </a:r>
          </a:p>
        </p:txBody>
      </p:sp>
      <p:pic>
        <p:nvPicPr>
          <p:cNvPr id="3" name="Content Placeholder 4" descr="Text&#10;&#10;Description automatically generated">
            <a:extLst>
              <a:ext uri="{FF2B5EF4-FFF2-40B4-BE49-F238E27FC236}">
                <a16:creationId xmlns:a16="http://schemas.microsoft.com/office/drawing/2014/main" id="{E4CA696F-211A-9ADB-9100-B5AA6B1EE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086132"/>
            <a:ext cx="2550160" cy="585098"/>
          </a:xfrm>
          <a:prstGeom prst="rect">
            <a:avLst/>
          </a:prstGeom>
        </p:spPr>
      </p:pic>
    </p:spTree>
    <p:extLst>
      <p:ext uri="{BB962C8B-B14F-4D97-AF65-F5344CB8AC3E}">
        <p14:creationId xmlns:p14="http://schemas.microsoft.com/office/powerpoint/2010/main" val="3267829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7888B-8DA2-EF86-C25D-DC2C0E2FABEA}"/>
              </a:ext>
            </a:extLst>
          </p:cNvPr>
          <p:cNvSpPr txBox="1"/>
          <p:nvPr/>
        </p:nvSpPr>
        <p:spPr>
          <a:xfrm>
            <a:off x="1646806" y="271975"/>
            <a:ext cx="10322340" cy="1110343"/>
          </a:xfrm>
          <a:prstGeom prst="rect">
            <a:avLst/>
          </a:prstGeom>
        </p:spPr>
        <p:txBody>
          <a:bodyPr vert="horz" lIns="91440" tIns="45720" rIns="91440" bIns="45720" rtlCol="0" anchor="ctr">
            <a:normAutofit/>
          </a:bodyPr>
          <a:lstStyle/>
          <a:p>
            <a:r>
              <a:rPr lang="en-US" sz="2400" b="1" dirty="0">
                <a:latin typeface="Times New Roman" panose="02020603050405020304" pitchFamily="18" charset="0"/>
                <a:cs typeface="Times New Roman" panose="02020603050405020304" pitchFamily="18" charset="0"/>
              </a:rPr>
              <a:t>Importance of network and system administration in maintaining organizational efficiency and security</a:t>
            </a:r>
          </a:p>
        </p:txBody>
      </p:sp>
      <p:graphicFrame>
        <p:nvGraphicFramePr>
          <p:cNvPr id="5" name="Diagram 4">
            <a:extLst>
              <a:ext uri="{FF2B5EF4-FFF2-40B4-BE49-F238E27FC236}">
                <a16:creationId xmlns:a16="http://schemas.microsoft.com/office/drawing/2014/main" id="{509C9848-F34C-AC8D-661B-8E221FA3D3E1}"/>
              </a:ext>
            </a:extLst>
          </p:cNvPr>
          <p:cNvGraphicFramePr/>
          <p:nvPr>
            <p:extLst>
              <p:ext uri="{D42A27DB-BD31-4B8C-83A1-F6EECF244321}">
                <p14:modId xmlns:p14="http://schemas.microsoft.com/office/powerpoint/2010/main" val="1598426039"/>
              </p:ext>
            </p:extLst>
          </p:nvPr>
        </p:nvGraphicFramePr>
        <p:xfrm>
          <a:off x="1343577" y="1668362"/>
          <a:ext cx="1638789" cy="362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0A2C9BF2-CC03-D50F-ABB6-56773C628C96}"/>
              </a:ext>
            </a:extLst>
          </p:cNvPr>
          <p:cNvGraphicFramePr/>
          <p:nvPr>
            <p:extLst>
              <p:ext uri="{D42A27DB-BD31-4B8C-83A1-F6EECF244321}">
                <p14:modId xmlns:p14="http://schemas.microsoft.com/office/powerpoint/2010/main" val="130747226"/>
              </p:ext>
            </p:extLst>
          </p:nvPr>
        </p:nvGraphicFramePr>
        <p:xfrm>
          <a:off x="3946932" y="1668362"/>
          <a:ext cx="1966548" cy="3620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BABC19E2-DD2D-1CFE-3936-17D51CBB0D2F}"/>
              </a:ext>
            </a:extLst>
          </p:cNvPr>
          <p:cNvGraphicFramePr/>
          <p:nvPr>
            <p:extLst>
              <p:ext uri="{D42A27DB-BD31-4B8C-83A1-F6EECF244321}">
                <p14:modId xmlns:p14="http://schemas.microsoft.com/office/powerpoint/2010/main" val="2845723545"/>
              </p:ext>
            </p:extLst>
          </p:nvPr>
        </p:nvGraphicFramePr>
        <p:xfrm>
          <a:off x="7035195" y="1668362"/>
          <a:ext cx="1966548" cy="36209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 7">
            <a:extLst>
              <a:ext uri="{FF2B5EF4-FFF2-40B4-BE49-F238E27FC236}">
                <a16:creationId xmlns:a16="http://schemas.microsoft.com/office/drawing/2014/main" id="{CB9A741A-4BD9-45A6-F65A-587FF857A40E}"/>
              </a:ext>
            </a:extLst>
          </p:cNvPr>
          <p:cNvGraphicFramePr/>
          <p:nvPr>
            <p:extLst>
              <p:ext uri="{D42A27DB-BD31-4B8C-83A1-F6EECF244321}">
                <p14:modId xmlns:p14="http://schemas.microsoft.com/office/powerpoint/2010/main" val="3682818319"/>
              </p:ext>
            </p:extLst>
          </p:nvPr>
        </p:nvGraphicFramePr>
        <p:xfrm>
          <a:off x="10123457" y="1668362"/>
          <a:ext cx="1845689" cy="36209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0" name="Diagram 9">
            <a:extLst>
              <a:ext uri="{FF2B5EF4-FFF2-40B4-BE49-F238E27FC236}">
                <a16:creationId xmlns:a16="http://schemas.microsoft.com/office/drawing/2014/main" id="{18FFB666-A74A-6268-F731-8B808549DC32}"/>
              </a:ext>
            </a:extLst>
          </p:cNvPr>
          <p:cNvGraphicFramePr/>
          <p:nvPr>
            <p:extLst>
              <p:ext uri="{D42A27DB-BD31-4B8C-83A1-F6EECF244321}">
                <p14:modId xmlns:p14="http://schemas.microsoft.com/office/powerpoint/2010/main" val="2227672700"/>
              </p:ext>
            </p:extLst>
          </p:nvPr>
        </p:nvGraphicFramePr>
        <p:xfrm>
          <a:off x="4575362" y="4282407"/>
          <a:ext cx="3325282" cy="36209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60148E1F-98B9-1393-096E-77ABEF5B3F0B}"/>
              </a:ext>
            </a:extLst>
          </p:cNvPr>
          <p:cNvGraphicFramePr/>
          <p:nvPr>
            <p:extLst>
              <p:ext uri="{D42A27DB-BD31-4B8C-83A1-F6EECF244321}">
                <p14:modId xmlns:p14="http://schemas.microsoft.com/office/powerpoint/2010/main" val="66070001"/>
              </p:ext>
            </p:extLst>
          </p:nvPr>
        </p:nvGraphicFramePr>
        <p:xfrm>
          <a:off x="1343577" y="2144387"/>
          <a:ext cx="1638789" cy="1991515"/>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4" name="Diagram 13">
            <a:extLst>
              <a:ext uri="{FF2B5EF4-FFF2-40B4-BE49-F238E27FC236}">
                <a16:creationId xmlns:a16="http://schemas.microsoft.com/office/drawing/2014/main" id="{8F073753-F7E3-0287-28BB-EAD493D8D061}"/>
              </a:ext>
            </a:extLst>
          </p:cNvPr>
          <p:cNvGraphicFramePr/>
          <p:nvPr>
            <p:extLst>
              <p:ext uri="{D42A27DB-BD31-4B8C-83A1-F6EECF244321}">
                <p14:modId xmlns:p14="http://schemas.microsoft.com/office/powerpoint/2010/main" val="3145727256"/>
              </p:ext>
            </p:extLst>
          </p:nvPr>
        </p:nvGraphicFramePr>
        <p:xfrm>
          <a:off x="3946932" y="2144387"/>
          <a:ext cx="1966548" cy="1991515"/>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6" name="Diagram 15">
            <a:extLst>
              <a:ext uri="{FF2B5EF4-FFF2-40B4-BE49-F238E27FC236}">
                <a16:creationId xmlns:a16="http://schemas.microsoft.com/office/drawing/2014/main" id="{BDFFE909-390A-4938-6A2D-5C096C93134F}"/>
              </a:ext>
            </a:extLst>
          </p:cNvPr>
          <p:cNvGraphicFramePr/>
          <p:nvPr>
            <p:extLst>
              <p:ext uri="{D42A27DB-BD31-4B8C-83A1-F6EECF244321}">
                <p14:modId xmlns:p14="http://schemas.microsoft.com/office/powerpoint/2010/main" val="3861411305"/>
              </p:ext>
            </p:extLst>
          </p:nvPr>
        </p:nvGraphicFramePr>
        <p:xfrm>
          <a:off x="7035195" y="2149356"/>
          <a:ext cx="1966548" cy="1986643"/>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7" name="Diagram 16">
            <a:extLst>
              <a:ext uri="{FF2B5EF4-FFF2-40B4-BE49-F238E27FC236}">
                <a16:creationId xmlns:a16="http://schemas.microsoft.com/office/drawing/2014/main" id="{F123E66B-7123-B779-ABAE-A0D97A5BAA72}"/>
              </a:ext>
            </a:extLst>
          </p:cNvPr>
          <p:cNvGraphicFramePr/>
          <p:nvPr>
            <p:extLst>
              <p:ext uri="{D42A27DB-BD31-4B8C-83A1-F6EECF244321}">
                <p14:modId xmlns:p14="http://schemas.microsoft.com/office/powerpoint/2010/main" val="983628294"/>
              </p:ext>
            </p:extLst>
          </p:nvPr>
        </p:nvGraphicFramePr>
        <p:xfrm>
          <a:off x="10123457" y="2149356"/>
          <a:ext cx="1845689" cy="1986643"/>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8" name="Diagram 17">
            <a:extLst>
              <a:ext uri="{FF2B5EF4-FFF2-40B4-BE49-F238E27FC236}">
                <a16:creationId xmlns:a16="http://schemas.microsoft.com/office/drawing/2014/main" id="{5A9CB3E1-E4C5-0A0F-50AC-CC7374C54B3C}"/>
              </a:ext>
            </a:extLst>
          </p:cNvPr>
          <p:cNvGraphicFramePr/>
          <p:nvPr>
            <p:extLst>
              <p:ext uri="{D42A27DB-BD31-4B8C-83A1-F6EECF244321}">
                <p14:modId xmlns:p14="http://schemas.microsoft.com/office/powerpoint/2010/main" val="35194714"/>
              </p:ext>
            </p:extLst>
          </p:nvPr>
        </p:nvGraphicFramePr>
        <p:xfrm>
          <a:off x="4575362" y="4860019"/>
          <a:ext cx="3325281" cy="1498374"/>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spTree>
    <p:extLst>
      <p:ext uri="{BB962C8B-B14F-4D97-AF65-F5344CB8AC3E}">
        <p14:creationId xmlns:p14="http://schemas.microsoft.com/office/powerpoint/2010/main" val="175926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610" y="800007"/>
            <a:ext cx="1908883" cy="437966"/>
          </a:xfrm>
          <a:prstGeom prst="rect">
            <a:avLst/>
          </a:prstGeom>
        </p:spPr>
      </p:pic>
      <p:graphicFrame>
        <p:nvGraphicFramePr>
          <p:cNvPr id="3" name="Table 2">
            <a:extLst>
              <a:ext uri="{FF2B5EF4-FFF2-40B4-BE49-F238E27FC236}">
                <a16:creationId xmlns:a16="http://schemas.microsoft.com/office/drawing/2014/main" id="{4A2C9271-D4A6-F14A-B4A2-FFF7C8599017}"/>
              </a:ext>
            </a:extLst>
          </p:cNvPr>
          <p:cNvGraphicFramePr>
            <a:graphicFrameLocks noGrp="1"/>
          </p:cNvGraphicFramePr>
          <p:nvPr>
            <p:extLst>
              <p:ext uri="{D42A27DB-BD31-4B8C-83A1-F6EECF244321}">
                <p14:modId xmlns:p14="http://schemas.microsoft.com/office/powerpoint/2010/main" val="2292664031"/>
              </p:ext>
            </p:extLst>
          </p:nvPr>
        </p:nvGraphicFramePr>
        <p:xfrm>
          <a:off x="1150350" y="2219104"/>
          <a:ext cx="10730426" cy="4395640"/>
        </p:xfrm>
        <a:graphic>
          <a:graphicData uri="http://schemas.openxmlformats.org/drawingml/2006/table">
            <a:tbl>
              <a:tblPr firstRow="1" bandRow="1">
                <a:tableStyleId>{5C22544A-7EE6-4342-B048-85BDC9FD1C3A}</a:tableStyleId>
              </a:tblPr>
              <a:tblGrid>
                <a:gridCol w="3099900">
                  <a:extLst>
                    <a:ext uri="{9D8B030D-6E8A-4147-A177-3AD203B41FA5}">
                      <a16:colId xmlns:a16="http://schemas.microsoft.com/office/drawing/2014/main" val="3346797078"/>
                    </a:ext>
                  </a:extLst>
                </a:gridCol>
                <a:gridCol w="3815263">
                  <a:extLst>
                    <a:ext uri="{9D8B030D-6E8A-4147-A177-3AD203B41FA5}">
                      <a16:colId xmlns:a16="http://schemas.microsoft.com/office/drawing/2014/main" val="4182335318"/>
                    </a:ext>
                  </a:extLst>
                </a:gridCol>
                <a:gridCol w="3815263">
                  <a:extLst>
                    <a:ext uri="{9D8B030D-6E8A-4147-A177-3AD203B41FA5}">
                      <a16:colId xmlns:a16="http://schemas.microsoft.com/office/drawing/2014/main" val="1145152386"/>
                    </a:ext>
                  </a:extLst>
                </a:gridCol>
              </a:tblGrid>
              <a:tr h="352291">
                <a:tc>
                  <a:txBody>
                    <a:bodyPr/>
                    <a:lstStyle/>
                    <a:p>
                      <a:pPr algn="ctr"/>
                      <a:r>
                        <a:rPr lang="en-US" sz="1600" dirty="0">
                          <a:latin typeface="Times New Roman" panose="02020603050405020304" pitchFamily="18" charset="0"/>
                          <a:cs typeface="Times New Roman" panose="02020603050405020304" pitchFamily="18" charset="0"/>
                        </a:rPr>
                        <a:t>TIME</a:t>
                      </a:r>
                    </a:p>
                  </a:txBody>
                  <a:tcPr/>
                </a:tc>
                <a:tc>
                  <a:txBody>
                    <a:bodyPr/>
                    <a:lstStyle/>
                    <a:p>
                      <a:pPr algn="ctr"/>
                      <a:r>
                        <a:rPr lang="en-US" sz="1600" dirty="0">
                          <a:latin typeface="Times New Roman" panose="02020603050405020304" pitchFamily="18" charset="0"/>
                          <a:cs typeface="Times New Roman" panose="02020603050405020304" pitchFamily="18" charset="0"/>
                        </a:rPr>
                        <a:t>TOPIC &amp; ACTIVITY</a:t>
                      </a:r>
                    </a:p>
                  </a:txBody>
                  <a:tcPr/>
                </a:tc>
                <a:tc>
                  <a:txBody>
                    <a:bodyPr/>
                    <a:lstStyle/>
                    <a:p>
                      <a:pPr algn="ctr"/>
                      <a:r>
                        <a:rPr lang="en-US" sz="1600" dirty="0">
                          <a:latin typeface="Times New Roman" panose="02020603050405020304" pitchFamily="18" charset="0"/>
                          <a:cs typeface="Times New Roman" panose="02020603050405020304" pitchFamily="18" charset="0"/>
                        </a:rPr>
                        <a:t>CPMPLETED-</a:t>
                      </a:r>
                    </a:p>
                  </a:txBody>
                  <a:tcPr/>
                </a:tc>
                <a:extLst>
                  <a:ext uri="{0D108BD9-81ED-4DB2-BD59-A6C34878D82A}">
                    <a16:rowId xmlns:a16="http://schemas.microsoft.com/office/drawing/2014/main" val="3014963887"/>
                  </a:ext>
                </a:extLst>
              </a:tr>
              <a:tr h="616509">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pPr lvl="0"/>
                      <a:r>
                        <a:rPr lang="en-US" sz="1600" dirty="0">
                          <a:latin typeface="Times New Roman" panose="02020603050405020304" pitchFamily="18" charset="0"/>
                          <a:cs typeface="Times New Roman" panose="02020603050405020304" pitchFamily="18" charset="0"/>
                        </a:rPr>
                        <a:t>Introduction to Network and </a:t>
                      </a:r>
                      <a:r>
                        <a:rPr lang="en-US" sz="1600">
                          <a:latin typeface="Times New Roman" panose="02020603050405020304" pitchFamily="18" charset="0"/>
                          <a:cs typeface="Times New Roman" panose="02020603050405020304" pitchFamily="18" charset="0"/>
                        </a:rPr>
                        <a:t>System Administration.</a:t>
                      </a:r>
                      <a:endParaRPr lang="en-GB" sz="1600" dirty="0"/>
                    </a:p>
                  </a:txBody>
                  <a:tcPr/>
                </a:tc>
                <a:tc>
                  <a:txBody>
                    <a:bodyPr/>
                    <a:lstStyle/>
                    <a:p>
                      <a:r>
                        <a:rPr lang="en-US" sz="1600" dirty="0">
                          <a:latin typeface="Times New Roman" panose="02020603050405020304" pitchFamily="18" charset="0"/>
                          <a:cs typeface="Times New Roman" panose="02020603050405020304" pitchFamily="18" charset="0"/>
                        </a:rPr>
                        <a:t>Yes/No</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2638507"/>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dirty="0">
                          <a:latin typeface="Times New Roman" panose="02020603050405020304" pitchFamily="18" charset="0"/>
                          <a:cs typeface="Times New Roman" panose="02020603050405020304" pitchFamily="18" charset="0"/>
                        </a:rPr>
                        <a:t>Role and responsibilities of network and system administrators.</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58778542"/>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941008977"/>
                  </a:ext>
                </a:extLst>
              </a:tr>
              <a:tr h="784658">
                <a:tc>
                  <a:txBody>
                    <a:bodyPr/>
                    <a:lstStyle/>
                    <a:p>
                      <a:pPr>
                        <a:lnSpc>
                          <a:spcPct val="200000"/>
                        </a:lnSpc>
                      </a:pPr>
                      <a:r>
                        <a:rPr lang="en-US" sz="1600" dirty="0">
                          <a:latin typeface="Times New Roman" panose="02020603050405020304" pitchFamily="18" charset="0"/>
                          <a:cs typeface="Times New Roman" panose="02020603050405020304" pitchFamily="18" charset="0"/>
                        </a:rPr>
                        <a:t>45 Mins</a:t>
                      </a:r>
                    </a:p>
                  </a:txBody>
                  <a:tcPr/>
                </a:tc>
                <a:tc>
                  <a:txBody>
                    <a:bodyPr/>
                    <a:lstStyle/>
                    <a:p>
                      <a:pPr lvl="0"/>
                      <a:r>
                        <a:rPr lang="en-US" sz="1600" dirty="0">
                          <a:latin typeface="Times New Roman" panose="02020603050405020304" pitchFamily="18" charset="0"/>
                          <a:cs typeface="Times New Roman" panose="02020603050405020304" pitchFamily="18" charset="0"/>
                        </a:rPr>
                        <a:t>Importance of network and system administration in an organization.</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975540922"/>
                  </a:ext>
                </a:extLst>
              </a:tr>
              <a:tr h="352291">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Q&amp;A Session on lesson learnt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8851400"/>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46141444"/>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dirty="0">
                          <a:latin typeface="Times New Roman" panose="02020603050405020304" pitchFamily="18" charset="0"/>
                          <a:cs typeface="Times New Roman" panose="02020603050405020304" pitchFamily="18" charset="0"/>
                        </a:rPr>
                        <a:t>Ethical and professional considerations in administration.</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361777598"/>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Group Discussion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673146287"/>
                  </a:ext>
                </a:extLst>
              </a:tr>
            </a:tbl>
          </a:graphicData>
        </a:graphic>
      </p:graphicFrame>
      <p:graphicFrame>
        <p:nvGraphicFramePr>
          <p:cNvPr id="4" name="Table 3">
            <a:extLst>
              <a:ext uri="{FF2B5EF4-FFF2-40B4-BE49-F238E27FC236}">
                <a16:creationId xmlns:a16="http://schemas.microsoft.com/office/drawing/2014/main" id="{F0C4AD31-9D69-7A4C-BC92-C6EC77BBAAFB}"/>
              </a:ext>
            </a:extLst>
          </p:cNvPr>
          <p:cNvGraphicFramePr>
            <a:graphicFrameLocks noGrp="1"/>
          </p:cNvGraphicFramePr>
          <p:nvPr>
            <p:extLst>
              <p:ext uri="{D42A27DB-BD31-4B8C-83A1-F6EECF244321}">
                <p14:modId xmlns:p14="http://schemas.microsoft.com/office/powerpoint/2010/main" val="3292023275"/>
              </p:ext>
            </p:extLst>
          </p:nvPr>
        </p:nvGraphicFramePr>
        <p:xfrm>
          <a:off x="1150350" y="1237973"/>
          <a:ext cx="3829034" cy="1005840"/>
        </p:xfrm>
        <a:graphic>
          <a:graphicData uri="http://schemas.openxmlformats.org/drawingml/2006/table">
            <a:tbl>
              <a:tblPr firstRow="1" bandRow="1">
                <a:tableStyleId>{9D7B26C5-4107-4FEC-AEDC-1716B250A1EF}</a:tableStyleId>
              </a:tblPr>
              <a:tblGrid>
                <a:gridCol w="1914517">
                  <a:extLst>
                    <a:ext uri="{9D8B030D-6E8A-4147-A177-3AD203B41FA5}">
                      <a16:colId xmlns:a16="http://schemas.microsoft.com/office/drawing/2014/main" val="3183407851"/>
                    </a:ext>
                  </a:extLst>
                </a:gridCol>
                <a:gridCol w="1914517">
                  <a:extLst>
                    <a:ext uri="{9D8B030D-6E8A-4147-A177-3AD203B41FA5}">
                      <a16:colId xmlns:a16="http://schemas.microsoft.com/office/drawing/2014/main" val="1711719583"/>
                    </a:ext>
                  </a:extLst>
                </a:gridCol>
              </a:tblGrid>
              <a:tr h="299630">
                <a:tc>
                  <a:txBody>
                    <a:bodyPr/>
                    <a:lstStyle/>
                    <a:p>
                      <a:r>
                        <a:rPr lang="en-US" sz="1600" dirty="0">
                          <a:latin typeface="Times New Roman" panose="02020603050405020304" pitchFamily="18" charset="0"/>
                          <a:cs typeface="Times New Roman" panose="02020603050405020304" pitchFamily="18" charset="0"/>
                        </a:rPr>
                        <a:t>Week</a:t>
                      </a:r>
                    </a:p>
                  </a:txBody>
                  <a:tcPr/>
                </a:tc>
                <a:tc>
                  <a:txBody>
                    <a:bodyPr/>
                    <a:lstStyle/>
                    <a:p>
                      <a:r>
                        <a:rPr lang="en-US" sz="1600" dirty="0">
                          <a:latin typeface="Times New Roman" panose="02020603050405020304" pitchFamily="18" charset="0"/>
                          <a:cs typeface="Times New Roman" panose="02020603050405020304" pitchFamily="18" charset="0"/>
                        </a:rPr>
                        <a:t>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Week</a:t>
                      </a:r>
                    </a:p>
                  </a:txBody>
                  <a:tcPr/>
                </a:tc>
                <a:extLst>
                  <a:ext uri="{0D108BD9-81ED-4DB2-BD59-A6C34878D82A}">
                    <a16:rowId xmlns:a16="http://schemas.microsoft.com/office/drawing/2014/main" val="4232816482"/>
                  </a:ext>
                </a:extLst>
              </a:tr>
              <a:tr h="299630">
                <a:tc>
                  <a:txBody>
                    <a:bodyPr/>
                    <a:lstStyle/>
                    <a:p>
                      <a:r>
                        <a:rPr lang="en-US" sz="1600" dirty="0">
                          <a:latin typeface="Times New Roman" panose="02020603050405020304" pitchFamily="18" charset="0"/>
                          <a:cs typeface="Times New Roman" panose="02020603050405020304" pitchFamily="18" charset="0"/>
                        </a:rPr>
                        <a:t>Day</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763396"/>
                  </a:ext>
                </a:extLst>
              </a:tr>
              <a:tr h="29963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a:latin typeface="Times New Roman" panose="02020603050405020304" pitchFamily="18" charset="0"/>
                          <a:cs typeface="Times New Roman" panose="02020603050405020304" pitchFamily="18" charset="0"/>
                        </a:rPr>
                        <a:t>4hrs</a:t>
                      </a:r>
                    </a:p>
                  </a:txBody>
                  <a:tcPr/>
                </a:tc>
                <a:extLst>
                  <a:ext uri="{0D108BD9-81ED-4DB2-BD59-A6C34878D82A}">
                    <a16:rowId xmlns:a16="http://schemas.microsoft.com/office/drawing/2014/main" val="1171133392"/>
                  </a:ext>
                </a:extLst>
              </a:tr>
            </a:tbl>
          </a:graphicData>
        </a:graphic>
      </p:graphicFrame>
      <p:sp>
        <p:nvSpPr>
          <p:cNvPr id="6" name="TextBox 5">
            <a:extLst>
              <a:ext uri="{FF2B5EF4-FFF2-40B4-BE49-F238E27FC236}">
                <a16:creationId xmlns:a16="http://schemas.microsoft.com/office/drawing/2014/main" id="{5728DE67-528F-BA4C-97DF-4E8857DCBFDF}"/>
              </a:ext>
            </a:extLst>
          </p:cNvPr>
          <p:cNvSpPr txBox="1"/>
          <p:nvPr/>
        </p:nvSpPr>
        <p:spPr>
          <a:xfrm>
            <a:off x="3285237" y="985299"/>
            <a:ext cx="5084773" cy="413639"/>
          </a:xfrm>
          <a:prstGeom prst="rect">
            <a:avLst/>
          </a:prstGeom>
          <a:noFill/>
        </p:spPr>
        <p:txBody>
          <a:bodyPr wrap="square" rtlCol="0">
            <a:spAutoFit/>
          </a:bodyPr>
          <a:lstStyle/>
          <a:p>
            <a:pPr algn="ctr" defTabSz="397764">
              <a:spcAft>
                <a:spcPts val="600"/>
              </a:spcAft>
            </a:pPr>
            <a:r>
              <a:rPr lang="en-US" sz="2088" b="1" kern="1200" dirty="0">
                <a:solidFill>
                  <a:schemeClr val="tx1"/>
                </a:solidFill>
                <a:latin typeface="Times New Roman" panose="02020603050405020304" pitchFamily="18" charset="0"/>
                <a:ea typeface="+mn-ea"/>
                <a:cs typeface="Times New Roman" panose="02020603050405020304" pitchFamily="18" charset="0"/>
              </a:rPr>
              <a:t>Agenda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99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7888B-8DA2-EF86-C25D-DC2C0E2FABEA}"/>
              </a:ext>
            </a:extLst>
          </p:cNvPr>
          <p:cNvSpPr txBox="1"/>
          <p:nvPr/>
        </p:nvSpPr>
        <p:spPr>
          <a:xfrm>
            <a:off x="1494522" y="525194"/>
            <a:ext cx="10131425" cy="111034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cap="all" dirty="0">
                <a:ln w="3175" cmpd="sng">
                  <a:noFill/>
                </a:ln>
                <a:latin typeface="+mj-lt"/>
                <a:ea typeface="+mj-ea"/>
                <a:cs typeface="+mj-cs"/>
              </a:rPr>
              <a:t>Monitoring and Performance Optimization</a:t>
            </a:r>
          </a:p>
        </p:txBody>
      </p:sp>
      <p:sp>
        <p:nvSpPr>
          <p:cNvPr id="3" name="TextBox 2">
            <a:extLst>
              <a:ext uri="{FF2B5EF4-FFF2-40B4-BE49-F238E27FC236}">
                <a16:creationId xmlns:a16="http://schemas.microsoft.com/office/drawing/2014/main" id="{E9E2AAAA-12EB-4131-8B70-D430B9A28BA7}"/>
              </a:ext>
            </a:extLst>
          </p:cNvPr>
          <p:cNvSpPr txBox="1"/>
          <p:nvPr/>
        </p:nvSpPr>
        <p:spPr>
          <a:xfrm>
            <a:off x="1304780" y="1951840"/>
            <a:ext cx="5152292" cy="3813308"/>
          </a:xfrm>
          <a:prstGeom prst="rect">
            <a:avLst/>
          </a:prstGeom>
        </p:spPr>
        <p:txBody>
          <a:bodyPr vert="horz" lIns="91440" tIns="45720" rIns="91440" bIns="45720" rtlCol="0" anchor="ctr">
            <a:normAutofit lnSpcReduction="10000"/>
          </a:bodyPr>
          <a:lstStyle/>
          <a:p>
            <a:pPr>
              <a:spcAft>
                <a:spcPts val="1000"/>
              </a:spcAft>
              <a:buClr>
                <a:schemeClr val="tx1"/>
              </a:buClr>
              <a:buSzPct val="100000"/>
            </a:pPr>
            <a:r>
              <a:rPr lang="en-US" b="1" dirty="0">
                <a:latin typeface="Times New Roman" panose="02020603050405020304" pitchFamily="18" charset="0"/>
                <a:cs typeface="Times New Roman" panose="02020603050405020304" pitchFamily="18" charset="0"/>
              </a:rPr>
              <a:t>Monitoring Tools and Techniques:</a:t>
            </a:r>
            <a:endParaRPr lang="en-US" dirty="0">
              <a:latin typeface="Times New Roman" panose="02020603050405020304" pitchFamily="18" charset="0"/>
              <a:cs typeface="Times New Roman" panose="02020603050405020304" pitchFamily="18" charset="0"/>
            </a:endParaRP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Network monitoring tools: SNMP (Simple Network Management Protocol), packet sniffers, NetFlow analyzers.</a:t>
            </a: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System monitoring tools: Performance monitoring utilities (e.g., </a:t>
            </a:r>
            <a:r>
              <a:rPr lang="en-US" dirty="0" err="1">
                <a:latin typeface="Times New Roman" panose="02020603050405020304" pitchFamily="18" charset="0"/>
                <a:cs typeface="Times New Roman" panose="02020603050405020304" pitchFamily="18" charset="0"/>
              </a:rPr>
              <a:t>PerfMon</a:t>
            </a:r>
            <a:r>
              <a:rPr lang="en-US" dirty="0">
                <a:latin typeface="Times New Roman" panose="02020603050405020304" pitchFamily="18" charset="0"/>
                <a:cs typeface="Times New Roman" panose="02020603050405020304" pitchFamily="18" charset="0"/>
              </a:rPr>
              <a:t> on Windows, top and </a:t>
            </a:r>
            <a:r>
              <a:rPr lang="en-US" dirty="0" err="1">
                <a:latin typeface="Times New Roman" panose="02020603050405020304" pitchFamily="18" charset="0"/>
                <a:cs typeface="Times New Roman" panose="02020603050405020304" pitchFamily="18" charset="0"/>
              </a:rPr>
              <a:t>vmstat</a:t>
            </a:r>
            <a:r>
              <a:rPr lang="en-US" dirty="0">
                <a:latin typeface="Times New Roman" panose="02020603050405020304" pitchFamily="18" charset="0"/>
                <a:cs typeface="Times New Roman" panose="02020603050405020304" pitchFamily="18" charset="0"/>
              </a:rPr>
              <a:t> on Linux), application performance monitoring (APM) tools.</a:t>
            </a: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Log management and analysis tools: SIEM (Security Information and Event Management) solutions, ELK stack (Elasticsearch, Logstash, Kibana).</a:t>
            </a:r>
          </a:p>
          <a:p>
            <a:pPr>
              <a:spcAft>
                <a:spcPts val="1000"/>
              </a:spcAft>
              <a:buClr>
                <a:schemeClr val="tx1"/>
              </a:buClr>
              <a:buSzPct val="100000"/>
              <a:buFont typeface="Arial"/>
              <a:buChar char="•"/>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65D70B-7A27-C967-70B8-792C1D80CBB1}"/>
              </a:ext>
            </a:extLst>
          </p:cNvPr>
          <p:cNvSpPr txBox="1"/>
          <p:nvPr/>
        </p:nvSpPr>
        <p:spPr>
          <a:xfrm>
            <a:off x="7010748" y="1635537"/>
            <a:ext cx="4382910" cy="3252557"/>
          </a:xfrm>
          <a:prstGeom prst="rect">
            <a:avLst/>
          </a:prstGeom>
          <a:noFill/>
        </p:spPr>
        <p:txBody>
          <a:bodyPr wrap="square" rtlCol="0">
            <a:spAutoFit/>
          </a:bodyPr>
          <a:lstStyle/>
          <a:p>
            <a:pPr marL="0" marR="0">
              <a:lnSpc>
                <a:spcPct val="107000"/>
              </a:lnSpc>
              <a:spcBef>
                <a:spcPts val="0"/>
              </a:spcBef>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Key Metrics to Monitor:</a:t>
            </a:r>
          </a:p>
          <a:p>
            <a:pPr marL="742950" lvl="1" indent="-285750">
              <a:lnSpc>
                <a:spcPct val="107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Network bandwidth utilization.</a:t>
            </a:r>
          </a:p>
          <a:p>
            <a:pPr marL="742950" lvl="1" indent="-285750">
              <a:lnSpc>
                <a:spcPct val="107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CPU, memory, and disk usage on servers.</a:t>
            </a:r>
          </a:p>
          <a:p>
            <a:pPr marL="742950" lvl="1" indent="-285750">
              <a:lnSpc>
                <a:spcPct val="107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Response times for applications and services.</a:t>
            </a:r>
          </a:p>
          <a:p>
            <a:pPr marL="742950" lvl="1" indent="-285750">
              <a:lnSpc>
                <a:spcPct val="107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Error rates and system logs for anomalies.</a:t>
            </a:r>
          </a:p>
          <a:p>
            <a:pPr marL="742950" lvl="1" indent="-285750">
              <a:lnSpc>
                <a:spcPct val="107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Network latency and packet loss.</a:t>
            </a:r>
          </a:p>
        </p:txBody>
      </p:sp>
    </p:spTree>
    <p:extLst>
      <p:ext uri="{BB962C8B-B14F-4D97-AF65-F5344CB8AC3E}">
        <p14:creationId xmlns:p14="http://schemas.microsoft.com/office/powerpoint/2010/main" val="184866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0A4BB6-10E0-F279-3867-9E0B42DAB6F0}"/>
              </a:ext>
            </a:extLst>
          </p:cNvPr>
          <p:cNvSpPr txBox="1"/>
          <p:nvPr/>
        </p:nvSpPr>
        <p:spPr>
          <a:xfrm>
            <a:off x="1520759" y="412652"/>
            <a:ext cx="10131425" cy="980049"/>
          </a:xfrm>
          <a:prstGeom prst="rect">
            <a:avLst/>
          </a:prstGeom>
        </p:spPr>
        <p:txBody>
          <a:bodyPr vert="horz" lIns="91440" tIns="45720" rIns="91440" bIns="45720" rtlCol="0" anchor="ctr">
            <a:normAutofit/>
          </a:bodyPr>
          <a:lstStyle/>
          <a:p>
            <a:pPr>
              <a:spcBef>
                <a:spcPct val="0"/>
              </a:spcBef>
              <a:spcAft>
                <a:spcPts val="600"/>
              </a:spcAft>
            </a:pPr>
            <a:r>
              <a:rPr lang="en-US" sz="2400" b="1" cap="all" dirty="0">
                <a:ln w="3175" cmpd="sng">
                  <a:noFill/>
                </a:ln>
                <a:latin typeface="+mj-lt"/>
                <a:ea typeface="+mj-ea"/>
                <a:cs typeface="+mj-cs"/>
              </a:rPr>
              <a:t>Compliance and Regulation</a:t>
            </a:r>
          </a:p>
        </p:txBody>
      </p:sp>
      <p:sp>
        <p:nvSpPr>
          <p:cNvPr id="5" name="TextBox 4">
            <a:extLst>
              <a:ext uri="{FF2B5EF4-FFF2-40B4-BE49-F238E27FC236}">
                <a16:creationId xmlns:a16="http://schemas.microsoft.com/office/drawing/2014/main" id="{0F750A85-EB78-430E-B401-9D25CABDAC6D}"/>
              </a:ext>
            </a:extLst>
          </p:cNvPr>
          <p:cNvSpPr txBox="1"/>
          <p:nvPr/>
        </p:nvSpPr>
        <p:spPr>
          <a:xfrm>
            <a:off x="1520759" y="1829686"/>
            <a:ext cx="4976927" cy="3198627"/>
          </a:xfrm>
          <a:prstGeom prst="rect">
            <a:avLst/>
          </a:prstGeom>
        </p:spPr>
        <p:txBody>
          <a:bodyPr vert="horz" lIns="91440" tIns="45720" rIns="91440" bIns="45720" rtlCol="0" anchor="ctr">
            <a:normAutofit lnSpcReduction="10000"/>
          </a:bodyPr>
          <a:lstStyle/>
          <a:p>
            <a:pPr>
              <a:spcAft>
                <a:spcPts val="1000"/>
              </a:spcAft>
              <a:buClr>
                <a:schemeClr val="tx1"/>
              </a:buClr>
              <a:buSzPct val="100000"/>
            </a:pPr>
            <a:r>
              <a:rPr lang="en-US" b="1" dirty="0">
                <a:latin typeface="Times New Roman" panose="02020603050405020304" pitchFamily="18" charset="0"/>
                <a:cs typeface="Times New Roman" panose="02020603050405020304" pitchFamily="18" charset="0"/>
              </a:rPr>
              <a:t>Roles and Responsibilities of Network and System Administrators:</a:t>
            </a:r>
          </a:p>
          <a:p>
            <a:pPr>
              <a:spcAft>
                <a:spcPts val="1000"/>
              </a:spcAft>
              <a:buClr>
                <a:schemeClr val="tx1"/>
              </a:buClr>
              <a:buSzPct val="100000"/>
              <a:buFont typeface="Arial"/>
              <a:buChar char="•"/>
            </a:pPr>
            <a:endParaRPr lang="en-US" b="1" dirty="0">
              <a:latin typeface="Times New Roman" panose="02020603050405020304" pitchFamily="18" charset="0"/>
              <a:cs typeface="Times New Roman" panose="02020603050405020304" pitchFamily="18" charset="0"/>
            </a:endParaRP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Outline the specific responsibilities of network and system administrators in ensuring compliance with regulations and standards.</a:t>
            </a: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Emphasize the role of administrators in implementing security controls, enforcing access policies, and monitoring compliance violations.</a:t>
            </a:r>
          </a:p>
        </p:txBody>
      </p:sp>
      <p:sp>
        <p:nvSpPr>
          <p:cNvPr id="6" name="TextBox 5">
            <a:extLst>
              <a:ext uri="{FF2B5EF4-FFF2-40B4-BE49-F238E27FC236}">
                <a16:creationId xmlns:a16="http://schemas.microsoft.com/office/drawing/2014/main" id="{C576D830-2D55-4EB6-FDFA-00A67224A23E}"/>
              </a:ext>
            </a:extLst>
          </p:cNvPr>
          <p:cNvSpPr txBox="1"/>
          <p:nvPr/>
        </p:nvSpPr>
        <p:spPr>
          <a:xfrm>
            <a:off x="6675257" y="1829686"/>
            <a:ext cx="4976927" cy="3093154"/>
          </a:xfrm>
          <a:prstGeom prst="rect">
            <a:avLst/>
          </a:prstGeom>
          <a:noFill/>
        </p:spPr>
        <p:txBody>
          <a:bodyPr wrap="square" rtlCol="0">
            <a:spAutoFit/>
          </a:bodyPr>
          <a:lstStyle/>
          <a:p>
            <a:pPr>
              <a:spcAft>
                <a:spcPts val="600"/>
              </a:spcAft>
            </a:pPr>
            <a:r>
              <a:rPr lang="en-US" b="1" dirty="0">
                <a:latin typeface="Times New Roman" panose="02020603050405020304" pitchFamily="18" charset="0"/>
                <a:cs typeface="Times New Roman" panose="02020603050405020304" pitchFamily="18" charset="0"/>
              </a:rPr>
              <a:t>Data Privacy and Protection:</a:t>
            </a:r>
          </a:p>
          <a:p>
            <a:pPr>
              <a:spcAft>
                <a:spcPts val="600"/>
              </a:spcAft>
            </a:pPr>
            <a:endParaRPr lang="en-US" b="1" dirty="0">
              <a:latin typeface="Times New Roman" panose="02020603050405020304" pitchFamily="18" charset="0"/>
              <a:cs typeface="Times New Roman" panose="02020603050405020304" pitchFamily="18" charset="0"/>
            </a:endParaRPr>
          </a:p>
          <a:p>
            <a:pPr marL="742950" lvl="1"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Discuss the importance of data privacy and protection regulations, such as GDPR and HIPAA.</a:t>
            </a:r>
          </a:p>
          <a:p>
            <a:pPr marL="742950" lvl="1"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 how network and system administrators contribute to compliance efforts by implementing encryption, access controls, data classification, and data retention policies.</a:t>
            </a:r>
          </a:p>
        </p:txBody>
      </p:sp>
    </p:spTree>
    <p:extLst>
      <p:ext uri="{BB962C8B-B14F-4D97-AF65-F5344CB8AC3E}">
        <p14:creationId xmlns:p14="http://schemas.microsoft.com/office/powerpoint/2010/main" val="1651513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46F19-3146-47BF-2D46-A4052951EA7B}"/>
              </a:ext>
            </a:extLst>
          </p:cNvPr>
          <p:cNvSpPr txBox="1"/>
          <p:nvPr/>
        </p:nvSpPr>
        <p:spPr>
          <a:xfrm>
            <a:off x="1564860" y="365849"/>
            <a:ext cx="10131425" cy="1110343"/>
          </a:xfrm>
          <a:prstGeom prst="rect">
            <a:avLst/>
          </a:prstGeom>
        </p:spPr>
        <p:txBody>
          <a:bodyPr vert="horz" lIns="91440" tIns="45720" rIns="91440" bIns="45720" rtlCol="0" anchor="ctr">
            <a:normAutofit/>
          </a:bodyPr>
          <a:lstStyle/>
          <a:p>
            <a:pPr>
              <a:spcBef>
                <a:spcPct val="0"/>
              </a:spcBef>
              <a:spcAft>
                <a:spcPts val="600"/>
              </a:spcAft>
            </a:pPr>
            <a:r>
              <a:rPr lang="en-US" sz="2400" b="1" cap="all" dirty="0">
                <a:ln w="3175" cmpd="sng">
                  <a:noFill/>
                </a:ln>
                <a:latin typeface="+mj-lt"/>
                <a:ea typeface="+mj-ea"/>
                <a:cs typeface="+mj-cs"/>
              </a:rPr>
              <a:t>Compliance and Regulation</a:t>
            </a:r>
          </a:p>
        </p:txBody>
      </p:sp>
      <p:sp>
        <p:nvSpPr>
          <p:cNvPr id="3" name="TextBox 2">
            <a:extLst>
              <a:ext uri="{FF2B5EF4-FFF2-40B4-BE49-F238E27FC236}">
                <a16:creationId xmlns:a16="http://schemas.microsoft.com/office/drawing/2014/main" id="{5768F162-CDD8-0A59-FE54-0C3C03BB022F}"/>
              </a:ext>
            </a:extLst>
          </p:cNvPr>
          <p:cNvSpPr txBox="1"/>
          <p:nvPr/>
        </p:nvSpPr>
        <p:spPr>
          <a:xfrm>
            <a:off x="1376240" y="1829686"/>
            <a:ext cx="4972178" cy="4205354"/>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b="1" dirty="0">
                <a:latin typeface="Times New Roman" panose="02020603050405020304" pitchFamily="18" charset="0"/>
                <a:cs typeface="Times New Roman" panose="02020603050405020304" pitchFamily="18" charset="0"/>
              </a:rPr>
              <a:t>Security Controls and Measures:</a:t>
            </a:r>
          </a:p>
          <a:p>
            <a:pPr>
              <a:spcAft>
                <a:spcPts val="1000"/>
              </a:spcAft>
              <a:buClr>
                <a:schemeClr val="tx1"/>
              </a:buClr>
              <a:buSzPct val="100000"/>
              <a:buFont typeface="Arial"/>
              <a:buChar char="•"/>
            </a:pPr>
            <a:endParaRPr lang="en-US" b="1" dirty="0">
              <a:latin typeface="Times New Roman" panose="02020603050405020304" pitchFamily="18" charset="0"/>
              <a:cs typeface="Times New Roman" panose="02020603050405020304" pitchFamily="18" charset="0"/>
            </a:endParaRP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Firewalls, intrusion detection/prevention systems (IDS/IPS), and antivirus software.</a:t>
            </a: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User authentication and access controls (e.g., role-based access control).</a:t>
            </a: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Encryption of sensitive data in transit and at rest.</a:t>
            </a: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Logging and auditing of system activities for compliance monitoring.</a:t>
            </a:r>
          </a:p>
          <a:p>
            <a:pPr marL="742950" lvl="1" indent="-285750">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Incident response and breach notification procedures.</a:t>
            </a:r>
          </a:p>
        </p:txBody>
      </p:sp>
      <p:sp>
        <p:nvSpPr>
          <p:cNvPr id="4" name="TextBox 3">
            <a:extLst>
              <a:ext uri="{FF2B5EF4-FFF2-40B4-BE49-F238E27FC236}">
                <a16:creationId xmlns:a16="http://schemas.microsoft.com/office/drawing/2014/main" id="{B791EE0F-173C-188F-BE36-DB90D35ED659}"/>
              </a:ext>
            </a:extLst>
          </p:cNvPr>
          <p:cNvSpPr txBox="1"/>
          <p:nvPr/>
        </p:nvSpPr>
        <p:spPr>
          <a:xfrm>
            <a:off x="6822831" y="1829686"/>
            <a:ext cx="4737718" cy="4710905"/>
          </a:xfrm>
          <a:prstGeom prst="rect">
            <a:avLst/>
          </a:prstGeom>
          <a:noFill/>
        </p:spPr>
        <p:txBody>
          <a:bodyPr wrap="square" rtlCol="0">
            <a:spAutoFit/>
          </a:bodyPr>
          <a:lstStyle/>
          <a:p>
            <a:pPr>
              <a:lnSpc>
                <a:spcPct val="150000"/>
              </a:lnSpc>
              <a:spcAft>
                <a:spcPts val="600"/>
              </a:spcAft>
            </a:pPr>
            <a:r>
              <a:rPr lang="en-US" sz="1600" b="1" dirty="0">
                <a:latin typeface="Times New Roman" panose="02020603050405020304" pitchFamily="18" charset="0"/>
                <a:cs typeface="Times New Roman" panose="02020603050405020304" pitchFamily="18" charset="0"/>
              </a:rPr>
              <a:t>Compliance Audits and Assessments:</a:t>
            </a:r>
          </a:p>
          <a:p>
            <a:pPr>
              <a:lnSpc>
                <a:spcPct val="150000"/>
              </a:lnSpc>
              <a:spcAft>
                <a:spcPts val="600"/>
              </a:spcAft>
            </a:pPr>
            <a:endParaRPr lang="en-US" sz="1600" b="1" dirty="0">
              <a:latin typeface="Times New Roman" panose="02020603050405020304" pitchFamily="18" charset="0"/>
              <a:cs typeface="Times New Roman" panose="02020603050405020304" pitchFamily="18" charset="0"/>
            </a:endParaRPr>
          </a:p>
          <a:p>
            <a:pPr marL="742950" lvl="1" indent="-285750">
              <a:lnSpc>
                <a:spcPct val="15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Explain the process of compliance audits and assessments, including internal audits conducted by the organization and external audits performed by regulatory bodies or third-party assessors.</a:t>
            </a:r>
          </a:p>
          <a:p>
            <a:pPr marL="742950" lvl="1" indent="-285750">
              <a:lnSpc>
                <a:spcPct val="15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Discuss the role of network and system administrators in preparing for and participating in compliance audits, including documentation, evidence gathering, and remediation of findings.</a:t>
            </a:r>
          </a:p>
        </p:txBody>
      </p:sp>
    </p:spTree>
    <p:extLst>
      <p:ext uri="{BB962C8B-B14F-4D97-AF65-F5344CB8AC3E}">
        <p14:creationId xmlns:p14="http://schemas.microsoft.com/office/powerpoint/2010/main" val="1416281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cap="all" dirty="0">
                <a:ln w="3175" cmpd="sng">
                  <a:noFill/>
                </a:ln>
                <a:latin typeface="+mj-lt"/>
                <a:ea typeface="+mj-ea"/>
                <a:cs typeface="+mj-cs"/>
              </a:rPr>
              <a:t>Q&amp;Q Session on Lesson learned</a:t>
            </a:r>
          </a:p>
        </p:txBody>
      </p:sp>
      <p:pic>
        <p:nvPicPr>
          <p:cNvPr id="3" name="Content Placeholder 4" descr="Text&#10;&#10;Description automatically generated">
            <a:extLst>
              <a:ext uri="{FF2B5EF4-FFF2-40B4-BE49-F238E27FC236}">
                <a16:creationId xmlns:a16="http://schemas.microsoft.com/office/drawing/2014/main" id="{507D9A83-F19C-B690-8301-9AB77B5F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2683172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973A97-96B2-FAB7-55C0-6E0B785F5B54}"/>
              </a:ext>
            </a:extLst>
          </p:cNvPr>
          <p:cNvSpPr txBox="1"/>
          <p:nvPr/>
        </p:nvSpPr>
        <p:spPr>
          <a:xfrm>
            <a:off x="1484880" y="1515702"/>
            <a:ext cx="7250086" cy="407197"/>
          </a:xfrm>
          <a:prstGeom prst="rect">
            <a:avLst/>
          </a:prstGeom>
          <a:noFill/>
        </p:spPr>
        <p:txBody>
          <a:bodyPr wrap="square" rtlCol="0">
            <a:spAutoFit/>
          </a:bodyPr>
          <a:lstStyle/>
          <a:p>
            <a:pPr defTabSz="461772">
              <a:spcAft>
                <a:spcPts val="600"/>
              </a:spcAft>
            </a:pPr>
            <a:r>
              <a:rPr lang="en-US" sz="2020" b="1" kern="1200">
                <a:solidFill>
                  <a:schemeClr val="tx1"/>
                </a:solidFill>
                <a:latin typeface="Times New Roman" panose="02020603050405020304" pitchFamily="18" charset="0"/>
                <a:ea typeface="+mn-ea"/>
                <a:cs typeface="Times New Roman" panose="02020603050405020304" pitchFamily="18" charset="0"/>
              </a:rPr>
              <a:t>Q1. What is network and system administration?</a:t>
            </a:r>
            <a:endParaRPr lang="en-US" sz="20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330A9ED-9439-7E41-5B8B-77ED57526BA7}"/>
              </a:ext>
            </a:extLst>
          </p:cNvPr>
          <p:cNvSpPr txBox="1"/>
          <p:nvPr/>
        </p:nvSpPr>
        <p:spPr>
          <a:xfrm>
            <a:off x="1484880" y="3613461"/>
            <a:ext cx="10586507" cy="407197"/>
          </a:xfrm>
          <a:prstGeom prst="rect">
            <a:avLst/>
          </a:prstGeom>
          <a:noFill/>
        </p:spPr>
        <p:txBody>
          <a:bodyPr wrap="square" rtlCol="0">
            <a:spAutoFit/>
          </a:bodyPr>
          <a:lstStyle/>
          <a:p>
            <a:pPr defTabSz="461772">
              <a:spcAft>
                <a:spcPts val="600"/>
              </a:spcAft>
            </a:pPr>
            <a:r>
              <a:rPr lang="en-US" sz="2020" b="1" kern="1200">
                <a:solidFill>
                  <a:schemeClr val="tx1"/>
                </a:solidFill>
                <a:latin typeface="Times New Roman" panose="02020603050405020304" pitchFamily="18" charset="0"/>
                <a:ea typeface="+mn-ea"/>
                <a:cs typeface="Times New Roman" panose="02020603050405020304" pitchFamily="18" charset="0"/>
              </a:rPr>
              <a:t>Q2. What are the roles and responsibilities of network and system administrators?</a:t>
            </a:r>
            <a:endParaRPr lang="en-US" sz="2000" b="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A3EE86-A412-14BB-4D22-0F17D367CA07}"/>
              </a:ext>
            </a:extLst>
          </p:cNvPr>
          <p:cNvSpPr txBox="1"/>
          <p:nvPr/>
        </p:nvSpPr>
        <p:spPr>
          <a:xfrm>
            <a:off x="3256009" y="942453"/>
            <a:ext cx="6133473" cy="407197"/>
          </a:xfrm>
          <a:prstGeom prst="rect">
            <a:avLst/>
          </a:prstGeom>
          <a:noFill/>
        </p:spPr>
        <p:txBody>
          <a:bodyPr wrap="square" rtlCol="0">
            <a:spAutoFit/>
          </a:bodyPr>
          <a:lstStyle/>
          <a:p>
            <a:pPr algn="ctr" defTabSz="461772">
              <a:spcAft>
                <a:spcPts val="600"/>
              </a:spcAft>
            </a:pPr>
            <a:r>
              <a:rPr lang="en-US" sz="2020" b="1" kern="1200">
                <a:solidFill>
                  <a:schemeClr val="tx1"/>
                </a:solidFill>
                <a:latin typeface="Times New Roman" panose="02020603050405020304" pitchFamily="18" charset="0"/>
                <a:ea typeface="+mn-ea"/>
                <a:cs typeface="Times New Roman" panose="02020603050405020304" pitchFamily="18" charset="0"/>
              </a:rPr>
              <a:t>Q&amp;Q Session </a:t>
            </a:r>
            <a:endParaRPr lang="en-US" sz="2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49EA8F4-4EFD-BB16-65AF-F0AE7FC9EFC5}"/>
              </a:ext>
            </a:extLst>
          </p:cNvPr>
          <p:cNvSpPr txBox="1"/>
          <p:nvPr/>
        </p:nvSpPr>
        <p:spPr>
          <a:xfrm>
            <a:off x="1952726" y="1985720"/>
            <a:ext cx="9684110" cy="2213619"/>
          </a:xfrm>
          <a:prstGeom prst="rect">
            <a:avLst/>
          </a:prstGeom>
          <a:noFill/>
        </p:spPr>
        <p:txBody>
          <a:bodyPr wrap="square" rtlCol="0">
            <a:spAutoFit/>
          </a:bodyPr>
          <a:lstStyle/>
          <a:p>
            <a:pPr defTabSz="461772">
              <a:lnSpc>
                <a:spcPct val="150000"/>
              </a:lnSpc>
              <a:spcAft>
                <a:spcPts val="600"/>
              </a:spcAft>
            </a:pPr>
            <a:r>
              <a:rPr lang="en-GB" sz="1818" kern="1200" dirty="0">
                <a:solidFill>
                  <a:schemeClr val="tx1"/>
                </a:solidFill>
                <a:latin typeface="Times New Roman" panose="02020603050405020304" pitchFamily="18" charset="0"/>
                <a:ea typeface="+mn-ea"/>
                <a:cs typeface="Times New Roman" panose="02020603050405020304" pitchFamily="18" charset="0"/>
              </a:rPr>
              <a:t>A1: Network and system administration involves managing the operations of an organization's computer networks and systems. It encompasses tasks such as configuring, maintaining, and troubleshooting hardware, software, and network infrastructure to ensure smooth functioning.</a:t>
            </a:r>
          </a:p>
          <a:p>
            <a:pPr defTabSz="461772">
              <a:lnSpc>
                <a:spcPct val="150000"/>
              </a:lnSpc>
              <a:spcAft>
                <a:spcPts val="600"/>
              </a:spcAft>
            </a:pPr>
            <a:br>
              <a:rPr lang="en-GB" sz="1818" kern="1200" dirty="0">
                <a:solidFill>
                  <a:schemeClr val="tx1"/>
                </a:solidFill>
                <a:latin typeface="Times New Roman" panose="02020603050405020304" pitchFamily="18" charset="0"/>
                <a:ea typeface="+mn-ea"/>
                <a:cs typeface="Times New Roman" panose="02020603050405020304" pitchFamily="18" charset="0"/>
              </a:rPr>
            </a:br>
            <a:endParaRPr lang="en-CH"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737230-40FF-9CDC-B8DF-85B82077E08E}"/>
              </a:ext>
            </a:extLst>
          </p:cNvPr>
          <p:cNvSpPr txBox="1"/>
          <p:nvPr/>
        </p:nvSpPr>
        <p:spPr>
          <a:xfrm>
            <a:off x="1952726" y="4168500"/>
            <a:ext cx="9684110" cy="1740178"/>
          </a:xfrm>
          <a:prstGeom prst="rect">
            <a:avLst/>
          </a:prstGeom>
          <a:noFill/>
        </p:spPr>
        <p:txBody>
          <a:bodyPr wrap="square" rtlCol="0">
            <a:spAutoFit/>
          </a:bodyPr>
          <a:lstStyle/>
          <a:p>
            <a:pPr defTabSz="461772">
              <a:lnSpc>
                <a:spcPct val="150000"/>
              </a:lnSpc>
              <a:spcAft>
                <a:spcPts val="600"/>
              </a:spcAft>
            </a:pPr>
            <a:r>
              <a:rPr lang="en-GB" sz="1818" kern="1200">
                <a:solidFill>
                  <a:schemeClr val="tx1"/>
                </a:solidFill>
                <a:latin typeface="Times New Roman" panose="02020603050405020304" pitchFamily="18" charset="0"/>
                <a:ea typeface="+mn-ea"/>
                <a:cs typeface="Times New Roman" panose="02020603050405020304" pitchFamily="18" charset="0"/>
              </a:rPr>
              <a:t>A2: Network and system administrators are responsible for a range of tasks, including installing and configuring network equipment and servers, monitoring network performance, ensuring security measures are in place, troubleshooting issues, and providing technical support to users. They also perform regular backups, implement software updates, and enforce network policies.</a:t>
            </a:r>
            <a:endParaRPr lang="en-CH">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08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7DEA79-4F27-E168-ABEF-A3CE197CBCC2}"/>
              </a:ext>
            </a:extLst>
          </p:cNvPr>
          <p:cNvSpPr txBox="1"/>
          <p:nvPr/>
        </p:nvSpPr>
        <p:spPr>
          <a:xfrm>
            <a:off x="1175398" y="2302944"/>
            <a:ext cx="9492087" cy="403596"/>
          </a:xfrm>
          <a:prstGeom prst="rect">
            <a:avLst/>
          </a:prstGeom>
          <a:noFill/>
        </p:spPr>
        <p:txBody>
          <a:bodyPr wrap="square" rtlCol="0">
            <a:spAutoFit/>
          </a:bodyPr>
          <a:lstStyle/>
          <a:p>
            <a:pPr>
              <a:spcAft>
                <a:spcPts val="600"/>
              </a:spcAft>
            </a:pPr>
            <a:r>
              <a:rPr lang="en-US" sz="2000" b="1" kern="1200">
                <a:solidFill>
                  <a:schemeClr val="tx1"/>
                </a:solidFill>
                <a:latin typeface="Times New Roman" panose="02020603050405020304" pitchFamily="18" charset="0"/>
                <a:ea typeface="+mn-ea"/>
                <a:cs typeface="Times New Roman" panose="02020603050405020304" pitchFamily="18" charset="0"/>
              </a:rPr>
              <a:t>Q3. Why is network and system administration important in an organization?</a:t>
            </a:r>
            <a:endParaRPr lang="en-US" sz="2000"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640E99C-7F08-BE4F-9AE1-4EED2611D502}"/>
              </a:ext>
            </a:extLst>
          </p:cNvPr>
          <p:cNvSpPr txBox="1"/>
          <p:nvPr/>
        </p:nvSpPr>
        <p:spPr>
          <a:xfrm>
            <a:off x="3234250" y="1657600"/>
            <a:ext cx="6079236" cy="403596"/>
          </a:xfrm>
          <a:prstGeom prst="rect">
            <a:avLst/>
          </a:prstGeom>
          <a:noFill/>
        </p:spPr>
        <p:txBody>
          <a:bodyPr wrap="square" rtlCol="0">
            <a:spAutoFit/>
          </a:bodyPr>
          <a:lstStyle/>
          <a:p>
            <a:pPr algn="ctr">
              <a:spcAft>
                <a:spcPts val="600"/>
              </a:spcAft>
            </a:pPr>
            <a:r>
              <a:rPr lang="en-US" sz="2000" b="1" kern="1200">
                <a:solidFill>
                  <a:schemeClr val="tx1"/>
                </a:solidFill>
                <a:latin typeface="Times New Roman" panose="02020603050405020304" pitchFamily="18" charset="0"/>
                <a:ea typeface="+mn-ea"/>
                <a:cs typeface="Times New Roman" panose="02020603050405020304" pitchFamily="18" charset="0"/>
              </a:rPr>
              <a:t>Q&amp;Q Session </a:t>
            </a:r>
            <a:endParaRPr lang="en-US" sz="2000" b="1">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76E8681-B045-E00C-F022-7FB37522C553}"/>
              </a:ext>
            </a:extLst>
          </p:cNvPr>
          <p:cNvSpPr txBox="1"/>
          <p:nvPr/>
        </p:nvSpPr>
        <p:spPr>
          <a:xfrm>
            <a:off x="1639106" y="2630505"/>
            <a:ext cx="9643183" cy="2563026"/>
          </a:xfrm>
          <a:prstGeom prst="rect">
            <a:avLst/>
          </a:prstGeom>
          <a:noFill/>
        </p:spPr>
        <p:txBody>
          <a:bodyPr wrap="square" rtlCol="0">
            <a:spAutoFit/>
          </a:bodyPr>
          <a:lstStyle/>
          <a:p>
            <a:pPr>
              <a:lnSpc>
                <a:spcPct val="150000"/>
              </a:lnSpc>
              <a:spcAft>
                <a:spcPts val="600"/>
              </a:spcAft>
            </a:pPr>
            <a:r>
              <a:rPr lang="en-GB" b="1" kern="1200">
                <a:solidFill>
                  <a:schemeClr val="tx1"/>
                </a:solidFill>
                <a:latin typeface="Times New Roman" panose="02020603050405020304" pitchFamily="18" charset="0"/>
                <a:ea typeface="+mn-ea"/>
                <a:cs typeface="Times New Roman" panose="02020603050405020304" pitchFamily="18" charset="0"/>
              </a:rPr>
              <a:t>A3: </a:t>
            </a:r>
            <a:r>
              <a:rPr lang="en-GB" kern="1200">
                <a:solidFill>
                  <a:schemeClr val="tx1"/>
                </a:solidFill>
                <a:latin typeface="Times New Roman" panose="02020603050405020304" pitchFamily="18" charset="0"/>
                <a:ea typeface="+mn-ea"/>
                <a:cs typeface="Times New Roman" panose="02020603050405020304" pitchFamily="18" charset="0"/>
              </a:rPr>
              <a:t>Network and system administration are crucial for the smooth operation of an organization's IT infrastructure. Administrators ensure that networks and systems are secure, reliable, and efficient, which is essential for maintaining productivity and preventing costly downtime. They also play a key role in implementing and maintaining technology solutions that support business goals and facilitate communication and collaboration among employees. In short, effective network and system administration are fundamental to the overall success of an organization.</a:t>
            </a:r>
            <a:endParaRPr lang="en-CH">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4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AFA164-2BEA-013D-A4AD-F9025E748036}"/>
              </a:ext>
            </a:extLst>
          </p:cNvPr>
          <p:cNvSpPr txBox="1"/>
          <p:nvPr/>
        </p:nvSpPr>
        <p:spPr>
          <a:xfrm>
            <a:off x="1231669" y="2340435"/>
            <a:ext cx="10022486" cy="689420"/>
          </a:xfrm>
          <a:prstGeom prst="rect">
            <a:avLst/>
          </a:prstGeom>
          <a:noFill/>
        </p:spPr>
        <p:txBody>
          <a:bodyPr wrap="square" rtlCol="0">
            <a:spAutoFit/>
          </a:bodyPr>
          <a:lstStyle/>
          <a:p>
            <a:pPr defTabSz="443484">
              <a:spcAft>
                <a:spcPts val="600"/>
              </a:spcAft>
            </a:pPr>
            <a:r>
              <a:rPr lang="en-US" sz="1940" b="1" kern="1200" dirty="0">
                <a:solidFill>
                  <a:schemeClr val="tx1"/>
                </a:solidFill>
                <a:latin typeface="Times New Roman" panose="02020603050405020304" pitchFamily="18" charset="0"/>
                <a:ea typeface="+mn-ea"/>
                <a:cs typeface="Times New Roman" panose="02020603050405020304" pitchFamily="18" charset="0"/>
              </a:rPr>
              <a:t>Q4. How do network and system administrators ensure the security of an organization's network?</a:t>
            </a:r>
            <a:endParaRPr lang="en-US"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2066D02-3352-34DA-3820-AA16B872865D}"/>
              </a:ext>
            </a:extLst>
          </p:cNvPr>
          <p:cNvSpPr txBox="1"/>
          <p:nvPr/>
        </p:nvSpPr>
        <p:spPr>
          <a:xfrm>
            <a:off x="1700559" y="3029855"/>
            <a:ext cx="9259772" cy="2476452"/>
          </a:xfrm>
          <a:prstGeom prst="rect">
            <a:avLst/>
          </a:prstGeom>
          <a:noFill/>
        </p:spPr>
        <p:txBody>
          <a:bodyPr wrap="square" rtlCol="0">
            <a:spAutoFit/>
          </a:bodyPr>
          <a:lstStyle/>
          <a:p>
            <a:pPr defTabSz="443484">
              <a:lnSpc>
                <a:spcPct val="150000"/>
              </a:lnSpc>
              <a:spcAft>
                <a:spcPts val="600"/>
              </a:spcAft>
            </a:pPr>
            <a:r>
              <a:rPr lang="en-GB" sz="1746" kern="1200" dirty="0">
                <a:solidFill>
                  <a:schemeClr val="tx1"/>
                </a:solidFill>
                <a:latin typeface="Times New Roman" panose="02020603050405020304" pitchFamily="18" charset="0"/>
                <a:ea typeface="+mn-ea"/>
                <a:cs typeface="Times New Roman" panose="02020603050405020304" pitchFamily="18" charset="0"/>
              </a:rPr>
              <a:t>A: Network and system administrators employ various security measures to safeguard an organization's network. This includes implementing firewalls, intrusion detection systems, and antivirus software to protect against external threats. They also establish access controls, such as user authentication and authorization mechanisms, to prevent unauthorized access to sensitive data. Regular security audits and updates to software patches are also performed to address vulnerabilities and ensure compliance with security standards and regulations.</a:t>
            </a:r>
            <a:endParaRPr lang="en-CH"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84EA937-9C36-C0A4-CE1D-A1B5A3FFEA51}"/>
              </a:ext>
            </a:extLst>
          </p:cNvPr>
          <p:cNvSpPr txBox="1"/>
          <p:nvPr/>
        </p:nvSpPr>
        <p:spPr>
          <a:xfrm>
            <a:off x="3151877" y="1711593"/>
            <a:ext cx="5873892" cy="389963"/>
          </a:xfrm>
          <a:prstGeom prst="rect">
            <a:avLst/>
          </a:prstGeom>
          <a:noFill/>
        </p:spPr>
        <p:txBody>
          <a:bodyPr wrap="square" rtlCol="0">
            <a:spAutoFit/>
          </a:bodyPr>
          <a:lstStyle/>
          <a:p>
            <a:pPr algn="ctr" defTabSz="443484">
              <a:spcAft>
                <a:spcPts val="600"/>
              </a:spcAft>
            </a:pPr>
            <a:r>
              <a:rPr lang="en-US" sz="1940" b="1" kern="1200">
                <a:solidFill>
                  <a:schemeClr val="tx1"/>
                </a:solidFill>
                <a:latin typeface="Times New Roman" panose="02020603050405020304" pitchFamily="18" charset="0"/>
                <a:ea typeface="+mn-ea"/>
                <a:cs typeface="Times New Roman" panose="02020603050405020304" pitchFamily="18" charset="0"/>
              </a:rPr>
              <a:t>Q&amp;Q Session </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00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558ECE-BD68-490B-FA27-72A77C4A2643}"/>
              </a:ext>
            </a:extLst>
          </p:cNvPr>
          <p:cNvSpPr txBox="1"/>
          <p:nvPr/>
        </p:nvSpPr>
        <p:spPr>
          <a:xfrm>
            <a:off x="1244113" y="1668528"/>
            <a:ext cx="10367207" cy="707886"/>
          </a:xfrm>
          <a:prstGeom prst="rect">
            <a:avLst/>
          </a:prstGeom>
          <a:noFill/>
        </p:spPr>
        <p:txBody>
          <a:bodyPr wrap="square" rtlCol="0">
            <a:spAutoFit/>
          </a:bodyPr>
          <a:lstStyle/>
          <a:p>
            <a:r>
              <a:rPr lang="en-US" sz="1940" b="1" dirty="0">
                <a:latin typeface="Times New Roman" panose="02020603050405020304" pitchFamily="18" charset="0"/>
                <a:cs typeface="Times New Roman" panose="02020603050405020304" pitchFamily="18" charset="0"/>
              </a:rPr>
              <a:t>Q5. How does network and system administration contribute to the overall success of an organization?</a:t>
            </a:r>
          </a:p>
        </p:txBody>
      </p:sp>
      <p:sp>
        <p:nvSpPr>
          <p:cNvPr id="9" name="TextBox 8">
            <a:extLst>
              <a:ext uri="{FF2B5EF4-FFF2-40B4-BE49-F238E27FC236}">
                <a16:creationId xmlns:a16="http://schemas.microsoft.com/office/drawing/2014/main" id="{ED8C40F5-D66E-4CB3-C63D-5178F4A08FDB}"/>
              </a:ext>
            </a:extLst>
          </p:cNvPr>
          <p:cNvSpPr txBox="1"/>
          <p:nvPr/>
        </p:nvSpPr>
        <p:spPr>
          <a:xfrm>
            <a:off x="3082636" y="963615"/>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1" name="TextBox 10">
            <a:extLst>
              <a:ext uri="{FF2B5EF4-FFF2-40B4-BE49-F238E27FC236}">
                <a16:creationId xmlns:a16="http://schemas.microsoft.com/office/drawing/2014/main" id="{6672C4AB-ADF9-1E4E-8B63-A9E3BF03D48A}"/>
              </a:ext>
            </a:extLst>
          </p:cNvPr>
          <p:cNvSpPr txBox="1"/>
          <p:nvPr/>
        </p:nvSpPr>
        <p:spPr>
          <a:xfrm>
            <a:off x="1447092" y="2376414"/>
            <a:ext cx="10035366" cy="2956387"/>
          </a:xfrm>
          <a:prstGeom prst="rect">
            <a:avLst/>
          </a:prstGeom>
          <a:noFill/>
        </p:spPr>
        <p:txBody>
          <a:bodyPr wrap="square" rtlCol="0">
            <a:spAutoFit/>
          </a:bodyPr>
          <a:lstStyle/>
          <a:p>
            <a:pPr algn="l">
              <a:lnSpc>
                <a:spcPct val="150000"/>
              </a:lnSpc>
            </a:pPr>
            <a:r>
              <a:rPr lang="en-GB" sz="1750" b="0" i="0" u="none" strike="noStrike" dirty="0">
                <a:effectLst/>
                <a:latin typeface="Times New Roman" panose="02020603050405020304" pitchFamily="18" charset="0"/>
                <a:cs typeface="Times New Roman" panose="02020603050405020304" pitchFamily="18" charset="0"/>
              </a:rPr>
              <a:t>A: Network and system administration play a critical role in supporting the day-to-day operations of an organization. By maintaining reliable and secure IT infrastructure, administrators enable employees to access the resources they need to perform their jobs effectively. This includes ensuring that email systems, file servers, and other network services are available and functioning optimally. Additionally, administrators help protect sensitive data from unauthorized access or loss, reducing the risk of financial and reputational damage to the organization. In essence, network and system administration are essential functions that underpin the efficiency, productivity, and security of modern businesses.</a:t>
            </a:r>
            <a:endParaRPr lang="en-CH"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04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kern="1200" dirty="0">
                <a:solidFill>
                  <a:schemeClr val="tx1"/>
                </a:solidFill>
                <a:latin typeface="Times New Roman" panose="02020603050405020304" pitchFamily="18" charset="0"/>
                <a:ea typeface="+mj-ea"/>
                <a:cs typeface="Times New Roman" panose="02020603050405020304" pitchFamily="18" charset="0"/>
              </a:rPr>
              <a:t>1.4 Ethical and professional considerations in administration</a:t>
            </a:r>
          </a:p>
        </p:txBody>
      </p:sp>
      <p:pic>
        <p:nvPicPr>
          <p:cNvPr id="3" name="Content Placeholder 4" descr="Text&#10;&#10;Description automatically generated">
            <a:extLst>
              <a:ext uri="{FF2B5EF4-FFF2-40B4-BE49-F238E27FC236}">
                <a16:creationId xmlns:a16="http://schemas.microsoft.com/office/drawing/2014/main" id="{A8C5FEF0-4BD9-1224-2022-FD747532E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1712059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DFC287-A1F6-5636-352F-A6A669D34B87}"/>
              </a:ext>
            </a:extLst>
          </p:cNvPr>
          <p:cNvSpPr txBox="1"/>
          <p:nvPr/>
        </p:nvSpPr>
        <p:spPr>
          <a:xfrm>
            <a:off x="1621131" y="440787"/>
            <a:ext cx="10131425" cy="111034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cap="all" dirty="0">
                <a:ln w="3175" cmpd="sng">
                  <a:noFill/>
                </a:ln>
                <a:latin typeface="+mj-lt"/>
                <a:ea typeface="+mj-ea"/>
                <a:cs typeface="+mj-cs"/>
              </a:rPr>
              <a:t>Ethical and professional considerations</a:t>
            </a:r>
          </a:p>
        </p:txBody>
      </p:sp>
      <p:sp>
        <p:nvSpPr>
          <p:cNvPr id="3" name="TextBox 2">
            <a:extLst>
              <a:ext uri="{FF2B5EF4-FFF2-40B4-BE49-F238E27FC236}">
                <a16:creationId xmlns:a16="http://schemas.microsoft.com/office/drawing/2014/main" id="{D6779E0C-9472-A549-F056-7637D61E9053}"/>
              </a:ext>
            </a:extLst>
          </p:cNvPr>
          <p:cNvSpPr txBox="1"/>
          <p:nvPr/>
        </p:nvSpPr>
        <p:spPr>
          <a:xfrm>
            <a:off x="1371600" y="1164771"/>
            <a:ext cx="9790112" cy="3198627"/>
          </a:xfrm>
          <a:prstGeom prst="rect">
            <a:avLst/>
          </a:prstGeom>
        </p:spPr>
        <p:txBody>
          <a:bodyPr vert="horz" lIns="91440" tIns="45720" rIns="91440" bIns="45720" rtlCol="0" anchor="ctr">
            <a:normAutofit/>
          </a:bodyPr>
          <a:lstStyle/>
          <a:p>
            <a:pPr>
              <a:lnSpc>
                <a:spcPct val="150000"/>
              </a:lnSpc>
              <a:spcAft>
                <a:spcPts val="1000"/>
              </a:spcAft>
              <a:buClr>
                <a:schemeClr val="tx1"/>
              </a:buClr>
              <a:buSzPct val="100000"/>
            </a:pPr>
            <a:r>
              <a:rPr lang="en-US" sz="2000" dirty="0">
                <a:latin typeface="Times New Roman" panose="02020603050405020304" pitchFamily="18" charset="0"/>
                <a:cs typeface="Times New Roman" panose="02020603050405020304" pitchFamily="18" charset="0"/>
              </a:rPr>
              <a:t>Ethical and professional considerations in network administration are crucial to ensure the responsible and secure management of computer networks. Network administrators play a key role in maintaining the integrity, confidentiality, and availability of data and services. </a:t>
            </a:r>
          </a:p>
        </p:txBody>
      </p:sp>
    </p:spTree>
    <p:extLst>
      <p:ext uri="{BB962C8B-B14F-4D97-AF65-F5344CB8AC3E}">
        <p14:creationId xmlns:p14="http://schemas.microsoft.com/office/powerpoint/2010/main" val="248914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8CCE4D-6E49-A5C6-B77A-22DA162EE8D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sz="2800" b="1" dirty="0"/>
              <a:t>Learning Objectives</a:t>
            </a: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7918" y="159817"/>
            <a:ext cx="2107993" cy="483649"/>
          </a:xfrm>
        </p:spPr>
      </p:pic>
      <p:graphicFrame>
        <p:nvGraphicFramePr>
          <p:cNvPr id="7" name="Content Placeholder 2">
            <a:extLst>
              <a:ext uri="{FF2B5EF4-FFF2-40B4-BE49-F238E27FC236}">
                <a16:creationId xmlns:a16="http://schemas.microsoft.com/office/drawing/2014/main" id="{CD777F86-6853-F601-29BA-0AE0926A8221}"/>
              </a:ext>
            </a:extLst>
          </p:cNvPr>
          <p:cNvGraphicFramePr/>
          <p:nvPr>
            <p:extLst>
              <p:ext uri="{D42A27DB-BD31-4B8C-83A1-F6EECF244321}">
                <p14:modId xmlns:p14="http://schemas.microsoft.com/office/powerpoint/2010/main" val="1440375796"/>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327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C4663C-85C9-A4F7-1571-58E49AE9EB72}"/>
              </a:ext>
            </a:extLst>
          </p:cNvPr>
          <p:cNvSpPr txBox="1"/>
          <p:nvPr/>
        </p:nvSpPr>
        <p:spPr>
          <a:xfrm>
            <a:off x="1521069" y="197557"/>
            <a:ext cx="10131425" cy="121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dirty="0">
                <a:latin typeface="Times New Roman" panose="02020603050405020304" pitchFamily="18" charset="0"/>
                <a:cs typeface="Times New Roman" panose="02020603050405020304" pitchFamily="18" charset="0"/>
              </a:rPr>
              <a:t>Here are some ethical and professional considerations in network administration</a:t>
            </a:r>
            <a:endParaRPr lang="en-US" sz="2400" b="1" cap="all" dirty="0">
              <a:ln w="3175" cmpd="sng">
                <a:noFill/>
              </a:ln>
              <a:latin typeface="+mj-lt"/>
              <a:ea typeface="+mj-ea"/>
              <a:cs typeface="+mj-cs"/>
            </a:endParaRPr>
          </a:p>
        </p:txBody>
      </p:sp>
      <p:graphicFrame>
        <p:nvGraphicFramePr>
          <p:cNvPr id="18" name="TextBox 2">
            <a:extLst>
              <a:ext uri="{FF2B5EF4-FFF2-40B4-BE49-F238E27FC236}">
                <a16:creationId xmlns:a16="http://schemas.microsoft.com/office/drawing/2014/main" id="{6464F38C-DD63-3AE5-B1DA-2A3FE4B8F805}"/>
              </a:ext>
            </a:extLst>
          </p:cNvPr>
          <p:cNvGraphicFramePr/>
          <p:nvPr>
            <p:extLst>
              <p:ext uri="{D42A27DB-BD31-4B8C-83A1-F6EECF244321}">
                <p14:modId xmlns:p14="http://schemas.microsoft.com/office/powerpoint/2010/main" val="2960188870"/>
              </p:ext>
            </p:extLst>
          </p:nvPr>
        </p:nvGraphicFramePr>
        <p:xfrm>
          <a:off x="1521068" y="1552136"/>
          <a:ext cx="10131425" cy="4222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755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extBox 2">
            <a:extLst>
              <a:ext uri="{FF2B5EF4-FFF2-40B4-BE49-F238E27FC236}">
                <a16:creationId xmlns:a16="http://schemas.microsoft.com/office/drawing/2014/main" id="{6464F38C-DD63-3AE5-B1DA-2A3FE4B8F805}"/>
              </a:ext>
            </a:extLst>
          </p:cNvPr>
          <p:cNvGraphicFramePr/>
          <p:nvPr>
            <p:extLst>
              <p:ext uri="{D42A27DB-BD31-4B8C-83A1-F6EECF244321}">
                <p14:modId xmlns:p14="http://schemas.microsoft.com/office/powerpoint/2010/main" val="725311560"/>
              </p:ext>
            </p:extLst>
          </p:nvPr>
        </p:nvGraphicFramePr>
        <p:xfrm>
          <a:off x="1535137" y="1380067"/>
          <a:ext cx="10131425" cy="4097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853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nip Diagonal Corner of Rectangle 5">
            <a:extLst>
              <a:ext uri="{FF2B5EF4-FFF2-40B4-BE49-F238E27FC236}">
                <a16:creationId xmlns:a16="http://schemas.microsoft.com/office/drawing/2014/main" id="{40FB447F-1E5A-BA09-707E-05709B6A530E}"/>
              </a:ext>
            </a:extLst>
          </p:cNvPr>
          <p:cNvSpPr/>
          <p:nvPr/>
        </p:nvSpPr>
        <p:spPr>
          <a:xfrm>
            <a:off x="1737446" y="1226268"/>
            <a:ext cx="9279818" cy="4670423"/>
          </a:xfrm>
          <a:prstGeom prst="snip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1800" b="1" dirty="0">
                <a:latin typeface="Times New Roman" panose="02020603050405020304" pitchFamily="18" charset="0"/>
                <a:cs typeface="Times New Roman" panose="02020603050405020304" pitchFamily="18" charset="0"/>
              </a:rPr>
              <a:t>Group Discussion</a:t>
            </a:r>
            <a:endParaRPr lang="en-CH" sz="1800" b="1" dirty="0">
              <a:latin typeface="Times New Roman" panose="02020603050405020304" pitchFamily="18" charset="0"/>
              <a:cs typeface="Times New Roman" panose="02020603050405020304" pitchFamily="18" charset="0"/>
            </a:endParaRPr>
          </a:p>
        </p:txBody>
      </p:sp>
      <p:pic>
        <p:nvPicPr>
          <p:cNvPr id="3" name="Content Placeholder 4" descr="Text&#10;&#10;Description automatically generated">
            <a:extLst>
              <a:ext uri="{FF2B5EF4-FFF2-40B4-BE49-F238E27FC236}">
                <a16:creationId xmlns:a16="http://schemas.microsoft.com/office/drawing/2014/main" id="{9BF76086-4960-CEEB-D527-8F7CFABEA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149" y="5233183"/>
            <a:ext cx="2395505" cy="5509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B3B27413-A14F-3ABF-E100-CB843D3959A3}"/>
              </a:ext>
            </a:extLst>
          </p:cNvPr>
          <p:cNvSpPr txBox="1"/>
          <p:nvPr/>
        </p:nvSpPr>
        <p:spPr>
          <a:xfrm>
            <a:off x="1456091" y="2966442"/>
            <a:ext cx="8108414" cy="923330"/>
          </a:xfrm>
          <a:prstGeom prst="rect">
            <a:avLst/>
          </a:prstGeom>
          <a:noFill/>
        </p:spPr>
        <p:txBody>
          <a:bodyPr wrap="square" rtlCol="0">
            <a:spAutoFit/>
          </a:bodyPr>
          <a:lstStyle/>
          <a:p>
            <a:pPr lvl="1"/>
            <a:r>
              <a:rPr lang="en-US" sz="1800" dirty="0">
                <a:latin typeface="Times New Roman" panose="02020603050405020304" pitchFamily="18" charset="0"/>
                <a:cs typeface="Times New Roman" panose="02020603050405020304" pitchFamily="18" charset="0"/>
              </a:rPr>
              <a:t>1. Role and responsibilities of network and system administrators.</a:t>
            </a:r>
          </a:p>
          <a:p>
            <a:pPr lvl="1"/>
            <a:r>
              <a:rPr lang="en-US" sz="1800" dirty="0">
                <a:latin typeface="Times New Roman" panose="02020603050405020304" pitchFamily="18" charset="0"/>
                <a:cs typeface="Times New Roman" panose="02020603050405020304" pitchFamily="18" charset="0"/>
              </a:rPr>
              <a:t>2. Importance of network and system administration in an organization.</a:t>
            </a:r>
          </a:p>
          <a:p>
            <a:pPr lvl="1"/>
            <a:r>
              <a:rPr lang="en-US" sz="1800" dirty="0">
                <a:latin typeface="Times New Roman" panose="02020603050405020304" pitchFamily="18" charset="0"/>
                <a:cs typeface="Times New Roman" panose="02020603050405020304" pitchFamily="18" charset="0"/>
              </a:rPr>
              <a:t>3. Ethical and professional considerations in administration</a:t>
            </a:r>
            <a:endParaRPr lang="en-CH" dirty="0"/>
          </a:p>
        </p:txBody>
      </p:sp>
      <p:grpSp>
        <p:nvGrpSpPr>
          <p:cNvPr id="2" name="Group 1">
            <a:extLst>
              <a:ext uri="{FF2B5EF4-FFF2-40B4-BE49-F238E27FC236}">
                <a16:creationId xmlns:a16="http://schemas.microsoft.com/office/drawing/2014/main" id="{8E86E6F9-AC84-8363-3C6F-023320783489}"/>
              </a:ext>
            </a:extLst>
          </p:cNvPr>
          <p:cNvGrpSpPr/>
          <p:nvPr/>
        </p:nvGrpSpPr>
        <p:grpSpPr>
          <a:xfrm>
            <a:off x="1559693" y="2036170"/>
            <a:ext cx="5121501" cy="460149"/>
            <a:chOff x="314204" y="0"/>
            <a:chExt cx="5121501" cy="460149"/>
          </a:xfrm>
        </p:grpSpPr>
        <p:sp>
          <p:nvSpPr>
            <p:cNvPr id="4" name="Rectangle 3">
              <a:extLst>
                <a:ext uri="{FF2B5EF4-FFF2-40B4-BE49-F238E27FC236}">
                  <a16:creationId xmlns:a16="http://schemas.microsoft.com/office/drawing/2014/main" id="{40022183-5061-5CCD-C6D3-F329437FE8BE}"/>
                </a:ext>
              </a:extLst>
            </p:cNvPr>
            <p:cNvSpPr/>
            <p:nvPr/>
          </p:nvSpPr>
          <p:spPr>
            <a:xfrm>
              <a:off x="314204" y="0"/>
              <a:ext cx="5121501" cy="4601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TextBox 4">
              <a:extLst>
                <a:ext uri="{FF2B5EF4-FFF2-40B4-BE49-F238E27FC236}">
                  <a16:creationId xmlns:a16="http://schemas.microsoft.com/office/drawing/2014/main" id="{18E89030-93A4-B96A-F955-C0CA123EA8E6}"/>
                </a:ext>
              </a:extLst>
            </p:cNvPr>
            <p:cNvSpPr txBox="1"/>
            <p:nvPr/>
          </p:nvSpPr>
          <p:spPr>
            <a:xfrm>
              <a:off x="314204" y="0"/>
              <a:ext cx="5121501" cy="4601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12928" tIns="312928" rIns="312928" bIns="312928" numCol="1" spcCol="1270" anchor="b" anchorCtr="0">
              <a:noAutofit/>
            </a:bodyPr>
            <a:lstStyle/>
            <a:p>
              <a:pPr marL="0" lvl="0" indent="0" algn="ctr" defTabSz="19558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Group Discussion</a:t>
              </a:r>
              <a:endParaRPr lang="en-CH" sz="40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2894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1.0 Introduction to Network and System Administration</a:t>
            </a:r>
            <a:endParaRPr lang="en-US" sz="3600" b="1" cap="all" dirty="0">
              <a:ln w="3175" cmpd="sng">
                <a:noFill/>
              </a:ln>
              <a:latin typeface="+mj-lt"/>
              <a:ea typeface="+mj-ea"/>
              <a:cs typeface="+mj-cs"/>
            </a:endParaRPr>
          </a:p>
        </p:txBody>
      </p:sp>
      <p:pic>
        <p:nvPicPr>
          <p:cNvPr id="2" name="Content Placeholder 4" descr="Text&#10;&#10;Description automatically generated">
            <a:extLst>
              <a:ext uri="{FF2B5EF4-FFF2-40B4-BE49-F238E27FC236}">
                <a16:creationId xmlns:a16="http://schemas.microsoft.com/office/drawing/2014/main" id="{9523A1BB-1ABB-7D30-0CFF-0C19AB89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001726"/>
            <a:ext cx="2550160" cy="585098"/>
          </a:xfrm>
          <a:prstGeom prst="rect">
            <a:avLst/>
          </a:prstGeom>
        </p:spPr>
      </p:pic>
    </p:spTree>
    <p:extLst>
      <p:ext uri="{BB962C8B-B14F-4D97-AF65-F5344CB8AC3E}">
        <p14:creationId xmlns:p14="http://schemas.microsoft.com/office/powerpoint/2010/main" val="400647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A8DA35-96CC-BFFE-2FFC-3BD450AF48B5}"/>
              </a:ext>
            </a:extLst>
          </p:cNvPr>
          <p:cNvSpPr txBox="1"/>
          <p:nvPr/>
        </p:nvSpPr>
        <p:spPr>
          <a:xfrm>
            <a:off x="1613748" y="373970"/>
            <a:ext cx="9893624" cy="4471610"/>
          </a:xfrm>
          <a:prstGeom prst="rect">
            <a:avLst/>
          </a:prstGeom>
        </p:spPr>
        <p:txBody>
          <a:bodyPr vert="horz" lIns="91440" tIns="45720" rIns="91440" bIns="45720" rtlCol="0" anchor="ctr">
            <a:normAutofit/>
          </a:bodyPr>
          <a:lstStyle/>
          <a:p>
            <a:pPr>
              <a:lnSpc>
                <a:spcPct val="160000"/>
              </a:lnSpc>
              <a:spcAft>
                <a:spcPts val="1000"/>
              </a:spcAft>
              <a:buClr>
                <a:schemeClr val="tx1"/>
              </a:buClr>
              <a:buSzPct val="100000"/>
            </a:pPr>
            <a:r>
              <a:rPr lang="en-US" sz="2400" b="1" dirty="0">
                <a:latin typeface="Times New Roman" panose="02020603050405020304" pitchFamily="18" charset="0"/>
                <a:cs typeface="Times New Roman" panose="02020603050405020304" pitchFamily="18" charset="0"/>
              </a:rPr>
              <a:t>What is Network and System Administration?</a:t>
            </a:r>
          </a:p>
          <a:p>
            <a:pPr>
              <a:lnSpc>
                <a:spcPct val="160000"/>
              </a:lnSpc>
              <a:spcAft>
                <a:spcPts val="1000"/>
              </a:spcAft>
              <a:buClr>
                <a:schemeClr val="tx1"/>
              </a:buClr>
              <a:buSzPct val="100000"/>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spcAft>
                <a:spcPts val="1000"/>
              </a:spcAft>
              <a:buClr>
                <a:schemeClr val="tx1"/>
              </a:buClr>
              <a:buSzPct val="100000"/>
              <a:buFont typeface="Arial"/>
              <a:buChar char="•"/>
            </a:pPr>
            <a:r>
              <a:rPr lang="en-US" sz="2000" dirty="0">
                <a:latin typeface="Times New Roman" panose="02020603050405020304" pitchFamily="18" charset="0"/>
                <a:cs typeface="Times New Roman" panose="02020603050405020304" pitchFamily="18" charset="0"/>
              </a:rPr>
              <a:t>Network and system administration are crucial aspects of managing and management of technological infrastructure and systems within an organization.</a:t>
            </a:r>
          </a:p>
          <a:p>
            <a:pPr marL="800100" lvl="1" indent="-342900">
              <a:lnSpc>
                <a:spcPct val="150000"/>
              </a:lnSpc>
              <a:spcAft>
                <a:spcPts val="1000"/>
              </a:spcAft>
              <a:buClr>
                <a:schemeClr val="tx1"/>
              </a:buClr>
              <a:buSzPct val="100000"/>
              <a:buFont typeface="Arial"/>
              <a:buChar char="•"/>
            </a:pPr>
            <a:r>
              <a:rPr lang="en-US" sz="2000" dirty="0">
                <a:latin typeface="Times New Roman" panose="02020603050405020304" pitchFamily="18" charset="0"/>
                <a:cs typeface="Times New Roman" panose="02020603050405020304" pitchFamily="18" charset="0"/>
              </a:rPr>
              <a:t> These roles encompasses a wide range of tasks and responsibilities aimed at ensuring the smooth operation, maintenance, and security of computer networks and systems to ensure they run smoothly and efficiently.</a:t>
            </a:r>
          </a:p>
        </p:txBody>
      </p:sp>
    </p:spTree>
    <p:extLst>
      <p:ext uri="{BB962C8B-B14F-4D97-AF65-F5344CB8AC3E}">
        <p14:creationId xmlns:p14="http://schemas.microsoft.com/office/powerpoint/2010/main" val="201466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7DCE9B-5FDC-0AC1-34E7-0A3CD0BA83F4}"/>
              </a:ext>
            </a:extLst>
          </p:cNvPr>
          <p:cNvSpPr txBox="1"/>
          <p:nvPr/>
        </p:nvSpPr>
        <p:spPr>
          <a:xfrm>
            <a:off x="1560864" y="217044"/>
            <a:ext cx="10131425" cy="1219200"/>
          </a:xfrm>
          <a:prstGeom prst="rect">
            <a:avLst/>
          </a:prstGeom>
        </p:spPr>
        <p:txBody>
          <a:bodyPr vert="horz" lIns="91440" tIns="45720" rIns="91440" bIns="45720" rtlCol="0" anchor="ctr">
            <a:normAutofit/>
          </a:bodyPr>
          <a:lstStyle/>
          <a:p>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Adaptation to Technological Changes </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8708A0-CAFF-59A8-1BDB-183C9B7B306D}"/>
              </a:ext>
            </a:extLst>
          </p:cNvPr>
          <p:cNvSpPr txBox="1"/>
          <p:nvPr/>
        </p:nvSpPr>
        <p:spPr>
          <a:xfrm>
            <a:off x="1560864" y="1771506"/>
            <a:ext cx="6386689" cy="2806987"/>
          </a:xfrm>
          <a:prstGeom prst="rect">
            <a:avLst/>
          </a:prstGeom>
          <a:noFill/>
        </p:spPr>
        <p:txBody>
          <a:bodyPr wrap="square">
            <a:spAutoFit/>
          </a:bodyPr>
          <a:lstStyle/>
          <a:p>
            <a:pPr>
              <a:lnSpc>
                <a:spcPct val="150000"/>
              </a:lnSpc>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What is a Technology Integration?</a:t>
            </a:r>
          </a:p>
          <a:p>
            <a:pPr>
              <a:lnSpc>
                <a:spcPct val="150000"/>
              </a:lnSpc>
            </a:pPr>
            <a:endParaRPr lang="en-US" sz="20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Administrators play a key role in integrating new technologies into the existing infrastructure, ensuring that the organization stays current and competitive in the rapidly evolving tech landscape.</a:t>
            </a:r>
            <a:endParaRPr lang="en-US" sz="2000" dirty="0">
              <a:latin typeface="Times New Roman" panose="02020603050405020304" pitchFamily="18" charset="0"/>
              <a:cs typeface="Times New Roman" panose="02020603050405020304" pitchFamily="18" charset="0"/>
            </a:endParaRPr>
          </a:p>
        </p:txBody>
      </p:sp>
      <p:pic>
        <p:nvPicPr>
          <p:cNvPr id="4" name="Picture 3" descr="Hands touching a tablet with icons&#10;&#10;Description automatically generated">
            <a:extLst>
              <a:ext uri="{FF2B5EF4-FFF2-40B4-BE49-F238E27FC236}">
                <a16:creationId xmlns:a16="http://schemas.microsoft.com/office/drawing/2014/main" id="{6F62E2C4-3ABE-0652-5AF8-53CA367A4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917" y="2071305"/>
            <a:ext cx="4567084" cy="4789869"/>
          </a:xfrm>
          <a:prstGeom prst="rect">
            <a:avLst/>
          </a:prstGeom>
        </p:spPr>
      </p:pic>
    </p:spTree>
    <p:extLst>
      <p:ext uri="{BB962C8B-B14F-4D97-AF65-F5344CB8AC3E}">
        <p14:creationId xmlns:p14="http://schemas.microsoft.com/office/powerpoint/2010/main" val="395356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7DCE9B-5FDC-0AC1-34E7-0A3CD0BA83F4}"/>
              </a:ext>
            </a:extLst>
          </p:cNvPr>
          <p:cNvSpPr txBox="1"/>
          <p:nvPr/>
        </p:nvSpPr>
        <p:spPr>
          <a:xfrm>
            <a:off x="831753" y="385856"/>
            <a:ext cx="10131425" cy="1219200"/>
          </a:xfrm>
          <a:prstGeom prst="rect">
            <a:avLst/>
          </a:prstGeom>
        </p:spPr>
        <p:txBody>
          <a:bodyPr vert="horz" lIns="91440" tIns="45720" rIns="91440" bIns="45720" rtlCol="0" anchor="ctr">
            <a:normAutofit/>
          </a:bodyPr>
          <a:lstStyle/>
          <a:p>
            <a:pPr marL="0" marR="0" algn="ctr">
              <a:lnSpc>
                <a:spcPct val="90000"/>
              </a:lnSpc>
              <a:spcBef>
                <a:spcPct val="0"/>
              </a:spcBef>
              <a:spcAft>
                <a:spcPts val="800"/>
              </a:spcAft>
            </a:pPr>
            <a:r>
              <a:rPr lang="en-US" sz="2400" b="1" cap="all" dirty="0">
                <a:ln w="3175" cmpd="sng">
                  <a:noFill/>
                </a:ln>
                <a:latin typeface="+mj-lt"/>
                <a:ea typeface="+mj-ea"/>
                <a:cs typeface="+mj-cs"/>
              </a:rPr>
              <a:t>Understanding Networking Basics Fundamentals </a:t>
            </a:r>
          </a:p>
        </p:txBody>
      </p:sp>
      <p:graphicFrame>
        <p:nvGraphicFramePr>
          <p:cNvPr id="3" name="Diagram 2">
            <a:extLst>
              <a:ext uri="{FF2B5EF4-FFF2-40B4-BE49-F238E27FC236}">
                <a16:creationId xmlns:a16="http://schemas.microsoft.com/office/drawing/2014/main" id="{60956187-F20A-4EE1-4A7F-E384C1F80089}"/>
              </a:ext>
            </a:extLst>
          </p:cNvPr>
          <p:cNvGraphicFramePr/>
          <p:nvPr>
            <p:extLst>
              <p:ext uri="{D42A27DB-BD31-4B8C-83A1-F6EECF244321}">
                <p14:modId xmlns:p14="http://schemas.microsoft.com/office/powerpoint/2010/main" val="1226754333"/>
              </p:ext>
            </p:extLst>
          </p:nvPr>
        </p:nvGraphicFramePr>
        <p:xfrm>
          <a:off x="1155309" y="1905000"/>
          <a:ext cx="10131425"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5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B0782-64C5-B60B-AE67-9D17CF7431CB}"/>
              </a:ext>
            </a:extLst>
          </p:cNvPr>
          <p:cNvSpPr txBox="1"/>
          <p:nvPr/>
        </p:nvSpPr>
        <p:spPr>
          <a:xfrm>
            <a:off x="845820" y="329585"/>
            <a:ext cx="10131425" cy="1219200"/>
          </a:xfrm>
          <a:prstGeom prst="rect">
            <a:avLst/>
          </a:prstGeom>
        </p:spPr>
        <p:txBody>
          <a:bodyPr vert="horz" lIns="91440" tIns="45720" rIns="91440" bIns="45720" rtlCol="0" anchor="ctr">
            <a:normAutofit/>
          </a:bodyPr>
          <a:lstStyle/>
          <a:p>
            <a:pPr marL="0" marR="0" algn="ctr">
              <a:lnSpc>
                <a:spcPct val="90000"/>
              </a:lnSpc>
              <a:spcBef>
                <a:spcPct val="0"/>
              </a:spcBef>
              <a:spcAft>
                <a:spcPts val="800"/>
              </a:spcAft>
            </a:pPr>
            <a:r>
              <a:rPr lang="en-US" sz="2400" b="1" cap="all" dirty="0">
                <a:ln w="3175" cmpd="sng">
                  <a:noFill/>
                </a:ln>
                <a:latin typeface="+mj-lt"/>
                <a:ea typeface="+mj-ea"/>
                <a:cs typeface="+mj-cs"/>
              </a:rPr>
              <a:t>Understanding Networking Basics Fundamentals </a:t>
            </a:r>
          </a:p>
        </p:txBody>
      </p:sp>
      <p:graphicFrame>
        <p:nvGraphicFramePr>
          <p:cNvPr id="3" name="Diagram 2">
            <a:extLst>
              <a:ext uri="{FF2B5EF4-FFF2-40B4-BE49-F238E27FC236}">
                <a16:creationId xmlns:a16="http://schemas.microsoft.com/office/drawing/2014/main" id="{1F7D43FA-45EA-D9D2-41A9-F777A195F55C}"/>
              </a:ext>
            </a:extLst>
          </p:cNvPr>
          <p:cNvGraphicFramePr/>
          <p:nvPr>
            <p:extLst>
              <p:ext uri="{D42A27DB-BD31-4B8C-83A1-F6EECF244321}">
                <p14:modId xmlns:p14="http://schemas.microsoft.com/office/powerpoint/2010/main" val="1508722470"/>
              </p:ext>
            </p:extLst>
          </p:nvPr>
        </p:nvGraphicFramePr>
        <p:xfrm>
          <a:off x="1535137" y="1905000"/>
          <a:ext cx="10131425"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51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A3630-C8B1-6926-462A-BBB15EBC834B}"/>
              </a:ext>
            </a:extLst>
          </p:cNvPr>
          <p:cNvSpPr txBox="1"/>
          <p:nvPr/>
        </p:nvSpPr>
        <p:spPr>
          <a:xfrm>
            <a:off x="1501726" y="485356"/>
            <a:ext cx="9597683" cy="650762"/>
          </a:xfrm>
          <a:prstGeom prst="rect">
            <a:avLst/>
          </a:prstGeom>
        </p:spPr>
        <p:txBody>
          <a:bodyPr vert="horz" lIns="91440" tIns="45720" rIns="91440" bIns="45720" rtlCol="0" anchor="ctr">
            <a:normAutofit/>
          </a:bodyPr>
          <a:lstStyle/>
          <a:p>
            <a:pPr marL="0" marR="0">
              <a:spcBef>
                <a:spcPct val="0"/>
              </a:spcBef>
              <a:spcAft>
                <a:spcPts val="800"/>
              </a:spcAft>
            </a:pPr>
            <a:r>
              <a:rPr lang="en-US" sz="2400" b="1" cap="all" dirty="0">
                <a:ln w="3175" cmpd="sng">
                  <a:noFill/>
                </a:ln>
                <a:latin typeface="+mj-lt"/>
                <a:ea typeface="+mj-ea"/>
                <a:cs typeface="+mj-cs"/>
              </a:rPr>
              <a:t>Understanding Network Services and Protocols</a:t>
            </a:r>
          </a:p>
        </p:txBody>
      </p:sp>
      <p:graphicFrame>
        <p:nvGraphicFramePr>
          <p:cNvPr id="3" name="Diagram 2">
            <a:extLst>
              <a:ext uri="{FF2B5EF4-FFF2-40B4-BE49-F238E27FC236}">
                <a16:creationId xmlns:a16="http://schemas.microsoft.com/office/drawing/2014/main" id="{80C4637F-8157-9F82-4FE3-F405ED5E5E62}"/>
              </a:ext>
            </a:extLst>
          </p:cNvPr>
          <p:cNvGraphicFramePr/>
          <p:nvPr>
            <p:extLst>
              <p:ext uri="{D42A27DB-BD31-4B8C-83A1-F6EECF244321}">
                <p14:modId xmlns:p14="http://schemas.microsoft.com/office/powerpoint/2010/main" val="3505616360"/>
              </p:ext>
            </p:extLst>
          </p:nvPr>
        </p:nvGraphicFramePr>
        <p:xfrm>
          <a:off x="2850918" y="1339244"/>
          <a:ext cx="7531039"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459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1609</TotalTime>
  <Words>2730</Words>
  <Application>Microsoft Macintosh PowerPoint</Application>
  <PresentationFormat>Widescreen</PresentationFormat>
  <Paragraphs>219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Arial</vt:lpstr>
      <vt:lpstr>Times New Roman</vt:lpstr>
      <vt:lpstr>Parallax</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Zaidh Ansar</cp:lastModifiedBy>
  <cp:revision>42</cp:revision>
  <dcterms:created xsi:type="dcterms:W3CDTF">2022-09-30T09:18:16Z</dcterms:created>
  <dcterms:modified xsi:type="dcterms:W3CDTF">2024-05-23T07:29:26Z</dcterms:modified>
</cp:coreProperties>
</file>