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64" r:id="rId2"/>
    <p:sldId id="266" r:id="rId3"/>
    <p:sldId id="265" r:id="rId4"/>
    <p:sldId id="272" r:id="rId5"/>
    <p:sldId id="336" r:id="rId6"/>
    <p:sldId id="332" r:id="rId7"/>
    <p:sldId id="361" r:id="rId8"/>
    <p:sldId id="362" r:id="rId9"/>
    <p:sldId id="324" r:id="rId10"/>
    <p:sldId id="338" r:id="rId11"/>
    <p:sldId id="333" r:id="rId12"/>
    <p:sldId id="328" r:id="rId13"/>
    <p:sldId id="343" r:id="rId14"/>
    <p:sldId id="349" r:id="rId15"/>
    <p:sldId id="350" r:id="rId16"/>
    <p:sldId id="335" r:id="rId17"/>
    <p:sldId id="293" r:id="rId18"/>
    <p:sldId id="346" r:id="rId19"/>
    <p:sldId id="334" r:id="rId20"/>
    <p:sldId id="330" r:id="rId21"/>
    <p:sldId id="352" r:id="rId22"/>
    <p:sldId id="372" r:id="rId23"/>
    <p:sldId id="373" r:id="rId24"/>
    <p:sldId id="375" r:id="rId25"/>
    <p:sldId id="29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0" autoAdjust="0"/>
    <p:restoredTop sz="94660"/>
  </p:normalViewPr>
  <p:slideViewPr>
    <p:cSldViewPr snapToGrid="0">
      <p:cViewPr varScale="1">
        <p:scale>
          <a:sx n="90" d="100"/>
          <a:sy n="90" d="100"/>
        </p:scale>
        <p:origin x="224"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6">
        <a:alpha val="0"/>
      </a:schemeClr>
    </dgm:fillClrLst>
    <dgm:linClrLst meth="repeat">
      <a:schemeClr val="accent6">
        <a:alpha val="0"/>
      </a:schemeClr>
    </dgm:linClrLst>
    <dgm:effectClrLst/>
    <dgm:txLinClrLst/>
    <dgm:txFillClrLst meth="repeat">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B05C3-466E-4345-AC3B-4D014147811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6CB62AE-664A-49C3-845C-FDE6532E1A93}">
      <dgm:prSet/>
      <dgm:spPr/>
      <dgm:t>
        <a:bodyPr/>
        <a:lstStyle/>
        <a:p>
          <a:r>
            <a:rPr lang="en-US" dirty="0">
              <a:latin typeface="Times New Roman" panose="02020603050405020304" pitchFamily="18" charset="0"/>
              <a:cs typeface="Times New Roman" panose="02020603050405020304" pitchFamily="18" charset="0"/>
            </a:rPr>
            <a:t>10.0 IT Service Management</a:t>
          </a:r>
        </a:p>
      </dgm:t>
    </dgm:pt>
    <dgm:pt modelId="{759814AC-ECD8-4313-91AC-8EA34012C9A2}" type="parTrans" cxnId="{6FD866A9-0F56-448B-9FDD-EE49B82456E4}">
      <dgm:prSet/>
      <dgm:spPr/>
      <dgm:t>
        <a:bodyPr/>
        <a:lstStyle/>
        <a:p>
          <a:endParaRPr lang="en-US"/>
        </a:p>
      </dgm:t>
    </dgm:pt>
    <dgm:pt modelId="{3AD9D831-A4AF-45EA-AE27-5E02DDC85020}" type="sibTrans" cxnId="{6FD866A9-0F56-448B-9FDD-EE49B82456E4}">
      <dgm:prSet/>
      <dgm:spPr/>
      <dgm:t>
        <a:bodyPr/>
        <a:lstStyle/>
        <a:p>
          <a:endParaRPr lang="en-US"/>
        </a:p>
      </dgm:t>
    </dgm:pt>
    <dgm:pt modelId="{0B830C93-FF04-4222-B403-2179C1A5A886}">
      <dgm:prSet/>
      <dgm:spPr/>
      <dgm:t>
        <a:bodyPr/>
        <a:lstStyle/>
        <a:p>
          <a:r>
            <a:rPr lang="en-US" dirty="0">
              <a:latin typeface="Times New Roman" panose="02020603050405020304" pitchFamily="18" charset="0"/>
              <a:cs typeface="Times New Roman" panose="02020603050405020304" pitchFamily="18" charset="0"/>
            </a:rPr>
            <a:t>10.1 IT Service Frameworks (e.g., ITIL)</a:t>
          </a:r>
        </a:p>
      </dgm:t>
    </dgm:pt>
    <dgm:pt modelId="{0F9621EE-C499-4D1B-ABD7-58A1891EA455}" type="parTrans" cxnId="{E0E2B79F-33E4-4677-949F-2FE77BD880FB}">
      <dgm:prSet/>
      <dgm:spPr/>
      <dgm:t>
        <a:bodyPr/>
        <a:lstStyle/>
        <a:p>
          <a:endParaRPr lang="en-US"/>
        </a:p>
      </dgm:t>
    </dgm:pt>
    <dgm:pt modelId="{D79E154A-39C5-4796-81D2-AAF66DD91F62}" type="sibTrans" cxnId="{E0E2B79F-33E4-4677-949F-2FE77BD880FB}">
      <dgm:prSet/>
      <dgm:spPr/>
      <dgm:t>
        <a:bodyPr/>
        <a:lstStyle/>
        <a:p>
          <a:endParaRPr lang="en-US"/>
        </a:p>
      </dgm:t>
    </dgm:pt>
    <dgm:pt modelId="{EC4A2901-ABD7-4960-A7B1-9CF395AA597D}">
      <dgm:prSet/>
      <dgm:spPr/>
      <dgm:t>
        <a:bodyPr/>
        <a:lstStyle/>
        <a:p>
          <a:r>
            <a:rPr lang="en-US" dirty="0">
              <a:latin typeface="Times New Roman" panose="02020603050405020304" pitchFamily="18" charset="0"/>
              <a:cs typeface="Times New Roman" panose="02020603050405020304" pitchFamily="18" charset="0"/>
            </a:rPr>
            <a:t>10.2 Incident Management and Service Request Fulfillment</a:t>
          </a:r>
        </a:p>
      </dgm:t>
    </dgm:pt>
    <dgm:pt modelId="{B842A441-E61B-4C33-9396-06FDDAD6A9B5}" type="parTrans" cxnId="{90CE8BB3-ACFE-40E0-BA01-D0D2A5D49D39}">
      <dgm:prSet/>
      <dgm:spPr/>
      <dgm:t>
        <a:bodyPr/>
        <a:lstStyle/>
        <a:p>
          <a:endParaRPr lang="en-US"/>
        </a:p>
      </dgm:t>
    </dgm:pt>
    <dgm:pt modelId="{5F920E39-66B0-4B79-A7ED-E7B4A73113A4}" type="sibTrans" cxnId="{90CE8BB3-ACFE-40E0-BA01-D0D2A5D49D39}">
      <dgm:prSet/>
      <dgm:spPr/>
      <dgm:t>
        <a:bodyPr/>
        <a:lstStyle/>
        <a:p>
          <a:endParaRPr lang="en-US"/>
        </a:p>
      </dgm:t>
    </dgm:pt>
    <dgm:pt modelId="{ED2FFAC8-B623-424D-8C5E-D1BD210D7D5B}">
      <dgm:prSet/>
      <dgm:spPr/>
      <dgm:t>
        <a:bodyPr/>
        <a:lstStyle/>
        <a:p>
          <a:r>
            <a:rPr lang="en-US" dirty="0">
              <a:latin typeface="Times New Roman" panose="02020603050405020304" pitchFamily="18" charset="0"/>
              <a:cs typeface="Times New Roman" panose="02020603050405020304" pitchFamily="18" charset="0"/>
            </a:rPr>
            <a:t>10.3 Service-level Agreements (SLAs) and Service Catalogs</a:t>
          </a:r>
        </a:p>
      </dgm:t>
    </dgm:pt>
    <dgm:pt modelId="{5D78FC63-BC19-4DDE-BDDD-1466A5104AA5}" type="parTrans" cxnId="{4D53BB7E-BBDC-4A05-911E-E768287A9BCD}">
      <dgm:prSet/>
      <dgm:spPr/>
      <dgm:t>
        <a:bodyPr/>
        <a:lstStyle/>
        <a:p>
          <a:endParaRPr lang="en-US"/>
        </a:p>
      </dgm:t>
    </dgm:pt>
    <dgm:pt modelId="{99455E72-0348-43A0-AD77-1EEE857D8762}" type="sibTrans" cxnId="{4D53BB7E-BBDC-4A05-911E-E768287A9BCD}">
      <dgm:prSet/>
      <dgm:spPr/>
      <dgm:t>
        <a:bodyPr/>
        <a:lstStyle/>
        <a:p>
          <a:endParaRPr lang="en-US"/>
        </a:p>
      </dgm:t>
    </dgm:pt>
    <dgm:pt modelId="{4646BE1F-FD95-F446-9497-05D6AAC7C628}" type="pres">
      <dgm:prSet presAssocID="{D5CB05C3-466E-4345-AC3B-4D0141478115}" presName="linear" presStyleCnt="0">
        <dgm:presLayoutVars>
          <dgm:animLvl val="lvl"/>
          <dgm:resizeHandles val="exact"/>
        </dgm:presLayoutVars>
      </dgm:prSet>
      <dgm:spPr/>
    </dgm:pt>
    <dgm:pt modelId="{4C32CA31-0C20-5C40-8E8E-D1AD4B84C9E0}" type="pres">
      <dgm:prSet presAssocID="{26CB62AE-664A-49C3-845C-FDE6532E1A93}" presName="parentText" presStyleLbl="node1" presStyleIdx="0" presStyleCnt="4">
        <dgm:presLayoutVars>
          <dgm:chMax val="0"/>
          <dgm:bulletEnabled val="1"/>
        </dgm:presLayoutVars>
      </dgm:prSet>
      <dgm:spPr/>
    </dgm:pt>
    <dgm:pt modelId="{A1028670-2440-4E47-AD10-9104EE5C6119}" type="pres">
      <dgm:prSet presAssocID="{3AD9D831-A4AF-45EA-AE27-5E02DDC85020}" presName="spacer" presStyleCnt="0"/>
      <dgm:spPr/>
    </dgm:pt>
    <dgm:pt modelId="{627D7F7C-16BA-4A43-AD42-5C33F7ACF019}" type="pres">
      <dgm:prSet presAssocID="{0B830C93-FF04-4222-B403-2179C1A5A886}" presName="parentText" presStyleLbl="node1" presStyleIdx="1" presStyleCnt="4">
        <dgm:presLayoutVars>
          <dgm:chMax val="0"/>
          <dgm:bulletEnabled val="1"/>
        </dgm:presLayoutVars>
      </dgm:prSet>
      <dgm:spPr/>
    </dgm:pt>
    <dgm:pt modelId="{098B2AEA-1A71-45E1-89B7-18E708281413}" type="pres">
      <dgm:prSet presAssocID="{D79E154A-39C5-4796-81D2-AAF66DD91F62}" presName="spacer" presStyleCnt="0"/>
      <dgm:spPr/>
    </dgm:pt>
    <dgm:pt modelId="{123DDB94-85E9-4C8C-B8AD-CEC4F0750764}" type="pres">
      <dgm:prSet presAssocID="{EC4A2901-ABD7-4960-A7B1-9CF395AA597D}" presName="parentText" presStyleLbl="node1" presStyleIdx="2" presStyleCnt="4">
        <dgm:presLayoutVars>
          <dgm:chMax val="0"/>
          <dgm:bulletEnabled val="1"/>
        </dgm:presLayoutVars>
      </dgm:prSet>
      <dgm:spPr/>
    </dgm:pt>
    <dgm:pt modelId="{883A76A4-EDD7-4709-B32E-5912821CD5EC}" type="pres">
      <dgm:prSet presAssocID="{5F920E39-66B0-4B79-A7ED-E7B4A73113A4}" presName="spacer" presStyleCnt="0"/>
      <dgm:spPr/>
    </dgm:pt>
    <dgm:pt modelId="{AD3B7DA5-CEDB-4C96-AA98-7ADFB5AB7E05}" type="pres">
      <dgm:prSet presAssocID="{ED2FFAC8-B623-424D-8C5E-D1BD210D7D5B}" presName="parentText" presStyleLbl="node1" presStyleIdx="3" presStyleCnt="4">
        <dgm:presLayoutVars>
          <dgm:chMax val="0"/>
          <dgm:bulletEnabled val="1"/>
        </dgm:presLayoutVars>
      </dgm:prSet>
      <dgm:spPr/>
    </dgm:pt>
  </dgm:ptLst>
  <dgm:cxnLst>
    <dgm:cxn modelId="{51FA2138-B60D-574A-9F91-05C11CB10728}" type="presOf" srcId="{26CB62AE-664A-49C3-845C-FDE6532E1A93}" destId="{4C32CA31-0C20-5C40-8E8E-D1AD4B84C9E0}" srcOrd="0" destOrd="0" presId="urn:microsoft.com/office/officeart/2005/8/layout/vList2"/>
    <dgm:cxn modelId="{71AEF14E-6BFC-4F56-AF23-B175379D483E}" type="presOf" srcId="{ED2FFAC8-B623-424D-8C5E-D1BD210D7D5B}" destId="{AD3B7DA5-CEDB-4C96-AA98-7ADFB5AB7E05}" srcOrd="0" destOrd="0" presId="urn:microsoft.com/office/officeart/2005/8/layout/vList2"/>
    <dgm:cxn modelId="{4D53BB7E-BBDC-4A05-911E-E768287A9BCD}" srcId="{D5CB05C3-466E-4345-AC3B-4D0141478115}" destId="{ED2FFAC8-B623-424D-8C5E-D1BD210D7D5B}" srcOrd="3" destOrd="0" parTransId="{5D78FC63-BC19-4DDE-BDDD-1466A5104AA5}" sibTransId="{99455E72-0348-43A0-AD77-1EEE857D8762}"/>
    <dgm:cxn modelId="{E0E2B79F-33E4-4677-949F-2FE77BD880FB}" srcId="{D5CB05C3-466E-4345-AC3B-4D0141478115}" destId="{0B830C93-FF04-4222-B403-2179C1A5A886}" srcOrd="1" destOrd="0" parTransId="{0F9621EE-C499-4D1B-ABD7-58A1891EA455}" sibTransId="{D79E154A-39C5-4796-81D2-AAF66DD91F62}"/>
    <dgm:cxn modelId="{6FD866A9-0F56-448B-9FDD-EE49B82456E4}" srcId="{D5CB05C3-466E-4345-AC3B-4D0141478115}" destId="{26CB62AE-664A-49C3-845C-FDE6532E1A93}" srcOrd="0" destOrd="0" parTransId="{759814AC-ECD8-4313-91AC-8EA34012C9A2}" sibTransId="{3AD9D831-A4AF-45EA-AE27-5E02DDC85020}"/>
    <dgm:cxn modelId="{90CE8BB3-ACFE-40E0-BA01-D0D2A5D49D39}" srcId="{D5CB05C3-466E-4345-AC3B-4D0141478115}" destId="{EC4A2901-ABD7-4960-A7B1-9CF395AA597D}" srcOrd="2" destOrd="0" parTransId="{B842A441-E61B-4C33-9396-06FDDAD6A9B5}" sibTransId="{5F920E39-66B0-4B79-A7ED-E7B4A73113A4}"/>
    <dgm:cxn modelId="{7C7B4BC2-AAF9-4D38-9B0E-67FA7060F907}" type="presOf" srcId="{EC4A2901-ABD7-4960-A7B1-9CF395AA597D}" destId="{123DDB94-85E9-4C8C-B8AD-CEC4F0750764}" srcOrd="0" destOrd="0" presId="urn:microsoft.com/office/officeart/2005/8/layout/vList2"/>
    <dgm:cxn modelId="{001171DF-1CA2-5E42-AAD9-23BC32B2D761}" type="presOf" srcId="{D5CB05C3-466E-4345-AC3B-4D0141478115}" destId="{4646BE1F-FD95-F446-9497-05D6AAC7C628}" srcOrd="0" destOrd="0" presId="urn:microsoft.com/office/officeart/2005/8/layout/vList2"/>
    <dgm:cxn modelId="{7F7F2FFE-7ECF-4374-B7D2-BD8C1A467898}" type="presOf" srcId="{0B830C93-FF04-4222-B403-2179C1A5A886}" destId="{627D7F7C-16BA-4A43-AD42-5C33F7ACF019}" srcOrd="0" destOrd="0" presId="urn:microsoft.com/office/officeart/2005/8/layout/vList2"/>
    <dgm:cxn modelId="{8676C499-BCB9-0241-AB93-1FE0A05DEB66}" type="presParOf" srcId="{4646BE1F-FD95-F446-9497-05D6AAC7C628}" destId="{4C32CA31-0C20-5C40-8E8E-D1AD4B84C9E0}" srcOrd="0" destOrd="0" presId="urn:microsoft.com/office/officeart/2005/8/layout/vList2"/>
    <dgm:cxn modelId="{C5C4F297-89A6-454B-9499-FC16A7F1214E}" type="presParOf" srcId="{4646BE1F-FD95-F446-9497-05D6AAC7C628}" destId="{A1028670-2440-4E47-AD10-9104EE5C6119}" srcOrd="1" destOrd="0" presId="urn:microsoft.com/office/officeart/2005/8/layout/vList2"/>
    <dgm:cxn modelId="{B268BF98-96C0-4376-9F80-5867177E28FD}" type="presParOf" srcId="{4646BE1F-FD95-F446-9497-05D6AAC7C628}" destId="{627D7F7C-16BA-4A43-AD42-5C33F7ACF019}" srcOrd="2" destOrd="0" presId="urn:microsoft.com/office/officeart/2005/8/layout/vList2"/>
    <dgm:cxn modelId="{2603FC60-7739-4269-B6FC-FC2062E5F1CD}" type="presParOf" srcId="{4646BE1F-FD95-F446-9497-05D6AAC7C628}" destId="{098B2AEA-1A71-45E1-89B7-18E708281413}" srcOrd="3" destOrd="0" presId="urn:microsoft.com/office/officeart/2005/8/layout/vList2"/>
    <dgm:cxn modelId="{1FCF10D7-47E5-4F3D-8A3F-F3DA084F1A2A}" type="presParOf" srcId="{4646BE1F-FD95-F446-9497-05D6AAC7C628}" destId="{123DDB94-85E9-4C8C-B8AD-CEC4F0750764}" srcOrd="4" destOrd="0" presId="urn:microsoft.com/office/officeart/2005/8/layout/vList2"/>
    <dgm:cxn modelId="{9B06363C-0AEC-4603-8BFF-9EB080F0C487}" type="presParOf" srcId="{4646BE1F-FD95-F446-9497-05D6AAC7C628}" destId="{883A76A4-EDD7-4709-B32E-5912821CD5EC}" srcOrd="5" destOrd="0" presId="urn:microsoft.com/office/officeart/2005/8/layout/vList2"/>
    <dgm:cxn modelId="{7ECC35BD-01A3-49B4-A2C3-E8F7ED6F1655}" type="presParOf" srcId="{4646BE1F-FD95-F446-9497-05D6AAC7C628}" destId="{AD3B7DA5-CEDB-4C96-AA98-7ADFB5AB7E0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18EFE9-290C-47AE-9339-78CC0B9FC84C}" type="doc">
      <dgm:prSet loTypeId="urn:microsoft.com/office/officeart/2018/5/layout/IconLeafLabelList" loCatId="icon" qsTypeId="urn:microsoft.com/office/officeart/2005/8/quickstyle/simple1" qsCatId="simple" csTypeId="urn:microsoft.com/office/officeart/2018/5/colors/Iconchunking_coloredtext_accent6_2" csCatId="accent6" phldr="1"/>
      <dgm:spPr/>
      <dgm:t>
        <a:bodyPr/>
        <a:lstStyle/>
        <a:p>
          <a:endParaRPr lang="en-US"/>
        </a:p>
      </dgm:t>
    </dgm:pt>
    <dgm:pt modelId="{C08584CB-CECA-48D1-A776-DF7DD18C00BA}">
      <dgm:prSet/>
      <dgm:spPr>
        <a:xfrm>
          <a:off x="5305" y="1855230"/>
          <a:ext cx="1582031" cy="1907707"/>
        </a:xfrm>
        <a:prstGeom prst="rect">
          <a:avLst/>
        </a:prstGeom>
        <a:noFill/>
        <a:ln>
          <a:noFill/>
        </a:ln>
        <a:effectLst/>
      </dgm:spPr>
      <dgm:t>
        <a:bodyPr/>
        <a:lstStyle/>
        <a:p>
          <a:pPr>
            <a:buNone/>
            <a:defRPr cap="all"/>
          </a:pPr>
          <a:r>
            <a:rPr lang="en-US" b="1" cap="all" dirty="0">
              <a:solidFill>
                <a:schemeClr val="tx1"/>
              </a:solidFill>
              <a:latin typeface="Times New Roman" panose="02020603050405020304" pitchFamily="18" charset="0"/>
              <a:ea typeface="+mn-ea"/>
              <a:cs typeface="Times New Roman" panose="02020603050405020304" pitchFamily="18" charset="0"/>
            </a:rPr>
            <a:t>Improved Service Quality</a:t>
          </a:r>
          <a:br>
            <a:rPr lang="en-US" b="1" cap="all" dirty="0">
              <a:solidFill>
                <a:schemeClr val="tx1"/>
              </a:solidFill>
              <a:latin typeface="Times New Roman" panose="02020603050405020304" pitchFamily="18" charset="0"/>
              <a:ea typeface="+mn-ea"/>
              <a:cs typeface="Times New Roman" panose="02020603050405020304" pitchFamily="18" charset="0"/>
            </a:rPr>
          </a:br>
          <a:r>
            <a:rPr lang="en-US" b="1" cap="all" dirty="0">
              <a:solidFill>
                <a:schemeClr val="tx1"/>
              </a:solidFill>
              <a:latin typeface="Times New Roman" panose="02020603050405020304" pitchFamily="18" charset="0"/>
              <a:ea typeface="+mn-ea"/>
              <a:cs typeface="Times New Roman" panose="02020603050405020304" pitchFamily="18" charset="0"/>
            </a:rPr>
            <a:t>Alignment with Business Goals</a:t>
          </a:r>
          <a:endParaRPr lang="en-US" cap="all" dirty="0">
            <a:solidFill>
              <a:schemeClr val="tx1"/>
            </a:solidFill>
            <a:latin typeface="Times New Roman" panose="02020603050405020304" pitchFamily="18" charset="0"/>
            <a:ea typeface="+mn-ea"/>
            <a:cs typeface="Times New Roman" panose="02020603050405020304" pitchFamily="18" charset="0"/>
          </a:endParaRPr>
        </a:p>
      </dgm:t>
    </dgm:pt>
    <dgm:pt modelId="{2C9941AB-5BD1-4801-B4CB-0577292570B9}" type="parTrans" cxnId="{7354B3A9-BBFD-4EFB-AB3E-4A40D8B80A88}">
      <dgm:prSet/>
      <dgm:spPr/>
      <dgm:t>
        <a:bodyPr/>
        <a:lstStyle/>
        <a:p>
          <a:endParaRPr lang="en-US">
            <a:latin typeface="Times New Roman" panose="02020603050405020304" pitchFamily="18" charset="0"/>
            <a:cs typeface="Times New Roman" panose="02020603050405020304" pitchFamily="18" charset="0"/>
          </a:endParaRPr>
        </a:p>
      </dgm:t>
    </dgm:pt>
    <dgm:pt modelId="{92699D98-7872-4E9C-B40A-54C57E120563}" type="sibTrans" cxnId="{7354B3A9-BBFD-4EFB-AB3E-4A40D8B80A88}">
      <dgm:prSet/>
      <dgm:spPr/>
      <dgm:t>
        <a:bodyPr/>
        <a:lstStyle/>
        <a:p>
          <a:endParaRPr lang="en-US">
            <a:latin typeface="Times New Roman" panose="02020603050405020304" pitchFamily="18" charset="0"/>
            <a:cs typeface="Times New Roman" panose="02020603050405020304" pitchFamily="18" charset="0"/>
          </a:endParaRPr>
        </a:p>
      </dgm:t>
    </dgm:pt>
    <dgm:pt modelId="{90913A6D-73C9-474C-84CE-421F17DD2EE7}">
      <dgm:prSet/>
      <dgm:spPr>
        <a:xfrm>
          <a:off x="1864191" y="1855230"/>
          <a:ext cx="1582031" cy="1907707"/>
        </a:xfrm>
        <a:prstGeom prst="rect">
          <a:avLst/>
        </a:prstGeom>
        <a:noFill/>
        <a:ln>
          <a:noFill/>
        </a:ln>
        <a:effectLst/>
      </dgm:spPr>
      <dgm:t>
        <a:bodyPr/>
        <a:lstStyle/>
        <a:p>
          <a:pPr>
            <a:buNone/>
            <a:defRPr cap="all"/>
          </a:pPr>
          <a:r>
            <a:rPr lang="en-US" b="1" cap="all" dirty="0">
              <a:solidFill>
                <a:schemeClr val="tx1"/>
              </a:solidFill>
              <a:latin typeface="Times New Roman" panose="02020603050405020304" pitchFamily="18" charset="0"/>
              <a:ea typeface="+mn-ea"/>
              <a:cs typeface="Times New Roman" panose="02020603050405020304" pitchFamily="18" charset="0"/>
            </a:rPr>
            <a:t>Efficient Resource Utilization</a:t>
          </a:r>
          <a:endParaRPr lang="en-US" cap="all" dirty="0">
            <a:solidFill>
              <a:schemeClr val="tx1"/>
            </a:solidFill>
            <a:latin typeface="Times New Roman" panose="02020603050405020304" pitchFamily="18" charset="0"/>
            <a:ea typeface="+mn-ea"/>
            <a:cs typeface="Times New Roman" panose="02020603050405020304" pitchFamily="18" charset="0"/>
          </a:endParaRPr>
        </a:p>
      </dgm:t>
    </dgm:pt>
    <dgm:pt modelId="{6244B898-E2D4-47B1-88BD-4583580048A1}" type="parTrans" cxnId="{A003F998-E6B9-4ED7-B232-5D642CDDC148}">
      <dgm:prSet/>
      <dgm:spPr/>
      <dgm:t>
        <a:bodyPr/>
        <a:lstStyle/>
        <a:p>
          <a:endParaRPr lang="en-US">
            <a:latin typeface="Times New Roman" panose="02020603050405020304" pitchFamily="18" charset="0"/>
            <a:cs typeface="Times New Roman" panose="02020603050405020304" pitchFamily="18" charset="0"/>
          </a:endParaRPr>
        </a:p>
      </dgm:t>
    </dgm:pt>
    <dgm:pt modelId="{1FABE949-4EF5-43A1-8F00-E2364824F49A}" type="sibTrans" cxnId="{A003F998-E6B9-4ED7-B232-5D642CDDC148}">
      <dgm:prSet/>
      <dgm:spPr/>
      <dgm:t>
        <a:bodyPr/>
        <a:lstStyle/>
        <a:p>
          <a:endParaRPr lang="en-US">
            <a:latin typeface="Times New Roman" panose="02020603050405020304" pitchFamily="18" charset="0"/>
            <a:cs typeface="Times New Roman" panose="02020603050405020304" pitchFamily="18" charset="0"/>
          </a:endParaRPr>
        </a:p>
      </dgm:t>
    </dgm:pt>
    <dgm:pt modelId="{677B7A70-3B62-43D6-A2AB-E875004259E8}">
      <dgm:prSet/>
      <dgm:spPr>
        <a:xfrm>
          <a:off x="3723078" y="1855230"/>
          <a:ext cx="1582031" cy="1907707"/>
        </a:xfrm>
        <a:prstGeom prst="rect">
          <a:avLst/>
        </a:prstGeom>
        <a:noFill/>
        <a:ln>
          <a:noFill/>
        </a:ln>
        <a:effectLst/>
      </dgm:spPr>
      <dgm:t>
        <a:bodyPr/>
        <a:lstStyle/>
        <a:p>
          <a:pPr>
            <a:buNone/>
            <a:defRPr cap="all"/>
          </a:pPr>
          <a:r>
            <a:rPr lang="en-US" b="1" cap="all" dirty="0">
              <a:solidFill>
                <a:schemeClr val="tx1"/>
              </a:solidFill>
              <a:latin typeface="Times New Roman" panose="02020603050405020304" pitchFamily="18" charset="0"/>
              <a:ea typeface="+mn-ea"/>
              <a:cs typeface="Times New Roman" panose="02020603050405020304" pitchFamily="18" charset="0"/>
            </a:rPr>
            <a:t>Enhanced Customer Satisfaction</a:t>
          </a:r>
          <a:endParaRPr lang="en-US" cap="all" dirty="0">
            <a:solidFill>
              <a:schemeClr val="tx1"/>
            </a:solidFill>
            <a:latin typeface="Times New Roman" panose="02020603050405020304" pitchFamily="18" charset="0"/>
            <a:ea typeface="+mn-ea"/>
            <a:cs typeface="Times New Roman" panose="02020603050405020304" pitchFamily="18" charset="0"/>
          </a:endParaRPr>
        </a:p>
      </dgm:t>
    </dgm:pt>
    <dgm:pt modelId="{7BDCB409-BDF6-4525-BE33-CBC925A56D5C}" type="parTrans" cxnId="{A1399A23-ED5A-4A58-B063-AC538CB57693}">
      <dgm:prSet/>
      <dgm:spPr/>
      <dgm:t>
        <a:bodyPr/>
        <a:lstStyle/>
        <a:p>
          <a:endParaRPr lang="en-US">
            <a:latin typeface="Times New Roman" panose="02020603050405020304" pitchFamily="18" charset="0"/>
            <a:cs typeface="Times New Roman" panose="02020603050405020304" pitchFamily="18" charset="0"/>
          </a:endParaRPr>
        </a:p>
      </dgm:t>
    </dgm:pt>
    <dgm:pt modelId="{A7390D11-80E7-44A0-B69D-4F55A252DD04}" type="sibTrans" cxnId="{A1399A23-ED5A-4A58-B063-AC538CB57693}">
      <dgm:prSet/>
      <dgm:spPr/>
      <dgm:t>
        <a:bodyPr/>
        <a:lstStyle/>
        <a:p>
          <a:endParaRPr lang="en-US">
            <a:latin typeface="Times New Roman" panose="02020603050405020304" pitchFamily="18" charset="0"/>
            <a:cs typeface="Times New Roman" panose="02020603050405020304" pitchFamily="18" charset="0"/>
          </a:endParaRPr>
        </a:p>
      </dgm:t>
    </dgm:pt>
    <dgm:pt modelId="{B9A3D02C-6108-453A-BAF8-0AA11AA73B0D}">
      <dgm:prSet/>
      <dgm:spPr>
        <a:xfrm>
          <a:off x="5581965" y="1855230"/>
          <a:ext cx="1582031" cy="1907707"/>
        </a:xfrm>
        <a:prstGeom prst="rect">
          <a:avLst/>
        </a:prstGeom>
        <a:noFill/>
        <a:ln>
          <a:noFill/>
        </a:ln>
        <a:effectLst/>
      </dgm:spPr>
      <dgm:t>
        <a:bodyPr/>
        <a:lstStyle/>
        <a:p>
          <a:pPr>
            <a:buNone/>
            <a:defRPr cap="all"/>
          </a:pPr>
          <a:r>
            <a:rPr lang="en-US" b="1" cap="all" dirty="0">
              <a:solidFill>
                <a:schemeClr val="tx1"/>
              </a:solidFill>
              <a:latin typeface="Times New Roman" panose="02020603050405020304" pitchFamily="18" charset="0"/>
              <a:ea typeface="+mn-ea"/>
              <a:cs typeface="Times New Roman" panose="02020603050405020304" pitchFamily="18" charset="0"/>
            </a:rPr>
            <a:t>Effective Change Management</a:t>
          </a:r>
          <a:endParaRPr lang="en-US" cap="all" dirty="0">
            <a:solidFill>
              <a:schemeClr val="tx1"/>
            </a:solidFill>
            <a:latin typeface="Times New Roman" panose="02020603050405020304" pitchFamily="18" charset="0"/>
            <a:ea typeface="+mn-ea"/>
            <a:cs typeface="Times New Roman" panose="02020603050405020304" pitchFamily="18" charset="0"/>
          </a:endParaRPr>
        </a:p>
      </dgm:t>
    </dgm:pt>
    <dgm:pt modelId="{41B0CE91-169A-44E8-B94F-3064C6911716}" type="parTrans" cxnId="{C8BDE665-E82C-4C85-AEAB-564A7EE8F89E}">
      <dgm:prSet/>
      <dgm:spPr/>
      <dgm:t>
        <a:bodyPr/>
        <a:lstStyle/>
        <a:p>
          <a:endParaRPr lang="en-US">
            <a:latin typeface="Times New Roman" panose="02020603050405020304" pitchFamily="18" charset="0"/>
            <a:cs typeface="Times New Roman" panose="02020603050405020304" pitchFamily="18" charset="0"/>
          </a:endParaRPr>
        </a:p>
      </dgm:t>
    </dgm:pt>
    <dgm:pt modelId="{3DA1A4EF-BEAE-4A95-B061-68C725BE5DFA}" type="sibTrans" cxnId="{C8BDE665-E82C-4C85-AEAB-564A7EE8F89E}">
      <dgm:prSet/>
      <dgm:spPr/>
      <dgm:t>
        <a:bodyPr/>
        <a:lstStyle/>
        <a:p>
          <a:endParaRPr lang="en-US">
            <a:latin typeface="Times New Roman" panose="02020603050405020304" pitchFamily="18" charset="0"/>
            <a:cs typeface="Times New Roman" panose="02020603050405020304" pitchFamily="18" charset="0"/>
          </a:endParaRPr>
        </a:p>
      </dgm:t>
    </dgm:pt>
    <dgm:pt modelId="{751B05DA-4784-4FD4-B3D6-C8C2DC1E6DD8}">
      <dgm:prSet/>
      <dgm:spPr>
        <a:xfrm>
          <a:off x="7440851" y="1855230"/>
          <a:ext cx="1582031" cy="1907707"/>
        </a:xfrm>
        <a:prstGeom prst="rect">
          <a:avLst/>
        </a:prstGeom>
        <a:noFill/>
        <a:ln>
          <a:noFill/>
        </a:ln>
        <a:effectLst/>
      </dgm:spPr>
      <dgm:t>
        <a:bodyPr/>
        <a:lstStyle/>
        <a:p>
          <a:pPr>
            <a:buNone/>
            <a:defRPr cap="all"/>
          </a:pPr>
          <a:r>
            <a:rPr lang="en-US" b="1" cap="all" dirty="0">
              <a:solidFill>
                <a:schemeClr val="tx1"/>
              </a:solidFill>
              <a:latin typeface="Times New Roman" panose="02020603050405020304" pitchFamily="18" charset="0"/>
              <a:ea typeface="+mn-ea"/>
              <a:cs typeface="Times New Roman" panose="02020603050405020304" pitchFamily="18" charset="0"/>
            </a:rPr>
            <a:t>Better Problem Resolution</a:t>
          </a:r>
          <a:endParaRPr lang="en-US" cap="all" dirty="0">
            <a:solidFill>
              <a:schemeClr val="tx1"/>
            </a:solidFill>
            <a:latin typeface="Times New Roman" panose="02020603050405020304" pitchFamily="18" charset="0"/>
            <a:ea typeface="+mn-ea"/>
            <a:cs typeface="Times New Roman" panose="02020603050405020304" pitchFamily="18" charset="0"/>
          </a:endParaRPr>
        </a:p>
      </dgm:t>
    </dgm:pt>
    <dgm:pt modelId="{0833E491-FD7B-43EC-B209-7369F2717AC7}" type="parTrans" cxnId="{C8036D39-8C14-4AFA-8A7F-0DF8F04F4F50}">
      <dgm:prSet/>
      <dgm:spPr/>
      <dgm:t>
        <a:bodyPr/>
        <a:lstStyle/>
        <a:p>
          <a:endParaRPr lang="en-US">
            <a:latin typeface="Times New Roman" panose="02020603050405020304" pitchFamily="18" charset="0"/>
            <a:cs typeface="Times New Roman" panose="02020603050405020304" pitchFamily="18" charset="0"/>
          </a:endParaRPr>
        </a:p>
      </dgm:t>
    </dgm:pt>
    <dgm:pt modelId="{159AA644-CDA3-4299-AD24-C80914DAEF1B}" type="sibTrans" cxnId="{C8036D39-8C14-4AFA-8A7F-0DF8F04F4F50}">
      <dgm:prSet/>
      <dgm:spPr/>
      <dgm:t>
        <a:bodyPr/>
        <a:lstStyle/>
        <a:p>
          <a:endParaRPr lang="en-US">
            <a:latin typeface="Times New Roman" panose="02020603050405020304" pitchFamily="18" charset="0"/>
            <a:cs typeface="Times New Roman" panose="02020603050405020304" pitchFamily="18" charset="0"/>
          </a:endParaRPr>
        </a:p>
      </dgm:t>
    </dgm:pt>
    <dgm:pt modelId="{46DE12B7-065F-4AC6-8674-6036C416DD82}">
      <dgm:prSet/>
      <dgm:spPr>
        <a:xfrm>
          <a:off x="9299738" y="1855230"/>
          <a:ext cx="1582031" cy="1907707"/>
        </a:xfrm>
        <a:prstGeom prst="rect">
          <a:avLst/>
        </a:prstGeom>
        <a:noFill/>
        <a:ln>
          <a:noFill/>
        </a:ln>
        <a:effectLst/>
      </dgm:spPr>
      <dgm:t>
        <a:bodyPr/>
        <a:lstStyle/>
        <a:p>
          <a:pPr>
            <a:lnSpc>
              <a:spcPct val="150000"/>
            </a:lnSpc>
            <a:buNone/>
            <a:defRPr cap="all"/>
          </a:pPr>
          <a:r>
            <a:rPr lang="en-US" b="1" cap="all" dirty="0">
              <a:solidFill>
                <a:schemeClr val="tx1"/>
              </a:solidFill>
              <a:latin typeface="Times New Roman" panose="02020603050405020304" pitchFamily="18" charset="0"/>
              <a:ea typeface="+mn-ea"/>
              <a:cs typeface="Times New Roman" panose="02020603050405020304" pitchFamily="18" charset="0"/>
            </a:rPr>
            <a:t>Clearer Roles and Responsibilities</a:t>
          </a:r>
          <a:br>
            <a:rPr lang="en-US" b="1" cap="all" dirty="0">
              <a:solidFill>
                <a:schemeClr val="tx1"/>
              </a:solidFill>
              <a:latin typeface="Times New Roman" panose="02020603050405020304" pitchFamily="18" charset="0"/>
              <a:ea typeface="+mn-ea"/>
              <a:cs typeface="Times New Roman" panose="02020603050405020304" pitchFamily="18" charset="0"/>
            </a:rPr>
          </a:br>
          <a:r>
            <a:rPr lang="en-US" b="1" cap="all" dirty="0">
              <a:solidFill>
                <a:schemeClr val="tx1"/>
              </a:solidFill>
              <a:latin typeface="Times New Roman" panose="02020603050405020304" pitchFamily="18" charset="0"/>
              <a:ea typeface="+mn-ea"/>
              <a:cs typeface="Times New Roman" panose="02020603050405020304" pitchFamily="18" charset="0"/>
            </a:rPr>
            <a:t>Cost Control /</a:t>
          </a:r>
          <a:br>
            <a:rPr lang="en-US" b="1" cap="all" dirty="0">
              <a:solidFill>
                <a:schemeClr val="tx1"/>
              </a:solidFill>
              <a:latin typeface="Times New Roman" panose="02020603050405020304" pitchFamily="18" charset="0"/>
              <a:ea typeface="+mn-ea"/>
              <a:cs typeface="Times New Roman" panose="02020603050405020304" pitchFamily="18" charset="0"/>
            </a:rPr>
          </a:br>
          <a:r>
            <a:rPr lang="en-US" b="1" cap="all" dirty="0">
              <a:solidFill>
                <a:schemeClr val="tx1"/>
              </a:solidFill>
              <a:latin typeface="Times New Roman" panose="02020603050405020304" pitchFamily="18" charset="0"/>
              <a:ea typeface="+mn-ea"/>
              <a:cs typeface="Times New Roman" panose="02020603050405020304" pitchFamily="18" charset="0"/>
            </a:rPr>
            <a:t>Risk Management</a:t>
          </a:r>
          <a:br>
            <a:rPr lang="en-US" b="1" cap="all" dirty="0">
              <a:solidFill>
                <a:schemeClr val="tx1"/>
              </a:solidFill>
              <a:latin typeface="Times New Roman" panose="02020603050405020304" pitchFamily="18" charset="0"/>
              <a:ea typeface="+mn-ea"/>
              <a:cs typeface="Times New Roman" panose="02020603050405020304" pitchFamily="18" charset="0"/>
            </a:rPr>
          </a:br>
          <a:r>
            <a:rPr lang="en-US" b="1" cap="all" dirty="0">
              <a:solidFill>
                <a:schemeClr val="tx1"/>
              </a:solidFill>
              <a:latin typeface="Times New Roman" panose="02020603050405020304" pitchFamily="18" charset="0"/>
              <a:ea typeface="+mn-ea"/>
              <a:cs typeface="Times New Roman" panose="02020603050405020304" pitchFamily="18" charset="0"/>
            </a:rPr>
            <a:t>Compliance and Governance /</a:t>
          </a:r>
          <a:br>
            <a:rPr lang="en-US" b="1" cap="all" dirty="0">
              <a:solidFill>
                <a:schemeClr val="tx1"/>
              </a:solidFill>
              <a:latin typeface="Times New Roman" panose="02020603050405020304" pitchFamily="18" charset="0"/>
              <a:ea typeface="+mn-ea"/>
              <a:cs typeface="Times New Roman" panose="02020603050405020304" pitchFamily="18" charset="0"/>
            </a:rPr>
          </a:br>
          <a:r>
            <a:rPr lang="en-US" b="1" cap="all" dirty="0">
              <a:solidFill>
                <a:schemeClr val="tx1"/>
              </a:solidFill>
              <a:latin typeface="Times New Roman" panose="02020603050405020304" pitchFamily="18" charset="0"/>
              <a:ea typeface="+mn-ea"/>
              <a:cs typeface="Times New Roman" panose="02020603050405020304" pitchFamily="18" charset="0"/>
            </a:rPr>
            <a:t>Continuous Improvement /</a:t>
          </a:r>
          <a:br>
            <a:rPr lang="en-US" b="1" cap="all" dirty="0">
              <a:solidFill>
                <a:schemeClr val="tx1"/>
              </a:solidFill>
              <a:latin typeface="Times New Roman" panose="02020603050405020304" pitchFamily="18" charset="0"/>
              <a:ea typeface="+mn-ea"/>
              <a:cs typeface="Times New Roman" panose="02020603050405020304" pitchFamily="18" charset="0"/>
            </a:rPr>
          </a:br>
          <a:r>
            <a:rPr lang="en-US" b="1" cap="all" dirty="0">
              <a:solidFill>
                <a:schemeClr val="tx1"/>
              </a:solidFill>
              <a:latin typeface="Times New Roman" panose="02020603050405020304" pitchFamily="18" charset="0"/>
              <a:ea typeface="+mn-ea"/>
              <a:cs typeface="Times New Roman" panose="02020603050405020304" pitchFamily="18" charset="0"/>
            </a:rPr>
            <a:t>IT Staff Development</a:t>
          </a:r>
          <a:endParaRPr lang="en-US" cap="all" dirty="0">
            <a:solidFill>
              <a:schemeClr val="tx1"/>
            </a:solidFill>
            <a:latin typeface="Times New Roman" panose="02020603050405020304" pitchFamily="18" charset="0"/>
            <a:ea typeface="+mn-ea"/>
            <a:cs typeface="Times New Roman" panose="02020603050405020304" pitchFamily="18" charset="0"/>
          </a:endParaRPr>
        </a:p>
      </dgm:t>
    </dgm:pt>
    <dgm:pt modelId="{9AFB97F6-70D3-4D97-A4EC-C4100DB86A27}" type="parTrans" cxnId="{5745319B-6984-4452-9B77-D43223655F55}">
      <dgm:prSet/>
      <dgm:spPr/>
      <dgm:t>
        <a:bodyPr/>
        <a:lstStyle/>
        <a:p>
          <a:endParaRPr lang="en-US">
            <a:latin typeface="Times New Roman" panose="02020603050405020304" pitchFamily="18" charset="0"/>
            <a:cs typeface="Times New Roman" panose="02020603050405020304" pitchFamily="18" charset="0"/>
          </a:endParaRPr>
        </a:p>
      </dgm:t>
    </dgm:pt>
    <dgm:pt modelId="{8224533B-A0D5-4C6C-B1B0-45D56FF70F45}" type="sibTrans" cxnId="{5745319B-6984-4452-9B77-D43223655F55}">
      <dgm:prSet/>
      <dgm:spPr/>
      <dgm:t>
        <a:bodyPr/>
        <a:lstStyle/>
        <a:p>
          <a:endParaRPr lang="en-US">
            <a:latin typeface="Times New Roman" panose="02020603050405020304" pitchFamily="18" charset="0"/>
            <a:cs typeface="Times New Roman" panose="02020603050405020304" pitchFamily="18" charset="0"/>
          </a:endParaRPr>
        </a:p>
      </dgm:t>
    </dgm:pt>
    <dgm:pt modelId="{C4F47C62-1989-4837-A697-B5BAD4A29C1A}" type="pres">
      <dgm:prSet presAssocID="{0518EFE9-290C-47AE-9339-78CC0B9FC84C}" presName="root" presStyleCnt="0">
        <dgm:presLayoutVars>
          <dgm:dir/>
          <dgm:resizeHandles val="exact"/>
        </dgm:presLayoutVars>
      </dgm:prSet>
      <dgm:spPr/>
    </dgm:pt>
    <dgm:pt modelId="{D07A63D4-56F3-452C-A741-4FB054E5AD5A}" type="pres">
      <dgm:prSet presAssocID="{C08584CB-CECA-48D1-A776-DF7DD18C00BA}" presName="compNode" presStyleCnt="0"/>
      <dgm:spPr/>
    </dgm:pt>
    <dgm:pt modelId="{4ADF0139-F2FE-4DEA-AB2A-389FED925C86}" type="pres">
      <dgm:prSet presAssocID="{C08584CB-CECA-48D1-A776-DF7DD18C00BA}" presName="iconBgRect" presStyleLbl="bgShp" presStyleIdx="0" presStyleCnt="6"/>
      <dgm:spPr>
        <a:xfrm>
          <a:off x="313801" y="589605"/>
          <a:ext cx="965039" cy="965039"/>
        </a:xfrm>
        <a:prstGeom prst="round2DiagRect">
          <a:avLst>
            <a:gd name="adj1" fmla="val 29727"/>
            <a:gd name="adj2" fmla="val 0"/>
          </a:avLst>
        </a:prstGeom>
        <a:solidFill>
          <a:srgbClr val="70AD47">
            <a:hueOff val="0"/>
            <a:satOff val="0"/>
            <a:lumOff val="0"/>
            <a:alphaOff val="0"/>
          </a:srgbClr>
        </a:solidFill>
        <a:ln>
          <a:noFill/>
        </a:ln>
        <a:effectLst/>
      </dgm:spPr>
    </dgm:pt>
    <dgm:pt modelId="{D47A13D8-041A-44A7-88A5-C6ECD11E0C3D}" type="pres">
      <dgm:prSet presAssocID="{C08584CB-CECA-48D1-A776-DF7DD18C00BA}" presName="iconRect" presStyleLbl="node1" presStyleIdx="0" presStyleCnt="6"/>
      <dgm:spPr>
        <a:xfrm>
          <a:off x="519465" y="795269"/>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Upward trend"/>
        </a:ext>
      </dgm:extLst>
    </dgm:pt>
    <dgm:pt modelId="{B8E5336F-888D-4DD7-B861-240203BDA375}" type="pres">
      <dgm:prSet presAssocID="{C08584CB-CECA-48D1-A776-DF7DD18C00BA}" presName="spaceRect" presStyleCnt="0"/>
      <dgm:spPr/>
    </dgm:pt>
    <dgm:pt modelId="{590550B3-4196-4C8F-9001-E6DE95E1724F}" type="pres">
      <dgm:prSet presAssocID="{C08584CB-CECA-48D1-A776-DF7DD18C00BA}" presName="textRect" presStyleLbl="revTx" presStyleIdx="0" presStyleCnt="6">
        <dgm:presLayoutVars>
          <dgm:chMax val="1"/>
          <dgm:chPref val="1"/>
        </dgm:presLayoutVars>
      </dgm:prSet>
      <dgm:spPr/>
    </dgm:pt>
    <dgm:pt modelId="{BCDFD42E-E07E-4282-A4AE-35D61952812B}" type="pres">
      <dgm:prSet presAssocID="{92699D98-7872-4E9C-B40A-54C57E120563}" presName="sibTrans" presStyleCnt="0"/>
      <dgm:spPr/>
    </dgm:pt>
    <dgm:pt modelId="{8B3F863F-6A12-4FDF-A45C-7E89EF6E539C}" type="pres">
      <dgm:prSet presAssocID="{90913A6D-73C9-474C-84CE-421F17DD2EE7}" presName="compNode" presStyleCnt="0"/>
      <dgm:spPr/>
    </dgm:pt>
    <dgm:pt modelId="{9AFB961C-FDCA-469A-9DFE-6543D34B33A6}" type="pres">
      <dgm:prSet presAssocID="{90913A6D-73C9-474C-84CE-421F17DD2EE7}" presName="iconBgRect" presStyleLbl="bgShp" presStyleIdx="1" presStyleCnt="6"/>
      <dgm:spPr>
        <a:xfrm>
          <a:off x="2172687" y="589605"/>
          <a:ext cx="965039" cy="965039"/>
        </a:xfrm>
        <a:prstGeom prst="round2DiagRect">
          <a:avLst>
            <a:gd name="adj1" fmla="val 29727"/>
            <a:gd name="adj2" fmla="val 0"/>
          </a:avLst>
        </a:prstGeom>
        <a:solidFill>
          <a:srgbClr val="70AD47">
            <a:hueOff val="0"/>
            <a:satOff val="0"/>
            <a:lumOff val="0"/>
            <a:alphaOff val="0"/>
          </a:srgbClr>
        </a:solidFill>
        <a:ln>
          <a:noFill/>
        </a:ln>
        <a:effectLst/>
      </dgm:spPr>
    </dgm:pt>
    <dgm:pt modelId="{A8AB4CC1-76AE-4BAE-881C-BC6E710ED23A}" type="pres">
      <dgm:prSet presAssocID="{90913A6D-73C9-474C-84CE-421F17DD2EE7}" presName="iconRect" presStyleLbl="node1" presStyleIdx="1" presStyleCnt="6"/>
      <dgm:spPr>
        <a:xfrm>
          <a:off x="2378351" y="795269"/>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Users"/>
        </a:ext>
      </dgm:extLst>
    </dgm:pt>
    <dgm:pt modelId="{FF2A9C7E-DE32-4B08-AFEF-F5A342DFC932}" type="pres">
      <dgm:prSet presAssocID="{90913A6D-73C9-474C-84CE-421F17DD2EE7}" presName="spaceRect" presStyleCnt="0"/>
      <dgm:spPr/>
    </dgm:pt>
    <dgm:pt modelId="{2D7214B1-C292-4383-9611-DD565989AC08}" type="pres">
      <dgm:prSet presAssocID="{90913A6D-73C9-474C-84CE-421F17DD2EE7}" presName="textRect" presStyleLbl="revTx" presStyleIdx="1" presStyleCnt="6">
        <dgm:presLayoutVars>
          <dgm:chMax val="1"/>
          <dgm:chPref val="1"/>
        </dgm:presLayoutVars>
      </dgm:prSet>
      <dgm:spPr/>
    </dgm:pt>
    <dgm:pt modelId="{A6B74DA7-263A-4EC0-94E3-33890280CDB3}" type="pres">
      <dgm:prSet presAssocID="{1FABE949-4EF5-43A1-8F00-E2364824F49A}" presName="sibTrans" presStyleCnt="0"/>
      <dgm:spPr/>
    </dgm:pt>
    <dgm:pt modelId="{DB5CDC76-19BA-481B-B7E4-069A3DB07CA0}" type="pres">
      <dgm:prSet presAssocID="{677B7A70-3B62-43D6-A2AB-E875004259E8}" presName="compNode" presStyleCnt="0"/>
      <dgm:spPr/>
    </dgm:pt>
    <dgm:pt modelId="{490E4D7B-4777-44F3-8D42-63306B1A2C00}" type="pres">
      <dgm:prSet presAssocID="{677B7A70-3B62-43D6-A2AB-E875004259E8}" presName="iconBgRect" presStyleLbl="bgShp" presStyleIdx="2" presStyleCnt="6"/>
      <dgm:spPr>
        <a:xfrm>
          <a:off x="4031574" y="589605"/>
          <a:ext cx="965039" cy="965039"/>
        </a:xfrm>
        <a:prstGeom prst="round2DiagRect">
          <a:avLst>
            <a:gd name="adj1" fmla="val 29727"/>
            <a:gd name="adj2" fmla="val 0"/>
          </a:avLst>
        </a:prstGeom>
        <a:solidFill>
          <a:srgbClr val="70AD47">
            <a:hueOff val="0"/>
            <a:satOff val="0"/>
            <a:lumOff val="0"/>
            <a:alphaOff val="0"/>
          </a:srgbClr>
        </a:solidFill>
        <a:ln>
          <a:noFill/>
        </a:ln>
        <a:effectLst/>
      </dgm:spPr>
    </dgm:pt>
    <dgm:pt modelId="{AE88FD68-E430-4B9D-8C5C-1C2AFB553222}" type="pres">
      <dgm:prSet presAssocID="{677B7A70-3B62-43D6-A2AB-E875004259E8}" presName="iconRect" presStyleLbl="node1" presStyleIdx="2" presStyleCnt="6"/>
      <dgm:spPr>
        <a:xfrm>
          <a:off x="4237238" y="795269"/>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Smiling Face with No Fill"/>
        </a:ext>
      </dgm:extLst>
    </dgm:pt>
    <dgm:pt modelId="{76A5EE47-83BB-42FF-A860-7D92D06389E9}" type="pres">
      <dgm:prSet presAssocID="{677B7A70-3B62-43D6-A2AB-E875004259E8}" presName="spaceRect" presStyleCnt="0"/>
      <dgm:spPr/>
    </dgm:pt>
    <dgm:pt modelId="{F95A1ABB-1084-43DD-917F-3D474721969A}" type="pres">
      <dgm:prSet presAssocID="{677B7A70-3B62-43D6-A2AB-E875004259E8}" presName="textRect" presStyleLbl="revTx" presStyleIdx="2" presStyleCnt="6">
        <dgm:presLayoutVars>
          <dgm:chMax val="1"/>
          <dgm:chPref val="1"/>
        </dgm:presLayoutVars>
      </dgm:prSet>
      <dgm:spPr/>
    </dgm:pt>
    <dgm:pt modelId="{B381C4E4-46A1-4FF5-B05D-A1692E6A6BD8}" type="pres">
      <dgm:prSet presAssocID="{A7390D11-80E7-44A0-B69D-4F55A252DD04}" presName="sibTrans" presStyleCnt="0"/>
      <dgm:spPr/>
    </dgm:pt>
    <dgm:pt modelId="{415EA98A-13CF-43E8-840B-014DC468ECB0}" type="pres">
      <dgm:prSet presAssocID="{B9A3D02C-6108-453A-BAF8-0AA11AA73B0D}" presName="compNode" presStyleCnt="0"/>
      <dgm:spPr/>
    </dgm:pt>
    <dgm:pt modelId="{7BD5D34A-2ECC-4994-9AA5-FB652C0A68FA}" type="pres">
      <dgm:prSet presAssocID="{B9A3D02C-6108-453A-BAF8-0AA11AA73B0D}" presName="iconBgRect" presStyleLbl="bgShp" presStyleIdx="3" presStyleCnt="6"/>
      <dgm:spPr>
        <a:xfrm>
          <a:off x="5890461" y="589605"/>
          <a:ext cx="965039" cy="965039"/>
        </a:xfrm>
        <a:prstGeom prst="round2DiagRect">
          <a:avLst>
            <a:gd name="adj1" fmla="val 29727"/>
            <a:gd name="adj2" fmla="val 0"/>
          </a:avLst>
        </a:prstGeom>
        <a:solidFill>
          <a:srgbClr val="70AD47">
            <a:hueOff val="0"/>
            <a:satOff val="0"/>
            <a:lumOff val="0"/>
            <a:alphaOff val="0"/>
          </a:srgbClr>
        </a:solidFill>
        <a:ln>
          <a:noFill/>
        </a:ln>
        <a:effectLst/>
      </dgm:spPr>
    </dgm:pt>
    <dgm:pt modelId="{5D608591-D765-46E9-A62F-64CE1317FE7D}" type="pres">
      <dgm:prSet presAssocID="{B9A3D02C-6108-453A-BAF8-0AA11AA73B0D}" presName="iconRect" presStyleLbl="node1" presStyleIdx="3" presStyleCnt="6"/>
      <dgm:spPr>
        <a:xfrm>
          <a:off x="6096125" y="795269"/>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Meeting"/>
        </a:ext>
      </dgm:extLst>
    </dgm:pt>
    <dgm:pt modelId="{8902298F-101F-4E7F-8994-AFDD583C1102}" type="pres">
      <dgm:prSet presAssocID="{B9A3D02C-6108-453A-BAF8-0AA11AA73B0D}" presName="spaceRect" presStyleCnt="0"/>
      <dgm:spPr/>
    </dgm:pt>
    <dgm:pt modelId="{BE2F7056-4FBD-472E-8453-4A883B81973F}" type="pres">
      <dgm:prSet presAssocID="{B9A3D02C-6108-453A-BAF8-0AA11AA73B0D}" presName="textRect" presStyleLbl="revTx" presStyleIdx="3" presStyleCnt="6">
        <dgm:presLayoutVars>
          <dgm:chMax val="1"/>
          <dgm:chPref val="1"/>
        </dgm:presLayoutVars>
      </dgm:prSet>
      <dgm:spPr/>
    </dgm:pt>
    <dgm:pt modelId="{45898326-8FB2-4C14-A364-01E63F044EDD}" type="pres">
      <dgm:prSet presAssocID="{3DA1A4EF-BEAE-4A95-B061-68C725BE5DFA}" presName="sibTrans" presStyleCnt="0"/>
      <dgm:spPr/>
    </dgm:pt>
    <dgm:pt modelId="{D4362302-F297-4E9C-8ED2-5165B6C9B872}" type="pres">
      <dgm:prSet presAssocID="{751B05DA-4784-4FD4-B3D6-C8C2DC1E6DD8}" presName="compNode" presStyleCnt="0"/>
      <dgm:spPr/>
    </dgm:pt>
    <dgm:pt modelId="{898E027B-5E5D-4C1F-B8EC-8C6FC2F4AE71}" type="pres">
      <dgm:prSet presAssocID="{751B05DA-4784-4FD4-B3D6-C8C2DC1E6DD8}" presName="iconBgRect" presStyleLbl="bgShp" presStyleIdx="4" presStyleCnt="6"/>
      <dgm:spPr>
        <a:xfrm>
          <a:off x="7749348" y="589605"/>
          <a:ext cx="965039" cy="965039"/>
        </a:xfrm>
        <a:prstGeom prst="round2DiagRect">
          <a:avLst>
            <a:gd name="adj1" fmla="val 29727"/>
            <a:gd name="adj2" fmla="val 0"/>
          </a:avLst>
        </a:prstGeom>
        <a:solidFill>
          <a:srgbClr val="70AD47">
            <a:hueOff val="0"/>
            <a:satOff val="0"/>
            <a:lumOff val="0"/>
            <a:alphaOff val="0"/>
          </a:srgbClr>
        </a:solidFill>
        <a:ln>
          <a:noFill/>
        </a:ln>
        <a:effectLst/>
      </dgm:spPr>
    </dgm:pt>
    <dgm:pt modelId="{839FEFFC-2892-437B-B6DF-DDA3B0F1DBE8}" type="pres">
      <dgm:prSet presAssocID="{751B05DA-4784-4FD4-B3D6-C8C2DC1E6DD8}" presName="iconRect" presStyleLbl="node1" presStyleIdx="4" presStyleCnt="6"/>
      <dgm:spPr>
        <a:xfrm>
          <a:off x="7955012" y="795269"/>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Head with Gears"/>
        </a:ext>
      </dgm:extLst>
    </dgm:pt>
    <dgm:pt modelId="{7ACCB5F6-D1D8-486E-A9B1-E4970E8ECBAA}" type="pres">
      <dgm:prSet presAssocID="{751B05DA-4784-4FD4-B3D6-C8C2DC1E6DD8}" presName="spaceRect" presStyleCnt="0"/>
      <dgm:spPr/>
    </dgm:pt>
    <dgm:pt modelId="{D50502EE-D39C-4E24-8FBB-1B9FD05739F7}" type="pres">
      <dgm:prSet presAssocID="{751B05DA-4784-4FD4-B3D6-C8C2DC1E6DD8}" presName="textRect" presStyleLbl="revTx" presStyleIdx="4" presStyleCnt="6">
        <dgm:presLayoutVars>
          <dgm:chMax val="1"/>
          <dgm:chPref val="1"/>
        </dgm:presLayoutVars>
      </dgm:prSet>
      <dgm:spPr/>
    </dgm:pt>
    <dgm:pt modelId="{72F8A110-FC37-4A99-9CCC-26941260C89A}" type="pres">
      <dgm:prSet presAssocID="{159AA644-CDA3-4299-AD24-C80914DAEF1B}" presName="sibTrans" presStyleCnt="0"/>
      <dgm:spPr/>
    </dgm:pt>
    <dgm:pt modelId="{465ACC8C-79E1-481F-B438-F0E5A20B06A9}" type="pres">
      <dgm:prSet presAssocID="{46DE12B7-065F-4AC6-8674-6036C416DD82}" presName="compNode" presStyleCnt="0"/>
      <dgm:spPr/>
    </dgm:pt>
    <dgm:pt modelId="{605687E0-3FB3-4DEF-BA54-9F03BD8C9350}" type="pres">
      <dgm:prSet presAssocID="{46DE12B7-065F-4AC6-8674-6036C416DD82}" presName="iconBgRect" presStyleLbl="bgShp" presStyleIdx="5" presStyleCnt="6"/>
      <dgm:spPr>
        <a:xfrm>
          <a:off x="9608234" y="589605"/>
          <a:ext cx="965039" cy="965039"/>
        </a:xfrm>
        <a:prstGeom prst="round2DiagRect">
          <a:avLst>
            <a:gd name="adj1" fmla="val 29727"/>
            <a:gd name="adj2" fmla="val 0"/>
          </a:avLst>
        </a:prstGeom>
        <a:solidFill>
          <a:srgbClr val="70AD47">
            <a:hueOff val="0"/>
            <a:satOff val="0"/>
            <a:lumOff val="0"/>
            <a:alphaOff val="0"/>
          </a:srgbClr>
        </a:solidFill>
        <a:ln>
          <a:noFill/>
        </a:ln>
        <a:effectLst/>
      </dgm:spPr>
    </dgm:pt>
    <dgm:pt modelId="{46EE97E9-49DF-4486-81E1-CB83BB5B51E0}" type="pres">
      <dgm:prSet presAssocID="{46DE12B7-065F-4AC6-8674-6036C416DD82}" presName="iconRect" presStyleLbl="node1" presStyleIdx="5" presStyleCnt="6"/>
      <dgm:spPr>
        <a:xfrm>
          <a:off x="9813898" y="795269"/>
          <a:ext cx="553710" cy="5537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Checkmark"/>
        </a:ext>
      </dgm:extLst>
    </dgm:pt>
    <dgm:pt modelId="{90FA14AF-88DB-4021-9431-CEA6DDC7DDB9}" type="pres">
      <dgm:prSet presAssocID="{46DE12B7-065F-4AC6-8674-6036C416DD82}" presName="spaceRect" presStyleCnt="0"/>
      <dgm:spPr/>
    </dgm:pt>
    <dgm:pt modelId="{F3D08090-C2CA-4186-8DD5-4C6361E00CD7}" type="pres">
      <dgm:prSet presAssocID="{46DE12B7-065F-4AC6-8674-6036C416DD82}" presName="textRect" presStyleLbl="revTx" presStyleIdx="5" presStyleCnt="6">
        <dgm:presLayoutVars>
          <dgm:chMax val="1"/>
          <dgm:chPref val="1"/>
        </dgm:presLayoutVars>
      </dgm:prSet>
      <dgm:spPr/>
    </dgm:pt>
  </dgm:ptLst>
  <dgm:cxnLst>
    <dgm:cxn modelId="{B377BE03-3644-4445-A59D-9F04750E06E9}" type="presOf" srcId="{46DE12B7-065F-4AC6-8674-6036C416DD82}" destId="{F3D08090-C2CA-4186-8DD5-4C6361E00CD7}" srcOrd="0" destOrd="0" presId="urn:microsoft.com/office/officeart/2018/5/layout/IconLeafLabelList"/>
    <dgm:cxn modelId="{E30DFE13-9624-4B43-804E-975579460398}" type="presOf" srcId="{677B7A70-3B62-43D6-A2AB-E875004259E8}" destId="{F95A1ABB-1084-43DD-917F-3D474721969A}" srcOrd="0" destOrd="0" presId="urn:microsoft.com/office/officeart/2018/5/layout/IconLeafLabelList"/>
    <dgm:cxn modelId="{A1399A23-ED5A-4A58-B063-AC538CB57693}" srcId="{0518EFE9-290C-47AE-9339-78CC0B9FC84C}" destId="{677B7A70-3B62-43D6-A2AB-E875004259E8}" srcOrd="2" destOrd="0" parTransId="{7BDCB409-BDF6-4525-BE33-CBC925A56D5C}" sibTransId="{A7390D11-80E7-44A0-B69D-4F55A252DD04}"/>
    <dgm:cxn modelId="{DB962337-C3CF-43E8-86E1-1F90A8241F4A}" type="presOf" srcId="{90913A6D-73C9-474C-84CE-421F17DD2EE7}" destId="{2D7214B1-C292-4383-9611-DD565989AC08}" srcOrd="0" destOrd="0" presId="urn:microsoft.com/office/officeart/2018/5/layout/IconLeafLabelList"/>
    <dgm:cxn modelId="{C8036D39-8C14-4AFA-8A7F-0DF8F04F4F50}" srcId="{0518EFE9-290C-47AE-9339-78CC0B9FC84C}" destId="{751B05DA-4784-4FD4-B3D6-C8C2DC1E6DD8}" srcOrd="4" destOrd="0" parTransId="{0833E491-FD7B-43EC-B209-7369F2717AC7}" sibTransId="{159AA644-CDA3-4299-AD24-C80914DAEF1B}"/>
    <dgm:cxn modelId="{74D63245-1003-4BB3-8133-CC385BE81C2E}" type="presOf" srcId="{0518EFE9-290C-47AE-9339-78CC0B9FC84C}" destId="{C4F47C62-1989-4837-A697-B5BAD4A29C1A}" srcOrd="0" destOrd="0" presId="urn:microsoft.com/office/officeart/2018/5/layout/IconLeafLabelList"/>
    <dgm:cxn modelId="{7C1FD451-660F-4C62-B61C-83D3B002F0B0}" type="presOf" srcId="{B9A3D02C-6108-453A-BAF8-0AA11AA73B0D}" destId="{BE2F7056-4FBD-472E-8453-4A883B81973F}" srcOrd="0" destOrd="0" presId="urn:microsoft.com/office/officeart/2018/5/layout/IconLeafLabelList"/>
    <dgm:cxn modelId="{C8BDE665-E82C-4C85-AEAB-564A7EE8F89E}" srcId="{0518EFE9-290C-47AE-9339-78CC0B9FC84C}" destId="{B9A3D02C-6108-453A-BAF8-0AA11AA73B0D}" srcOrd="3" destOrd="0" parTransId="{41B0CE91-169A-44E8-B94F-3064C6911716}" sibTransId="{3DA1A4EF-BEAE-4A95-B061-68C725BE5DFA}"/>
    <dgm:cxn modelId="{A93B3D93-9583-4D3D-92AC-CAEF2B49208C}" type="presOf" srcId="{C08584CB-CECA-48D1-A776-DF7DD18C00BA}" destId="{590550B3-4196-4C8F-9001-E6DE95E1724F}" srcOrd="0" destOrd="0" presId="urn:microsoft.com/office/officeart/2018/5/layout/IconLeafLabelList"/>
    <dgm:cxn modelId="{A003F998-E6B9-4ED7-B232-5D642CDDC148}" srcId="{0518EFE9-290C-47AE-9339-78CC0B9FC84C}" destId="{90913A6D-73C9-474C-84CE-421F17DD2EE7}" srcOrd="1" destOrd="0" parTransId="{6244B898-E2D4-47B1-88BD-4583580048A1}" sibTransId="{1FABE949-4EF5-43A1-8F00-E2364824F49A}"/>
    <dgm:cxn modelId="{5745319B-6984-4452-9B77-D43223655F55}" srcId="{0518EFE9-290C-47AE-9339-78CC0B9FC84C}" destId="{46DE12B7-065F-4AC6-8674-6036C416DD82}" srcOrd="5" destOrd="0" parTransId="{9AFB97F6-70D3-4D97-A4EC-C4100DB86A27}" sibTransId="{8224533B-A0D5-4C6C-B1B0-45D56FF70F45}"/>
    <dgm:cxn modelId="{7354B3A9-BBFD-4EFB-AB3E-4A40D8B80A88}" srcId="{0518EFE9-290C-47AE-9339-78CC0B9FC84C}" destId="{C08584CB-CECA-48D1-A776-DF7DD18C00BA}" srcOrd="0" destOrd="0" parTransId="{2C9941AB-5BD1-4801-B4CB-0577292570B9}" sibTransId="{92699D98-7872-4E9C-B40A-54C57E120563}"/>
    <dgm:cxn modelId="{58A5F0F1-ADB5-4AFA-B998-7F2BA12ADF9F}" type="presOf" srcId="{751B05DA-4784-4FD4-B3D6-C8C2DC1E6DD8}" destId="{D50502EE-D39C-4E24-8FBB-1B9FD05739F7}" srcOrd="0" destOrd="0" presId="urn:microsoft.com/office/officeart/2018/5/layout/IconLeafLabelList"/>
    <dgm:cxn modelId="{A2058F63-F922-4690-BB75-9F3A31441EE3}" type="presParOf" srcId="{C4F47C62-1989-4837-A697-B5BAD4A29C1A}" destId="{D07A63D4-56F3-452C-A741-4FB054E5AD5A}" srcOrd="0" destOrd="0" presId="urn:microsoft.com/office/officeart/2018/5/layout/IconLeafLabelList"/>
    <dgm:cxn modelId="{FC790BD9-A9DC-4289-BB0C-C13B458F8178}" type="presParOf" srcId="{D07A63D4-56F3-452C-A741-4FB054E5AD5A}" destId="{4ADF0139-F2FE-4DEA-AB2A-389FED925C86}" srcOrd="0" destOrd="0" presId="urn:microsoft.com/office/officeart/2018/5/layout/IconLeafLabelList"/>
    <dgm:cxn modelId="{2FBB1A73-4B09-43C1-9588-D1BBB4C2AB76}" type="presParOf" srcId="{D07A63D4-56F3-452C-A741-4FB054E5AD5A}" destId="{D47A13D8-041A-44A7-88A5-C6ECD11E0C3D}" srcOrd="1" destOrd="0" presId="urn:microsoft.com/office/officeart/2018/5/layout/IconLeafLabelList"/>
    <dgm:cxn modelId="{CBA5E899-1E78-4BDC-BB91-3480FE0A967D}" type="presParOf" srcId="{D07A63D4-56F3-452C-A741-4FB054E5AD5A}" destId="{B8E5336F-888D-4DD7-B861-240203BDA375}" srcOrd="2" destOrd="0" presId="urn:microsoft.com/office/officeart/2018/5/layout/IconLeafLabelList"/>
    <dgm:cxn modelId="{0F34126F-57F8-4992-B04B-AF34DF2010AC}" type="presParOf" srcId="{D07A63D4-56F3-452C-A741-4FB054E5AD5A}" destId="{590550B3-4196-4C8F-9001-E6DE95E1724F}" srcOrd="3" destOrd="0" presId="urn:microsoft.com/office/officeart/2018/5/layout/IconLeafLabelList"/>
    <dgm:cxn modelId="{32732B49-990E-4E59-835B-7F4677ABC8F2}" type="presParOf" srcId="{C4F47C62-1989-4837-A697-B5BAD4A29C1A}" destId="{BCDFD42E-E07E-4282-A4AE-35D61952812B}" srcOrd="1" destOrd="0" presId="urn:microsoft.com/office/officeart/2018/5/layout/IconLeafLabelList"/>
    <dgm:cxn modelId="{3E1F5450-9A75-43EA-ADE1-DA42B53D4759}" type="presParOf" srcId="{C4F47C62-1989-4837-A697-B5BAD4A29C1A}" destId="{8B3F863F-6A12-4FDF-A45C-7E89EF6E539C}" srcOrd="2" destOrd="0" presId="urn:microsoft.com/office/officeart/2018/5/layout/IconLeafLabelList"/>
    <dgm:cxn modelId="{DE3D5812-267C-4BA8-A09D-A3048F1C7CBD}" type="presParOf" srcId="{8B3F863F-6A12-4FDF-A45C-7E89EF6E539C}" destId="{9AFB961C-FDCA-469A-9DFE-6543D34B33A6}" srcOrd="0" destOrd="0" presId="urn:microsoft.com/office/officeart/2018/5/layout/IconLeafLabelList"/>
    <dgm:cxn modelId="{9D019339-077F-4AEE-86CC-FCC57BEC9C25}" type="presParOf" srcId="{8B3F863F-6A12-4FDF-A45C-7E89EF6E539C}" destId="{A8AB4CC1-76AE-4BAE-881C-BC6E710ED23A}" srcOrd="1" destOrd="0" presId="urn:microsoft.com/office/officeart/2018/5/layout/IconLeafLabelList"/>
    <dgm:cxn modelId="{DCC2C2A3-7415-443B-BCAC-B39C06D5AC90}" type="presParOf" srcId="{8B3F863F-6A12-4FDF-A45C-7E89EF6E539C}" destId="{FF2A9C7E-DE32-4B08-AFEF-F5A342DFC932}" srcOrd="2" destOrd="0" presId="urn:microsoft.com/office/officeart/2018/5/layout/IconLeafLabelList"/>
    <dgm:cxn modelId="{88C79372-D0F1-4F3A-BBED-A26D9D0DCC58}" type="presParOf" srcId="{8B3F863F-6A12-4FDF-A45C-7E89EF6E539C}" destId="{2D7214B1-C292-4383-9611-DD565989AC08}" srcOrd="3" destOrd="0" presId="urn:microsoft.com/office/officeart/2018/5/layout/IconLeafLabelList"/>
    <dgm:cxn modelId="{83B19CF8-1799-4439-AFF9-493F25C95D33}" type="presParOf" srcId="{C4F47C62-1989-4837-A697-B5BAD4A29C1A}" destId="{A6B74DA7-263A-4EC0-94E3-33890280CDB3}" srcOrd="3" destOrd="0" presId="urn:microsoft.com/office/officeart/2018/5/layout/IconLeafLabelList"/>
    <dgm:cxn modelId="{877D03D2-BF0B-47DA-B475-C71290D67918}" type="presParOf" srcId="{C4F47C62-1989-4837-A697-B5BAD4A29C1A}" destId="{DB5CDC76-19BA-481B-B7E4-069A3DB07CA0}" srcOrd="4" destOrd="0" presId="urn:microsoft.com/office/officeart/2018/5/layout/IconLeafLabelList"/>
    <dgm:cxn modelId="{E29B6BCE-76D9-4271-8CEE-0811704F578B}" type="presParOf" srcId="{DB5CDC76-19BA-481B-B7E4-069A3DB07CA0}" destId="{490E4D7B-4777-44F3-8D42-63306B1A2C00}" srcOrd="0" destOrd="0" presId="urn:microsoft.com/office/officeart/2018/5/layout/IconLeafLabelList"/>
    <dgm:cxn modelId="{AA0D1CB0-A75E-4A8D-BC02-88112BA60124}" type="presParOf" srcId="{DB5CDC76-19BA-481B-B7E4-069A3DB07CA0}" destId="{AE88FD68-E430-4B9D-8C5C-1C2AFB553222}" srcOrd="1" destOrd="0" presId="urn:microsoft.com/office/officeart/2018/5/layout/IconLeafLabelList"/>
    <dgm:cxn modelId="{BD986F03-8332-48A9-8C37-97F9521A84D9}" type="presParOf" srcId="{DB5CDC76-19BA-481B-B7E4-069A3DB07CA0}" destId="{76A5EE47-83BB-42FF-A860-7D92D06389E9}" srcOrd="2" destOrd="0" presId="urn:microsoft.com/office/officeart/2018/5/layout/IconLeafLabelList"/>
    <dgm:cxn modelId="{666AC3EF-4521-4505-8199-6D4C31112278}" type="presParOf" srcId="{DB5CDC76-19BA-481B-B7E4-069A3DB07CA0}" destId="{F95A1ABB-1084-43DD-917F-3D474721969A}" srcOrd="3" destOrd="0" presId="urn:microsoft.com/office/officeart/2018/5/layout/IconLeafLabelList"/>
    <dgm:cxn modelId="{EE7D4133-6BC2-4F3D-BF73-70A2231DA5E9}" type="presParOf" srcId="{C4F47C62-1989-4837-A697-B5BAD4A29C1A}" destId="{B381C4E4-46A1-4FF5-B05D-A1692E6A6BD8}" srcOrd="5" destOrd="0" presId="urn:microsoft.com/office/officeart/2018/5/layout/IconLeafLabelList"/>
    <dgm:cxn modelId="{4C41FA5F-FE2A-4E5B-950D-91ED10B5B2DD}" type="presParOf" srcId="{C4F47C62-1989-4837-A697-B5BAD4A29C1A}" destId="{415EA98A-13CF-43E8-840B-014DC468ECB0}" srcOrd="6" destOrd="0" presId="urn:microsoft.com/office/officeart/2018/5/layout/IconLeafLabelList"/>
    <dgm:cxn modelId="{F129A4CC-B01F-4113-B927-35E5BA727200}" type="presParOf" srcId="{415EA98A-13CF-43E8-840B-014DC468ECB0}" destId="{7BD5D34A-2ECC-4994-9AA5-FB652C0A68FA}" srcOrd="0" destOrd="0" presId="urn:microsoft.com/office/officeart/2018/5/layout/IconLeafLabelList"/>
    <dgm:cxn modelId="{A0EDC451-8B5B-44FF-BC11-41C31830E3C6}" type="presParOf" srcId="{415EA98A-13CF-43E8-840B-014DC468ECB0}" destId="{5D608591-D765-46E9-A62F-64CE1317FE7D}" srcOrd="1" destOrd="0" presId="urn:microsoft.com/office/officeart/2018/5/layout/IconLeafLabelList"/>
    <dgm:cxn modelId="{03D3E8EF-7DB9-4E69-B9D3-AC937F0AA522}" type="presParOf" srcId="{415EA98A-13CF-43E8-840B-014DC468ECB0}" destId="{8902298F-101F-4E7F-8994-AFDD583C1102}" srcOrd="2" destOrd="0" presId="urn:microsoft.com/office/officeart/2018/5/layout/IconLeafLabelList"/>
    <dgm:cxn modelId="{1FBECEEC-A210-40FF-8642-261B79D12C16}" type="presParOf" srcId="{415EA98A-13CF-43E8-840B-014DC468ECB0}" destId="{BE2F7056-4FBD-472E-8453-4A883B81973F}" srcOrd="3" destOrd="0" presId="urn:microsoft.com/office/officeart/2018/5/layout/IconLeafLabelList"/>
    <dgm:cxn modelId="{BF542AC6-17B7-4846-A6D8-CE5A4D9FA0D3}" type="presParOf" srcId="{C4F47C62-1989-4837-A697-B5BAD4A29C1A}" destId="{45898326-8FB2-4C14-A364-01E63F044EDD}" srcOrd="7" destOrd="0" presId="urn:microsoft.com/office/officeart/2018/5/layout/IconLeafLabelList"/>
    <dgm:cxn modelId="{E4B07467-203A-4A5B-AA72-BCEC0EDB7521}" type="presParOf" srcId="{C4F47C62-1989-4837-A697-B5BAD4A29C1A}" destId="{D4362302-F297-4E9C-8ED2-5165B6C9B872}" srcOrd="8" destOrd="0" presId="urn:microsoft.com/office/officeart/2018/5/layout/IconLeafLabelList"/>
    <dgm:cxn modelId="{ADBC25E9-3E2C-4140-BD45-4A4F2A5BB86D}" type="presParOf" srcId="{D4362302-F297-4E9C-8ED2-5165B6C9B872}" destId="{898E027B-5E5D-4C1F-B8EC-8C6FC2F4AE71}" srcOrd="0" destOrd="0" presId="urn:microsoft.com/office/officeart/2018/5/layout/IconLeafLabelList"/>
    <dgm:cxn modelId="{E721B219-92C8-4335-BE81-841E2EED4B3B}" type="presParOf" srcId="{D4362302-F297-4E9C-8ED2-5165B6C9B872}" destId="{839FEFFC-2892-437B-B6DF-DDA3B0F1DBE8}" srcOrd="1" destOrd="0" presId="urn:microsoft.com/office/officeart/2018/5/layout/IconLeafLabelList"/>
    <dgm:cxn modelId="{49291530-ED68-4F0D-8589-9D661DD6DB0D}" type="presParOf" srcId="{D4362302-F297-4E9C-8ED2-5165B6C9B872}" destId="{7ACCB5F6-D1D8-486E-A9B1-E4970E8ECBAA}" srcOrd="2" destOrd="0" presId="urn:microsoft.com/office/officeart/2018/5/layout/IconLeafLabelList"/>
    <dgm:cxn modelId="{222DE139-B068-4982-ADF6-9C6353664A57}" type="presParOf" srcId="{D4362302-F297-4E9C-8ED2-5165B6C9B872}" destId="{D50502EE-D39C-4E24-8FBB-1B9FD05739F7}" srcOrd="3" destOrd="0" presId="urn:microsoft.com/office/officeart/2018/5/layout/IconLeafLabelList"/>
    <dgm:cxn modelId="{77A6B14A-D510-4CB4-B00A-1D3DEBD0815F}" type="presParOf" srcId="{C4F47C62-1989-4837-A697-B5BAD4A29C1A}" destId="{72F8A110-FC37-4A99-9CCC-26941260C89A}" srcOrd="9" destOrd="0" presId="urn:microsoft.com/office/officeart/2018/5/layout/IconLeafLabelList"/>
    <dgm:cxn modelId="{FD73B9D5-526A-4511-88B4-D358C219A29B}" type="presParOf" srcId="{C4F47C62-1989-4837-A697-B5BAD4A29C1A}" destId="{465ACC8C-79E1-481F-B438-F0E5A20B06A9}" srcOrd="10" destOrd="0" presId="urn:microsoft.com/office/officeart/2018/5/layout/IconLeafLabelList"/>
    <dgm:cxn modelId="{7E97B591-F3E2-44D3-BE5F-ACFDD4FB05EB}" type="presParOf" srcId="{465ACC8C-79E1-481F-B438-F0E5A20B06A9}" destId="{605687E0-3FB3-4DEF-BA54-9F03BD8C9350}" srcOrd="0" destOrd="0" presId="urn:microsoft.com/office/officeart/2018/5/layout/IconLeafLabelList"/>
    <dgm:cxn modelId="{02F7B767-5A9A-44BA-A218-08EBC9E962F6}" type="presParOf" srcId="{465ACC8C-79E1-481F-B438-F0E5A20B06A9}" destId="{46EE97E9-49DF-4486-81E1-CB83BB5B51E0}" srcOrd="1" destOrd="0" presId="urn:microsoft.com/office/officeart/2018/5/layout/IconLeafLabelList"/>
    <dgm:cxn modelId="{DD356111-AB2A-43B7-B205-5BAE631CCA43}" type="presParOf" srcId="{465ACC8C-79E1-481F-B438-F0E5A20B06A9}" destId="{90FA14AF-88DB-4021-9431-CEA6DDC7DDB9}" srcOrd="2" destOrd="0" presId="urn:microsoft.com/office/officeart/2018/5/layout/IconLeafLabelList"/>
    <dgm:cxn modelId="{7D066951-94FC-4656-B4A1-23549CA97AFC}" type="presParOf" srcId="{465ACC8C-79E1-481F-B438-F0E5A20B06A9}" destId="{F3D08090-C2CA-4186-8DD5-4C6361E00CD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DB5E3E-3924-463B-AF0C-5395B65448B4}" type="doc">
      <dgm:prSet loTypeId="urn:microsoft.com/office/officeart/2016/7/layout/LinearArrowProcessNumbered" loCatId="process" qsTypeId="urn:microsoft.com/office/officeart/2005/8/quickstyle/simple2" qsCatId="simple" csTypeId="urn:microsoft.com/office/officeart/2005/8/colors/colorful5" csCatId="colorful" phldr="1"/>
      <dgm:spPr/>
      <dgm:t>
        <a:bodyPr/>
        <a:lstStyle/>
        <a:p>
          <a:endParaRPr lang="en-US"/>
        </a:p>
      </dgm:t>
    </dgm:pt>
    <dgm:pt modelId="{BE827657-5C62-4CE6-B19E-A1C4B8E085EE}">
      <dgm:prSet/>
      <dgm:spPr>
        <a:xfrm>
          <a:off x="1354" y="1064922"/>
          <a:ext cx="1996729" cy="3631550"/>
        </a:xfrm>
        <a:prstGeom prst="upArrowCallout">
          <a:avLst>
            <a:gd name="adj1" fmla="val 50000"/>
            <a:gd name="adj2" fmla="val 20000"/>
            <a:gd name="adj3" fmla="val 20000"/>
            <a:gd name="adj4" fmla="val 100000"/>
          </a:avLst>
        </a:prstGeom>
        <a:solidFill>
          <a:srgbClr val="5B9BD5">
            <a:tint val="40000"/>
            <a:alpha val="90000"/>
            <a:hueOff val="-962823"/>
            <a:satOff val="-3262"/>
            <a:lumOff val="-418"/>
            <a:alphaOff val="0"/>
          </a:srgbClr>
        </a:solidFill>
        <a:ln w="12700" cap="flat" cmpd="sng" algn="ctr">
          <a:solidFill>
            <a:srgbClr val="5B9BD5">
              <a:tint val="40000"/>
              <a:alpha val="90000"/>
              <a:hueOff val="-962823"/>
              <a:satOff val="-3262"/>
              <a:lumOff val="-418"/>
              <a:alphaOff val="0"/>
            </a:srgbClr>
          </a:solidFill>
          <a:prstDash val="solid"/>
          <a:miter lim="800000"/>
        </a:ln>
        <a:effectLst/>
      </dgm:spPr>
      <dgm:t>
        <a:bodyPr/>
        <a:lstStyle/>
        <a:p>
          <a:pPr>
            <a:lnSpc>
              <a:spcPct val="100000"/>
            </a:lnSpc>
            <a:buNone/>
          </a:pPr>
          <a:r>
            <a:rPr lang="en-US" dirty="0">
              <a:solidFill>
                <a:sysClr val="windowText" lastClr="000000">
                  <a:hueOff val="0"/>
                  <a:satOff val="0"/>
                  <a:lumOff val="0"/>
                  <a:alphaOff val="0"/>
                </a:sysClr>
              </a:solidFill>
              <a:latin typeface="Calibri" panose="020F0502020204030204"/>
              <a:ea typeface="+mn-ea"/>
              <a:cs typeface="+mn-cs"/>
            </a:rPr>
            <a:t>Service Strategy: This publication focuses on the </a:t>
          </a:r>
          <a:r>
            <a:rPr lang="en-US"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high-level</a:t>
          </a:r>
          <a:r>
            <a:rPr lang="en-US" dirty="0">
              <a:solidFill>
                <a:sysClr val="windowText" lastClr="000000">
                  <a:hueOff val="0"/>
                  <a:satOff val="0"/>
                  <a:lumOff val="0"/>
                  <a:alphaOff val="0"/>
                </a:sysClr>
              </a:solidFill>
              <a:latin typeface="Calibri" panose="020F0502020204030204"/>
              <a:ea typeface="+mn-ea"/>
              <a:cs typeface="+mn-cs"/>
            </a:rPr>
            <a:t> strategy and planning aspects of IT service management. It helps organizations align their IT services with their overall business goals and objectives. Key topics covered in this book include service portfolio management, demand management, financial management for IT services, and strategies for achieving business outcomes through IT.</a:t>
          </a:r>
        </a:p>
        <a:p>
          <a:pPr>
            <a:lnSpc>
              <a:spcPct val="90000"/>
            </a:lnSpc>
            <a:buNone/>
          </a:pPr>
          <a:endParaRPr lang="en-US" dirty="0">
            <a:solidFill>
              <a:sysClr val="windowText" lastClr="000000">
                <a:hueOff val="0"/>
                <a:satOff val="0"/>
                <a:lumOff val="0"/>
                <a:alphaOff val="0"/>
              </a:sysClr>
            </a:solidFill>
            <a:latin typeface="Calibri" panose="020F0502020204030204"/>
            <a:ea typeface="+mn-ea"/>
            <a:cs typeface="+mn-cs"/>
          </a:endParaRPr>
        </a:p>
      </dgm:t>
    </dgm:pt>
    <dgm:pt modelId="{07F74985-07F6-4F51-9552-600B61CFE4C6}" type="parTrans" cxnId="{DB3B9916-30DC-4D96-8A6F-4EDCB86E301A}">
      <dgm:prSet/>
      <dgm:spPr/>
      <dgm:t>
        <a:bodyPr/>
        <a:lstStyle/>
        <a:p>
          <a:endParaRPr lang="en-US"/>
        </a:p>
      </dgm:t>
    </dgm:pt>
    <dgm:pt modelId="{AEBE1B7E-458D-4411-9731-292E1FD0E8AC}" type="sibTrans" cxnId="{DB3B9916-30DC-4D96-8A6F-4EDCB86E301A}">
      <dgm:prSet phldrT="1" phldr="0"/>
      <dgm:spPr>
        <a:xfrm>
          <a:off x="550058" y="0"/>
          <a:ext cx="899322" cy="899322"/>
        </a:xfrm>
        <a:prstGeom prst="ellips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1</a:t>
          </a:r>
        </a:p>
      </dgm:t>
    </dgm:pt>
    <dgm:pt modelId="{8FBE00C4-6658-4147-A97D-4F002FC122F0}">
      <dgm:prSet/>
      <dgm:spPr>
        <a:xfrm>
          <a:off x="2219943" y="1064922"/>
          <a:ext cx="1996729" cy="3631550"/>
        </a:xfrm>
        <a:prstGeom prst="upArrowCallout">
          <a:avLst>
            <a:gd name="adj1" fmla="val 50000"/>
            <a:gd name="adj2" fmla="val 20000"/>
            <a:gd name="adj3" fmla="val 20000"/>
            <a:gd name="adj4" fmla="val 100000"/>
          </a:avLst>
        </a:prstGeom>
        <a:solidFill>
          <a:srgbClr val="5B9BD5">
            <a:tint val="40000"/>
            <a:alpha val="90000"/>
            <a:hueOff val="-2407058"/>
            <a:satOff val="-8154"/>
            <a:lumOff val="-1046"/>
            <a:alphaOff val="0"/>
          </a:srgbClr>
        </a:solidFill>
        <a:ln w="12700" cap="flat" cmpd="sng" algn="ctr">
          <a:solidFill>
            <a:srgbClr val="5B9BD5">
              <a:tint val="40000"/>
              <a:alpha val="90000"/>
              <a:hueOff val="-2407058"/>
              <a:satOff val="-8154"/>
              <a:lumOff val="-1046"/>
              <a:alphaOff val="0"/>
            </a:srgb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Service Design: The Service Design publication provides guidance on designing IT services that meet the needs of the business and </a:t>
          </a:r>
          <a:r>
            <a:rPr lang="en-US"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customers</a:t>
          </a:r>
          <a:r>
            <a:rPr lang="en-US" dirty="0">
              <a:solidFill>
                <a:sysClr val="windowText" lastClr="000000">
                  <a:hueOff val="0"/>
                  <a:satOff val="0"/>
                  <a:lumOff val="0"/>
                  <a:alphaOff val="0"/>
                </a:sysClr>
              </a:solidFill>
              <a:latin typeface="Calibri" panose="020F0502020204030204"/>
              <a:ea typeface="+mn-ea"/>
              <a:cs typeface="+mn-cs"/>
            </a:rPr>
            <a:t>. It covers topics such as service level management, service catalog management, capacity management, availability management, and IT service continuity management. The goal is to create services that are both efficient and effective</a:t>
          </a:r>
        </a:p>
      </dgm:t>
    </dgm:pt>
    <dgm:pt modelId="{D4971A7B-2FF9-4333-8765-38D41B80D442}" type="parTrans" cxnId="{1BDFDA0C-1D0B-48F2-93C3-00E99C13342A}">
      <dgm:prSet/>
      <dgm:spPr/>
      <dgm:t>
        <a:bodyPr/>
        <a:lstStyle/>
        <a:p>
          <a:endParaRPr lang="en-US"/>
        </a:p>
      </dgm:t>
    </dgm:pt>
    <dgm:pt modelId="{1DA56351-E8F9-44DF-9689-A29E55956F8F}" type="sibTrans" cxnId="{1BDFDA0C-1D0B-48F2-93C3-00E99C13342A}">
      <dgm:prSet phldrT="2" phldr="0"/>
      <dgm:spPr>
        <a:xfrm>
          <a:off x="2768646" y="0"/>
          <a:ext cx="899322" cy="899322"/>
        </a:xfrm>
        <a:prstGeom prst="ellipse">
          <a:avLst/>
        </a:prstGeom>
        <a:solidFill>
          <a:srgbClr val="5B9BD5">
            <a:hueOff val="-1689636"/>
            <a:satOff val="-4355"/>
            <a:lumOff val="-2941"/>
            <a:alphaOff val="0"/>
          </a:srgbClr>
        </a:solidFill>
        <a:ln w="12700" cap="flat" cmpd="sng" algn="ctr">
          <a:solidFill>
            <a:srgbClr val="5B9BD5">
              <a:hueOff val="-1689636"/>
              <a:satOff val="-4355"/>
              <a:lumOff val="-2941"/>
              <a:alphaOff val="0"/>
            </a:srgb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2</a:t>
          </a:r>
        </a:p>
      </dgm:t>
    </dgm:pt>
    <dgm:pt modelId="{42FE1D2F-C8CF-45DB-AEB5-4F0120CBE4D7}">
      <dgm:prSet/>
      <dgm:spPr>
        <a:xfrm>
          <a:off x="4438532" y="1064922"/>
          <a:ext cx="1996729" cy="3631550"/>
        </a:xfrm>
        <a:prstGeom prst="upArrowCallout">
          <a:avLst>
            <a:gd name="adj1" fmla="val 50000"/>
            <a:gd name="adj2" fmla="val 20000"/>
            <a:gd name="adj3" fmla="val 20000"/>
            <a:gd name="adj4" fmla="val 100000"/>
          </a:avLst>
        </a:prstGeom>
        <a:solidFill>
          <a:srgbClr val="5B9BD5">
            <a:tint val="40000"/>
            <a:alpha val="90000"/>
            <a:hueOff val="-3851293"/>
            <a:satOff val="-13047"/>
            <a:lumOff val="-1673"/>
            <a:alphaOff val="0"/>
          </a:srgbClr>
        </a:solidFill>
        <a:ln w="12700" cap="flat" cmpd="sng" algn="ctr">
          <a:solidFill>
            <a:srgbClr val="5B9BD5">
              <a:tint val="40000"/>
              <a:alpha val="90000"/>
              <a:hueOff val="-3851293"/>
              <a:satOff val="-13047"/>
              <a:lumOff val="-1673"/>
              <a:alphaOff val="0"/>
            </a:srgb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Service </a:t>
          </a:r>
          <a:r>
            <a:rPr lang="en-US"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Transition</a:t>
          </a:r>
          <a:r>
            <a:rPr lang="en-US" dirty="0">
              <a:solidFill>
                <a:sysClr val="windowText" lastClr="000000">
                  <a:hueOff val="0"/>
                  <a:satOff val="0"/>
                  <a:lumOff val="0"/>
                  <a:alphaOff val="0"/>
                </a:sysClr>
              </a:solidFill>
              <a:latin typeface="Calibri" panose="020F0502020204030204"/>
              <a:ea typeface="+mn-ea"/>
              <a:cs typeface="+mn-cs"/>
            </a:rPr>
            <a:t>: This publication deals with the processes and activities involved in transitioning new or changed services into the live </a:t>
          </a:r>
          <a:r>
            <a:rPr lang="en-US"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environment</a:t>
          </a:r>
          <a:r>
            <a:rPr lang="en-US" dirty="0">
              <a:solidFill>
                <a:sysClr val="windowText" lastClr="000000">
                  <a:hueOff val="0"/>
                  <a:satOff val="0"/>
                  <a:lumOff val="0"/>
                  <a:alphaOff val="0"/>
                </a:sysClr>
              </a:solidFill>
              <a:latin typeface="Calibri" panose="020F0502020204030204"/>
              <a:ea typeface="+mn-ea"/>
              <a:cs typeface="+mn-cs"/>
            </a:rPr>
            <a:t>. It includes change management, release and deployment management, service asset and configuration management, knowledge management, and more. The focus is on ensuring that changes are implemented smoothly and without disrupting existing services</a:t>
          </a:r>
        </a:p>
      </dgm:t>
    </dgm:pt>
    <dgm:pt modelId="{1E73216C-7FE4-49D8-AE56-175D9FD7CDB5}" type="parTrans" cxnId="{9CB2819C-4FF4-45FB-8AE5-76779E5CFC2E}">
      <dgm:prSet/>
      <dgm:spPr/>
      <dgm:t>
        <a:bodyPr/>
        <a:lstStyle/>
        <a:p>
          <a:endParaRPr lang="en-US"/>
        </a:p>
      </dgm:t>
    </dgm:pt>
    <dgm:pt modelId="{10F9164A-DBA6-4F65-B0A0-DA294F804D7A}" type="sibTrans" cxnId="{9CB2819C-4FF4-45FB-8AE5-76779E5CFC2E}">
      <dgm:prSet phldrT="3" phldr="0"/>
      <dgm:spPr>
        <a:xfrm>
          <a:off x="4987235" y="0"/>
          <a:ext cx="899322" cy="899322"/>
        </a:xfrm>
        <a:prstGeom prst="ellipse">
          <a:avLst/>
        </a:prstGeom>
        <a:solidFill>
          <a:srgbClr val="5B9BD5">
            <a:hueOff val="-3379271"/>
            <a:satOff val="-8710"/>
            <a:lumOff val="-5883"/>
            <a:alphaOff val="0"/>
          </a:srgbClr>
        </a:solidFill>
        <a:ln w="12700" cap="flat" cmpd="sng" algn="ctr">
          <a:solidFill>
            <a:srgbClr val="5B9BD5">
              <a:hueOff val="-3379271"/>
              <a:satOff val="-8710"/>
              <a:lumOff val="-5883"/>
              <a:alphaOff val="0"/>
            </a:srgb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3</a:t>
          </a:r>
        </a:p>
      </dgm:t>
    </dgm:pt>
    <dgm:pt modelId="{86B96715-3D0B-4E25-9343-0D18CB490E63}">
      <dgm:prSet/>
      <dgm:spPr>
        <a:xfrm>
          <a:off x="6657120" y="1064922"/>
          <a:ext cx="1996729" cy="3631550"/>
        </a:xfrm>
        <a:prstGeom prst="upArrowCallout">
          <a:avLst>
            <a:gd name="adj1" fmla="val 50000"/>
            <a:gd name="adj2" fmla="val 20000"/>
            <a:gd name="adj3" fmla="val 20000"/>
            <a:gd name="adj4" fmla="val 100000"/>
          </a:avLst>
        </a:prstGeom>
        <a:solidFill>
          <a:srgbClr val="5B9BD5">
            <a:tint val="40000"/>
            <a:alpha val="90000"/>
            <a:hueOff val="-5295527"/>
            <a:satOff val="-17939"/>
            <a:lumOff val="-2301"/>
            <a:alphaOff val="0"/>
          </a:srgbClr>
        </a:solidFill>
        <a:ln w="12700" cap="flat" cmpd="sng" algn="ctr">
          <a:solidFill>
            <a:srgbClr val="5B9BD5">
              <a:tint val="40000"/>
              <a:alpha val="90000"/>
              <a:hueOff val="-5295527"/>
              <a:satOff val="-17939"/>
              <a:lumOff val="-2301"/>
              <a:alphaOff val="0"/>
            </a:srgb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Service Operation: Service Operation is all about the day-to-day management and delivery of IT services. This publication covers incident management, problem management, event management, request fulfillment, access management, and other operational processes. The aim is to provide reliable and efficient services to users and customers</a:t>
          </a:r>
        </a:p>
      </dgm:t>
    </dgm:pt>
    <dgm:pt modelId="{B7ED1F6B-FCEF-4FE8-9575-52650685F23E}" type="parTrans" cxnId="{83615C91-D2D7-4F3A-B985-D38102B9D0AC}">
      <dgm:prSet/>
      <dgm:spPr/>
      <dgm:t>
        <a:bodyPr/>
        <a:lstStyle/>
        <a:p>
          <a:endParaRPr lang="en-US"/>
        </a:p>
      </dgm:t>
    </dgm:pt>
    <dgm:pt modelId="{2C316BCD-A09A-4611-BD33-0185226323B4}" type="sibTrans" cxnId="{83615C91-D2D7-4F3A-B985-D38102B9D0AC}">
      <dgm:prSet phldrT="4" phldr="0"/>
      <dgm:spPr>
        <a:xfrm>
          <a:off x="7205824" y="0"/>
          <a:ext cx="899322" cy="899322"/>
        </a:xfrm>
        <a:prstGeom prst="ellipse">
          <a:avLst/>
        </a:prstGeom>
        <a:solidFill>
          <a:srgbClr val="5B9BD5">
            <a:hueOff val="-5068907"/>
            <a:satOff val="-13064"/>
            <a:lumOff val="-8824"/>
            <a:alphaOff val="0"/>
          </a:srgbClr>
        </a:solidFill>
        <a:ln w="12700" cap="flat" cmpd="sng" algn="ctr">
          <a:solidFill>
            <a:srgbClr val="5B9BD5">
              <a:hueOff val="-5068907"/>
              <a:satOff val="-13064"/>
              <a:lumOff val="-8824"/>
              <a:alphaOff val="0"/>
            </a:srgb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4</a:t>
          </a:r>
        </a:p>
      </dgm:t>
    </dgm:pt>
    <dgm:pt modelId="{09AB2422-FEC1-41A9-8C21-D7C4964D9A16}">
      <dgm:prSet/>
      <dgm:spPr>
        <a:xfrm>
          <a:off x="8875709" y="1064922"/>
          <a:ext cx="1996729" cy="3631550"/>
        </a:xfrm>
        <a:prstGeom prst="upArrowCallout">
          <a:avLst>
            <a:gd name="adj1" fmla="val 50000"/>
            <a:gd name="adj2" fmla="val 20000"/>
            <a:gd name="adj3" fmla="val 20000"/>
            <a:gd name="adj4" fmla="val 100000"/>
          </a:avLst>
        </a:prstGeom>
        <a:solidFill>
          <a:srgbClr val="5B9BD5">
            <a:tint val="40000"/>
            <a:alpha val="90000"/>
            <a:hueOff val="-6739762"/>
            <a:satOff val="-22832"/>
            <a:lumOff val="-2928"/>
            <a:alphaOff val="0"/>
          </a:srgbClr>
        </a:solidFill>
        <a:ln w="12700" cap="flat" cmpd="sng" algn="ctr">
          <a:solidFill>
            <a:srgbClr val="5B9BD5">
              <a:tint val="40000"/>
              <a:alpha val="90000"/>
              <a:hueOff val="-6739762"/>
              <a:satOff val="-22832"/>
              <a:lumOff val="-2928"/>
              <a:alphaOff val="0"/>
            </a:srgbClr>
          </a:solidFill>
          <a:prstDash val="solid"/>
          <a:miter lim="800000"/>
        </a:ln>
        <a:effectLst/>
      </dgm:spPr>
      <dgm:t>
        <a:bodyPr/>
        <a:lstStyle/>
        <a:p>
          <a:pPr>
            <a:buNone/>
          </a:pPr>
          <a:r>
            <a:rPr lang="en-US" dirty="0">
              <a:solidFill>
                <a:sysClr val="windowText" lastClr="000000">
                  <a:hueOff val="0"/>
                  <a:satOff val="0"/>
                  <a:lumOff val="0"/>
                  <a:alphaOff val="0"/>
                </a:sysClr>
              </a:solidFill>
              <a:latin typeface="Calibri" panose="020F0502020204030204"/>
              <a:ea typeface="+mn-ea"/>
              <a:cs typeface="+mn-cs"/>
            </a:rPr>
            <a:t>Continual Service Improvement (CSI): The CSI publication emphasizes the importance of continuous improvement in IT service management. It provides a framework for </a:t>
          </a:r>
          <a:r>
            <a:rPr lang="en-US"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organizations</a:t>
          </a:r>
          <a:r>
            <a:rPr lang="en-US" dirty="0">
              <a:solidFill>
                <a:sysClr val="windowText" lastClr="000000">
                  <a:hueOff val="0"/>
                  <a:satOff val="0"/>
                  <a:lumOff val="0"/>
                  <a:alphaOff val="0"/>
                </a:sysClr>
              </a:solidFill>
              <a:latin typeface="Calibri" panose="020F0502020204030204"/>
              <a:ea typeface="+mn-ea"/>
              <a:cs typeface="+mn-cs"/>
            </a:rPr>
            <a:t> to regularly assess their services, processes, and performance. Key components include the Deming Cycle (Plan-Do-Check-Act), service measurement and reporting, and techniques for identifying areas for improvement.</a:t>
          </a:r>
        </a:p>
      </dgm:t>
    </dgm:pt>
    <dgm:pt modelId="{BF93F4CD-CF33-4E88-8A0D-DB90E86B103C}" type="parTrans" cxnId="{7DFA7581-D26C-4FF9-A1C4-7F24217C0ACC}">
      <dgm:prSet/>
      <dgm:spPr/>
      <dgm:t>
        <a:bodyPr/>
        <a:lstStyle/>
        <a:p>
          <a:endParaRPr lang="en-US"/>
        </a:p>
      </dgm:t>
    </dgm:pt>
    <dgm:pt modelId="{DDDC3C28-1C8C-4CCB-B843-2F7BAAA697E2}" type="sibTrans" cxnId="{7DFA7581-D26C-4FF9-A1C4-7F24217C0ACC}">
      <dgm:prSet phldrT="5" phldr="0"/>
      <dgm:spPr>
        <a:xfrm>
          <a:off x="9424413" y="0"/>
          <a:ext cx="899322" cy="899322"/>
        </a:xfrm>
        <a:prstGeom prst="ellips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gm:spPr>
      <dgm:t>
        <a:bodyPr/>
        <a:lstStyle/>
        <a:p>
          <a:pPr>
            <a:buNone/>
          </a:pPr>
          <a:r>
            <a:rPr lang="en-US">
              <a:solidFill>
                <a:sysClr val="window" lastClr="FFFFFF"/>
              </a:solidFill>
              <a:latin typeface="Calibri" panose="020F0502020204030204"/>
              <a:ea typeface="+mn-ea"/>
              <a:cs typeface="+mn-cs"/>
            </a:rPr>
            <a:t>5</a:t>
          </a:r>
        </a:p>
      </dgm:t>
    </dgm:pt>
    <dgm:pt modelId="{B0121CD1-1CF8-4A9B-9CAA-0939E37A816C}" type="pres">
      <dgm:prSet presAssocID="{C4DB5E3E-3924-463B-AF0C-5395B65448B4}" presName="linearFlow" presStyleCnt="0">
        <dgm:presLayoutVars>
          <dgm:dir/>
          <dgm:animLvl val="lvl"/>
          <dgm:resizeHandles val="exact"/>
        </dgm:presLayoutVars>
      </dgm:prSet>
      <dgm:spPr/>
    </dgm:pt>
    <dgm:pt modelId="{2823CB91-EAF2-4F48-98BE-9DBEF256A455}" type="pres">
      <dgm:prSet presAssocID="{BE827657-5C62-4CE6-B19E-A1C4B8E085EE}" presName="compositeNode" presStyleCnt="0"/>
      <dgm:spPr/>
    </dgm:pt>
    <dgm:pt modelId="{2B34F3A7-CB2F-4880-A889-632574E7EF0C}" type="pres">
      <dgm:prSet presAssocID="{BE827657-5C62-4CE6-B19E-A1C4B8E085EE}" presName="parTx" presStyleLbl="node1" presStyleIdx="0" presStyleCnt="0">
        <dgm:presLayoutVars>
          <dgm:chMax val="0"/>
          <dgm:chPref val="0"/>
          <dgm:bulletEnabled val="1"/>
        </dgm:presLayoutVars>
      </dgm:prSet>
      <dgm:spPr/>
    </dgm:pt>
    <dgm:pt modelId="{D81FB49A-2B64-4032-B4B2-D069A0B67FBA}" type="pres">
      <dgm:prSet presAssocID="{BE827657-5C62-4CE6-B19E-A1C4B8E085EE}" presName="parSh" presStyleCnt="0"/>
      <dgm:spPr/>
    </dgm:pt>
    <dgm:pt modelId="{CED22E09-F363-42B5-9655-AF0104891A41}" type="pres">
      <dgm:prSet presAssocID="{BE827657-5C62-4CE6-B19E-A1C4B8E085EE}" presName="lineNode" presStyleLbl="alignAccFollowNode1" presStyleIdx="0" presStyleCnt="15"/>
      <dgm:spPr>
        <a:xfrm>
          <a:off x="1110648" y="449625"/>
          <a:ext cx="887435" cy="72"/>
        </a:xfrm>
        <a:prstGeom prst="rect">
          <a:avLst/>
        </a:prstGeom>
        <a:solidFill>
          <a:srgbClr val="5B9BD5">
            <a:tint val="40000"/>
            <a:alpha val="90000"/>
            <a:hueOff val="0"/>
            <a:satOff val="0"/>
            <a:lumOff val="0"/>
            <a:alphaOff val="0"/>
          </a:srgbClr>
        </a:solidFill>
        <a:ln w="12700" cap="flat" cmpd="sng" algn="ctr">
          <a:solidFill>
            <a:srgbClr val="5B9BD5">
              <a:tint val="40000"/>
              <a:alpha val="90000"/>
              <a:hueOff val="0"/>
              <a:satOff val="0"/>
              <a:lumOff val="0"/>
              <a:alphaOff val="0"/>
            </a:srgbClr>
          </a:solidFill>
          <a:prstDash val="solid"/>
          <a:miter lim="800000"/>
        </a:ln>
        <a:effectLst/>
      </dgm:spPr>
    </dgm:pt>
    <dgm:pt modelId="{3680CF74-F12D-4787-9AFD-BE910187261D}" type="pres">
      <dgm:prSet presAssocID="{BE827657-5C62-4CE6-B19E-A1C4B8E085EE}" presName="lineArrowNode" presStyleLbl="alignAccFollowNode1" presStyleIdx="1" presStyleCnt="15"/>
      <dgm:spPr>
        <a:xfrm>
          <a:off x="2051330" y="375116"/>
          <a:ext cx="102055" cy="191686"/>
        </a:xfrm>
        <a:prstGeom prst="chevron">
          <a:avLst>
            <a:gd name="adj" fmla="val 90000"/>
          </a:avLst>
        </a:prstGeom>
        <a:solidFill>
          <a:srgbClr val="5B9BD5">
            <a:tint val="40000"/>
            <a:alpha val="90000"/>
            <a:hueOff val="-481412"/>
            <a:satOff val="-1631"/>
            <a:lumOff val="-209"/>
            <a:alphaOff val="0"/>
          </a:srgbClr>
        </a:solidFill>
        <a:ln w="12700" cap="flat" cmpd="sng" algn="ctr">
          <a:solidFill>
            <a:srgbClr val="5B9BD5">
              <a:tint val="40000"/>
              <a:alpha val="90000"/>
              <a:hueOff val="-481412"/>
              <a:satOff val="-1631"/>
              <a:lumOff val="-209"/>
              <a:alphaOff val="0"/>
            </a:srgbClr>
          </a:solidFill>
          <a:prstDash val="solid"/>
          <a:miter lim="800000"/>
        </a:ln>
        <a:effectLst/>
      </dgm:spPr>
    </dgm:pt>
    <dgm:pt modelId="{84173ADF-3F21-4575-B561-74675F666FAF}" type="pres">
      <dgm:prSet presAssocID="{AEBE1B7E-458D-4411-9731-292E1FD0E8AC}" presName="sibTransNodeCircle" presStyleLbl="alignNode1" presStyleIdx="0" presStyleCnt="5">
        <dgm:presLayoutVars>
          <dgm:chMax val="0"/>
          <dgm:bulletEnabled/>
        </dgm:presLayoutVars>
      </dgm:prSet>
      <dgm:spPr/>
    </dgm:pt>
    <dgm:pt modelId="{D54A4E20-8EFC-4BE4-B1CA-9FF1B7A370E0}" type="pres">
      <dgm:prSet presAssocID="{AEBE1B7E-458D-4411-9731-292E1FD0E8AC}" presName="spacerBetweenCircleAndCallout" presStyleCnt="0">
        <dgm:presLayoutVars/>
      </dgm:prSet>
      <dgm:spPr/>
    </dgm:pt>
    <dgm:pt modelId="{850E0CB7-1010-49C2-9545-BFD05A7E04EE}" type="pres">
      <dgm:prSet presAssocID="{BE827657-5C62-4CE6-B19E-A1C4B8E085EE}" presName="nodeText" presStyleLbl="alignAccFollowNode1" presStyleIdx="2" presStyleCnt="15">
        <dgm:presLayoutVars>
          <dgm:bulletEnabled val="1"/>
        </dgm:presLayoutVars>
      </dgm:prSet>
      <dgm:spPr/>
    </dgm:pt>
    <dgm:pt modelId="{D42AD4F5-C8DB-48C1-A139-A2EB1FA761E7}" type="pres">
      <dgm:prSet presAssocID="{AEBE1B7E-458D-4411-9731-292E1FD0E8AC}" presName="sibTransComposite" presStyleCnt="0"/>
      <dgm:spPr/>
    </dgm:pt>
    <dgm:pt modelId="{03B4C833-48A1-4C4C-896B-FA2DFC14B233}" type="pres">
      <dgm:prSet presAssocID="{8FBE00C4-6658-4147-A97D-4F002FC122F0}" presName="compositeNode" presStyleCnt="0"/>
      <dgm:spPr/>
    </dgm:pt>
    <dgm:pt modelId="{0A1F5A97-3199-4FBB-A04A-24BD2FCCF590}" type="pres">
      <dgm:prSet presAssocID="{8FBE00C4-6658-4147-A97D-4F002FC122F0}" presName="parTx" presStyleLbl="node1" presStyleIdx="0" presStyleCnt="0">
        <dgm:presLayoutVars>
          <dgm:chMax val="0"/>
          <dgm:chPref val="0"/>
          <dgm:bulletEnabled val="1"/>
        </dgm:presLayoutVars>
      </dgm:prSet>
      <dgm:spPr/>
    </dgm:pt>
    <dgm:pt modelId="{B3EE68D2-95E1-4118-9703-DE84B7F0FE83}" type="pres">
      <dgm:prSet presAssocID="{8FBE00C4-6658-4147-A97D-4F002FC122F0}" presName="parSh" presStyleCnt="0"/>
      <dgm:spPr/>
    </dgm:pt>
    <dgm:pt modelId="{F6CAAEDB-30C6-484F-A8F6-0CC9A8D960A7}" type="pres">
      <dgm:prSet presAssocID="{8FBE00C4-6658-4147-A97D-4F002FC122F0}" presName="lineNode" presStyleLbl="alignAccFollowNode1" presStyleIdx="3" presStyleCnt="15"/>
      <dgm:spPr>
        <a:xfrm>
          <a:off x="2219943" y="449625"/>
          <a:ext cx="1996729" cy="72"/>
        </a:xfrm>
        <a:prstGeom prst="rect">
          <a:avLst/>
        </a:prstGeom>
        <a:solidFill>
          <a:srgbClr val="5B9BD5">
            <a:tint val="40000"/>
            <a:alpha val="90000"/>
            <a:hueOff val="-1444235"/>
            <a:satOff val="-4893"/>
            <a:lumOff val="-627"/>
            <a:alphaOff val="0"/>
          </a:srgbClr>
        </a:solidFill>
        <a:ln w="12700" cap="flat" cmpd="sng" algn="ctr">
          <a:solidFill>
            <a:srgbClr val="5B9BD5">
              <a:tint val="40000"/>
              <a:alpha val="90000"/>
              <a:hueOff val="-1444235"/>
              <a:satOff val="-4893"/>
              <a:lumOff val="-627"/>
              <a:alphaOff val="0"/>
            </a:srgbClr>
          </a:solidFill>
          <a:prstDash val="solid"/>
          <a:miter lim="800000"/>
        </a:ln>
        <a:effectLst/>
      </dgm:spPr>
    </dgm:pt>
    <dgm:pt modelId="{46B6939F-9356-46C8-B514-CA4A85CE9D0F}" type="pres">
      <dgm:prSet presAssocID="{8FBE00C4-6658-4147-A97D-4F002FC122F0}" presName="lineArrowNode" presStyleLbl="alignAccFollowNode1" presStyleIdx="4" presStyleCnt="15"/>
      <dgm:spPr>
        <a:xfrm>
          <a:off x="4269919" y="375116"/>
          <a:ext cx="102055" cy="191686"/>
        </a:xfrm>
        <a:prstGeom prst="chevron">
          <a:avLst>
            <a:gd name="adj" fmla="val 90000"/>
          </a:avLst>
        </a:prstGeom>
        <a:solidFill>
          <a:srgbClr val="5B9BD5">
            <a:tint val="40000"/>
            <a:alpha val="90000"/>
            <a:hueOff val="-1925647"/>
            <a:satOff val="-6523"/>
            <a:lumOff val="-837"/>
            <a:alphaOff val="0"/>
          </a:srgbClr>
        </a:solidFill>
        <a:ln w="12700" cap="flat" cmpd="sng" algn="ctr">
          <a:solidFill>
            <a:srgbClr val="5B9BD5">
              <a:tint val="40000"/>
              <a:alpha val="90000"/>
              <a:hueOff val="-1925647"/>
              <a:satOff val="-6523"/>
              <a:lumOff val="-837"/>
              <a:alphaOff val="0"/>
            </a:srgbClr>
          </a:solidFill>
          <a:prstDash val="solid"/>
          <a:miter lim="800000"/>
        </a:ln>
        <a:effectLst/>
      </dgm:spPr>
    </dgm:pt>
    <dgm:pt modelId="{28BB55A9-5891-445E-BBD6-4D60339706B5}" type="pres">
      <dgm:prSet presAssocID="{1DA56351-E8F9-44DF-9689-A29E55956F8F}" presName="sibTransNodeCircle" presStyleLbl="alignNode1" presStyleIdx="1" presStyleCnt="5">
        <dgm:presLayoutVars>
          <dgm:chMax val="0"/>
          <dgm:bulletEnabled/>
        </dgm:presLayoutVars>
      </dgm:prSet>
      <dgm:spPr/>
    </dgm:pt>
    <dgm:pt modelId="{CAA68E81-867F-4391-B427-F7FF5B5A971B}" type="pres">
      <dgm:prSet presAssocID="{1DA56351-E8F9-44DF-9689-A29E55956F8F}" presName="spacerBetweenCircleAndCallout" presStyleCnt="0">
        <dgm:presLayoutVars/>
      </dgm:prSet>
      <dgm:spPr/>
    </dgm:pt>
    <dgm:pt modelId="{5ECF47BB-3FD1-4A4D-8DB6-C6B41C5C4EDF}" type="pres">
      <dgm:prSet presAssocID="{8FBE00C4-6658-4147-A97D-4F002FC122F0}" presName="nodeText" presStyleLbl="alignAccFollowNode1" presStyleIdx="5" presStyleCnt="15">
        <dgm:presLayoutVars>
          <dgm:bulletEnabled val="1"/>
        </dgm:presLayoutVars>
      </dgm:prSet>
      <dgm:spPr/>
    </dgm:pt>
    <dgm:pt modelId="{3FC77700-E871-4E7D-A067-FB7E69368E4A}" type="pres">
      <dgm:prSet presAssocID="{1DA56351-E8F9-44DF-9689-A29E55956F8F}" presName="sibTransComposite" presStyleCnt="0"/>
      <dgm:spPr/>
    </dgm:pt>
    <dgm:pt modelId="{5B6AC77F-18B5-4A08-847B-BA1A574D698B}" type="pres">
      <dgm:prSet presAssocID="{42FE1D2F-C8CF-45DB-AEB5-4F0120CBE4D7}" presName="compositeNode" presStyleCnt="0"/>
      <dgm:spPr/>
    </dgm:pt>
    <dgm:pt modelId="{0E924B5A-C52C-453B-996F-9D9C6432CF03}" type="pres">
      <dgm:prSet presAssocID="{42FE1D2F-C8CF-45DB-AEB5-4F0120CBE4D7}" presName="parTx" presStyleLbl="node1" presStyleIdx="0" presStyleCnt="0">
        <dgm:presLayoutVars>
          <dgm:chMax val="0"/>
          <dgm:chPref val="0"/>
          <dgm:bulletEnabled val="1"/>
        </dgm:presLayoutVars>
      </dgm:prSet>
      <dgm:spPr/>
    </dgm:pt>
    <dgm:pt modelId="{3590CE7B-E24C-4B05-A0F4-2E4CE935D438}" type="pres">
      <dgm:prSet presAssocID="{42FE1D2F-C8CF-45DB-AEB5-4F0120CBE4D7}" presName="parSh" presStyleCnt="0"/>
      <dgm:spPr/>
    </dgm:pt>
    <dgm:pt modelId="{16C145B1-0D66-41D2-A6A7-CBD13806ACE9}" type="pres">
      <dgm:prSet presAssocID="{42FE1D2F-C8CF-45DB-AEB5-4F0120CBE4D7}" presName="lineNode" presStyleLbl="alignAccFollowNode1" presStyleIdx="6" presStyleCnt="15"/>
      <dgm:spPr>
        <a:xfrm>
          <a:off x="4438532" y="449625"/>
          <a:ext cx="1996729" cy="72"/>
        </a:xfrm>
        <a:prstGeom prst="rect">
          <a:avLst/>
        </a:prstGeom>
        <a:solidFill>
          <a:srgbClr val="5B9BD5">
            <a:tint val="40000"/>
            <a:alpha val="90000"/>
            <a:hueOff val="-2888470"/>
            <a:satOff val="-9785"/>
            <a:lumOff val="-1255"/>
            <a:alphaOff val="0"/>
          </a:srgbClr>
        </a:solidFill>
        <a:ln w="12700" cap="flat" cmpd="sng" algn="ctr">
          <a:solidFill>
            <a:srgbClr val="5B9BD5">
              <a:tint val="40000"/>
              <a:alpha val="90000"/>
              <a:hueOff val="-2888470"/>
              <a:satOff val="-9785"/>
              <a:lumOff val="-1255"/>
              <a:alphaOff val="0"/>
            </a:srgbClr>
          </a:solidFill>
          <a:prstDash val="solid"/>
          <a:miter lim="800000"/>
        </a:ln>
        <a:effectLst/>
      </dgm:spPr>
    </dgm:pt>
    <dgm:pt modelId="{C32BC168-512C-45F3-A11D-4A4550870CA3}" type="pres">
      <dgm:prSet presAssocID="{42FE1D2F-C8CF-45DB-AEB5-4F0120CBE4D7}" presName="lineArrowNode" presStyleLbl="alignAccFollowNode1" presStyleIdx="7" presStyleCnt="15"/>
      <dgm:spPr>
        <a:xfrm>
          <a:off x="6488508" y="375116"/>
          <a:ext cx="102055" cy="191686"/>
        </a:xfrm>
        <a:prstGeom prst="chevron">
          <a:avLst>
            <a:gd name="adj" fmla="val 90000"/>
          </a:avLst>
        </a:prstGeom>
        <a:solidFill>
          <a:srgbClr val="5B9BD5">
            <a:tint val="40000"/>
            <a:alpha val="90000"/>
            <a:hueOff val="-3369881"/>
            <a:satOff val="-11416"/>
            <a:lumOff val="-1464"/>
            <a:alphaOff val="0"/>
          </a:srgbClr>
        </a:solidFill>
        <a:ln w="12700" cap="flat" cmpd="sng" algn="ctr">
          <a:solidFill>
            <a:srgbClr val="5B9BD5">
              <a:tint val="40000"/>
              <a:alpha val="90000"/>
              <a:hueOff val="-3369881"/>
              <a:satOff val="-11416"/>
              <a:lumOff val="-1464"/>
              <a:alphaOff val="0"/>
            </a:srgbClr>
          </a:solidFill>
          <a:prstDash val="solid"/>
          <a:miter lim="800000"/>
        </a:ln>
        <a:effectLst/>
      </dgm:spPr>
    </dgm:pt>
    <dgm:pt modelId="{70D048C7-F776-41CC-8CB8-E0E6EB3FDBB7}" type="pres">
      <dgm:prSet presAssocID="{10F9164A-DBA6-4F65-B0A0-DA294F804D7A}" presName="sibTransNodeCircle" presStyleLbl="alignNode1" presStyleIdx="2" presStyleCnt="5">
        <dgm:presLayoutVars>
          <dgm:chMax val="0"/>
          <dgm:bulletEnabled/>
        </dgm:presLayoutVars>
      </dgm:prSet>
      <dgm:spPr/>
    </dgm:pt>
    <dgm:pt modelId="{792864A6-792C-4894-90E6-65FDFFD1C22E}" type="pres">
      <dgm:prSet presAssocID="{10F9164A-DBA6-4F65-B0A0-DA294F804D7A}" presName="spacerBetweenCircleAndCallout" presStyleCnt="0">
        <dgm:presLayoutVars/>
      </dgm:prSet>
      <dgm:spPr/>
    </dgm:pt>
    <dgm:pt modelId="{12533891-8B5C-4F57-AC29-D121CDA89510}" type="pres">
      <dgm:prSet presAssocID="{42FE1D2F-C8CF-45DB-AEB5-4F0120CBE4D7}" presName="nodeText" presStyleLbl="alignAccFollowNode1" presStyleIdx="8" presStyleCnt="15">
        <dgm:presLayoutVars>
          <dgm:bulletEnabled val="1"/>
        </dgm:presLayoutVars>
      </dgm:prSet>
      <dgm:spPr/>
    </dgm:pt>
    <dgm:pt modelId="{A4501287-EFDA-458D-9D61-AADB71512DF1}" type="pres">
      <dgm:prSet presAssocID="{10F9164A-DBA6-4F65-B0A0-DA294F804D7A}" presName="sibTransComposite" presStyleCnt="0"/>
      <dgm:spPr/>
    </dgm:pt>
    <dgm:pt modelId="{090D74BC-86A8-42FA-9E22-88410F482BEA}" type="pres">
      <dgm:prSet presAssocID="{86B96715-3D0B-4E25-9343-0D18CB490E63}" presName="compositeNode" presStyleCnt="0"/>
      <dgm:spPr/>
    </dgm:pt>
    <dgm:pt modelId="{138B7681-9396-4E58-AE6C-EDCE4DC35471}" type="pres">
      <dgm:prSet presAssocID="{86B96715-3D0B-4E25-9343-0D18CB490E63}" presName="parTx" presStyleLbl="node1" presStyleIdx="0" presStyleCnt="0">
        <dgm:presLayoutVars>
          <dgm:chMax val="0"/>
          <dgm:chPref val="0"/>
          <dgm:bulletEnabled val="1"/>
        </dgm:presLayoutVars>
      </dgm:prSet>
      <dgm:spPr/>
    </dgm:pt>
    <dgm:pt modelId="{EB0FE6FD-0D30-4083-9EBC-9F0E4BA9C11D}" type="pres">
      <dgm:prSet presAssocID="{86B96715-3D0B-4E25-9343-0D18CB490E63}" presName="parSh" presStyleCnt="0"/>
      <dgm:spPr/>
    </dgm:pt>
    <dgm:pt modelId="{791E546C-F513-4D9B-ABE9-30284C63E183}" type="pres">
      <dgm:prSet presAssocID="{86B96715-3D0B-4E25-9343-0D18CB490E63}" presName="lineNode" presStyleLbl="alignAccFollowNode1" presStyleIdx="9" presStyleCnt="15"/>
      <dgm:spPr>
        <a:xfrm>
          <a:off x="6657120" y="449625"/>
          <a:ext cx="1996729" cy="72"/>
        </a:xfrm>
        <a:prstGeom prst="rect">
          <a:avLst/>
        </a:prstGeom>
        <a:solidFill>
          <a:srgbClr val="5B9BD5">
            <a:tint val="40000"/>
            <a:alpha val="90000"/>
            <a:hueOff val="-4332704"/>
            <a:satOff val="-14678"/>
            <a:lumOff val="-1882"/>
            <a:alphaOff val="0"/>
          </a:srgbClr>
        </a:solidFill>
        <a:ln w="12700" cap="flat" cmpd="sng" algn="ctr">
          <a:solidFill>
            <a:srgbClr val="5B9BD5">
              <a:tint val="40000"/>
              <a:alpha val="90000"/>
              <a:hueOff val="-4332704"/>
              <a:satOff val="-14678"/>
              <a:lumOff val="-1882"/>
              <a:alphaOff val="0"/>
            </a:srgbClr>
          </a:solidFill>
          <a:prstDash val="solid"/>
          <a:miter lim="800000"/>
        </a:ln>
        <a:effectLst/>
      </dgm:spPr>
    </dgm:pt>
    <dgm:pt modelId="{224D216F-971C-41E8-ADC3-AE9D43E00292}" type="pres">
      <dgm:prSet presAssocID="{86B96715-3D0B-4E25-9343-0D18CB490E63}" presName="lineArrowNode" presStyleLbl="alignAccFollowNode1" presStyleIdx="10" presStyleCnt="15"/>
      <dgm:spPr>
        <a:xfrm>
          <a:off x="8707096" y="375116"/>
          <a:ext cx="102055" cy="191686"/>
        </a:xfrm>
        <a:prstGeom prst="chevron">
          <a:avLst>
            <a:gd name="adj" fmla="val 90000"/>
          </a:avLst>
        </a:prstGeom>
        <a:solidFill>
          <a:srgbClr val="5B9BD5">
            <a:tint val="40000"/>
            <a:alpha val="90000"/>
            <a:hueOff val="-4814116"/>
            <a:satOff val="-16309"/>
            <a:lumOff val="-2091"/>
            <a:alphaOff val="0"/>
          </a:srgbClr>
        </a:solidFill>
        <a:ln w="12700" cap="flat" cmpd="sng" algn="ctr">
          <a:solidFill>
            <a:srgbClr val="5B9BD5">
              <a:tint val="40000"/>
              <a:alpha val="90000"/>
              <a:hueOff val="-4814116"/>
              <a:satOff val="-16309"/>
              <a:lumOff val="-2091"/>
              <a:alphaOff val="0"/>
            </a:srgbClr>
          </a:solidFill>
          <a:prstDash val="solid"/>
          <a:miter lim="800000"/>
        </a:ln>
        <a:effectLst/>
      </dgm:spPr>
    </dgm:pt>
    <dgm:pt modelId="{DC13EA7C-BDC2-4C57-BE1F-9C6D9948899E}" type="pres">
      <dgm:prSet presAssocID="{2C316BCD-A09A-4611-BD33-0185226323B4}" presName="sibTransNodeCircle" presStyleLbl="alignNode1" presStyleIdx="3" presStyleCnt="5">
        <dgm:presLayoutVars>
          <dgm:chMax val="0"/>
          <dgm:bulletEnabled/>
        </dgm:presLayoutVars>
      </dgm:prSet>
      <dgm:spPr/>
    </dgm:pt>
    <dgm:pt modelId="{150D1B93-B8BF-44E2-9DB2-851B3B3E274E}" type="pres">
      <dgm:prSet presAssocID="{2C316BCD-A09A-4611-BD33-0185226323B4}" presName="spacerBetweenCircleAndCallout" presStyleCnt="0">
        <dgm:presLayoutVars/>
      </dgm:prSet>
      <dgm:spPr/>
    </dgm:pt>
    <dgm:pt modelId="{90753CF5-C595-4BDD-B5CF-BDFC11DDB5BE}" type="pres">
      <dgm:prSet presAssocID="{86B96715-3D0B-4E25-9343-0D18CB490E63}" presName="nodeText" presStyleLbl="alignAccFollowNode1" presStyleIdx="11" presStyleCnt="15">
        <dgm:presLayoutVars>
          <dgm:bulletEnabled val="1"/>
        </dgm:presLayoutVars>
      </dgm:prSet>
      <dgm:spPr/>
    </dgm:pt>
    <dgm:pt modelId="{C4527E95-07D3-4E9A-8C58-82F617B70721}" type="pres">
      <dgm:prSet presAssocID="{2C316BCD-A09A-4611-BD33-0185226323B4}" presName="sibTransComposite" presStyleCnt="0"/>
      <dgm:spPr/>
    </dgm:pt>
    <dgm:pt modelId="{1243DEA8-EA22-4C1D-93E3-1859F881544B}" type="pres">
      <dgm:prSet presAssocID="{09AB2422-FEC1-41A9-8C21-D7C4964D9A16}" presName="compositeNode" presStyleCnt="0"/>
      <dgm:spPr/>
    </dgm:pt>
    <dgm:pt modelId="{B5B8FEB5-B1F8-486D-A642-7F0A1D62A21F}" type="pres">
      <dgm:prSet presAssocID="{09AB2422-FEC1-41A9-8C21-D7C4964D9A16}" presName="parTx" presStyleLbl="node1" presStyleIdx="0" presStyleCnt="0">
        <dgm:presLayoutVars>
          <dgm:chMax val="0"/>
          <dgm:chPref val="0"/>
          <dgm:bulletEnabled val="1"/>
        </dgm:presLayoutVars>
      </dgm:prSet>
      <dgm:spPr/>
    </dgm:pt>
    <dgm:pt modelId="{9F3D16BA-221E-4554-ACFC-24865C4169DE}" type="pres">
      <dgm:prSet presAssocID="{09AB2422-FEC1-41A9-8C21-D7C4964D9A16}" presName="parSh" presStyleCnt="0"/>
      <dgm:spPr/>
    </dgm:pt>
    <dgm:pt modelId="{1E60F37E-229B-45C6-8C91-4571EFC529C3}" type="pres">
      <dgm:prSet presAssocID="{09AB2422-FEC1-41A9-8C21-D7C4964D9A16}" presName="lineNode" presStyleLbl="alignAccFollowNode1" presStyleIdx="12" presStyleCnt="15"/>
      <dgm:spPr>
        <a:xfrm>
          <a:off x="8875709" y="449625"/>
          <a:ext cx="998364" cy="72"/>
        </a:xfrm>
        <a:prstGeom prst="rect">
          <a:avLst/>
        </a:prstGeom>
        <a:solidFill>
          <a:srgbClr val="5B9BD5">
            <a:tint val="40000"/>
            <a:alpha val="90000"/>
            <a:hueOff val="-5776939"/>
            <a:satOff val="-19570"/>
            <a:lumOff val="-2510"/>
            <a:alphaOff val="0"/>
          </a:srgbClr>
        </a:solidFill>
        <a:ln w="12700" cap="flat" cmpd="sng" algn="ctr">
          <a:solidFill>
            <a:srgbClr val="5B9BD5">
              <a:tint val="40000"/>
              <a:alpha val="90000"/>
              <a:hueOff val="-5776939"/>
              <a:satOff val="-19570"/>
              <a:lumOff val="-2510"/>
              <a:alphaOff val="0"/>
            </a:srgbClr>
          </a:solidFill>
          <a:prstDash val="solid"/>
          <a:miter lim="800000"/>
        </a:ln>
        <a:effectLst/>
      </dgm:spPr>
    </dgm:pt>
    <dgm:pt modelId="{3082F7B8-3A56-43DD-ACF2-5BE769DBDEBE}" type="pres">
      <dgm:prSet presAssocID="{09AB2422-FEC1-41A9-8C21-D7C4964D9A16}" presName="lineArrowNode" presStyleLbl="alignAccFollowNode1" presStyleIdx="13" presStyleCnt="15"/>
      <dgm:spPr/>
    </dgm:pt>
    <dgm:pt modelId="{E602A51F-6767-48B0-8BA9-B765AE7C6142}" type="pres">
      <dgm:prSet presAssocID="{DDDC3C28-1C8C-4CCB-B843-2F7BAAA697E2}" presName="sibTransNodeCircle" presStyleLbl="alignNode1" presStyleIdx="4" presStyleCnt="5">
        <dgm:presLayoutVars>
          <dgm:chMax val="0"/>
          <dgm:bulletEnabled/>
        </dgm:presLayoutVars>
      </dgm:prSet>
      <dgm:spPr/>
    </dgm:pt>
    <dgm:pt modelId="{3E1D463A-F24C-487B-87E3-A54F1DA33B45}" type="pres">
      <dgm:prSet presAssocID="{DDDC3C28-1C8C-4CCB-B843-2F7BAAA697E2}" presName="spacerBetweenCircleAndCallout" presStyleCnt="0">
        <dgm:presLayoutVars/>
      </dgm:prSet>
      <dgm:spPr/>
    </dgm:pt>
    <dgm:pt modelId="{40AD197A-89AA-4F7B-B1CF-7AC693D18549}" type="pres">
      <dgm:prSet presAssocID="{09AB2422-FEC1-41A9-8C21-D7C4964D9A16}" presName="nodeText" presStyleLbl="alignAccFollowNode1" presStyleIdx="14" presStyleCnt="15">
        <dgm:presLayoutVars>
          <dgm:bulletEnabled val="1"/>
        </dgm:presLayoutVars>
      </dgm:prSet>
      <dgm:spPr/>
    </dgm:pt>
  </dgm:ptLst>
  <dgm:cxnLst>
    <dgm:cxn modelId="{1BDFDA0C-1D0B-48F2-93C3-00E99C13342A}" srcId="{C4DB5E3E-3924-463B-AF0C-5395B65448B4}" destId="{8FBE00C4-6658-4147-A97D-4F002FC122F0}" srcOrd="1" destOrd="0" parTransId="{D4971A7B-2FF9-4333-8765-38D41B80D442}" sibTransId="{1DA56351-E8F9-44DF-9689-A29E55956F8F}"/>
    <dgm:cxn modelId="{EC12E311-0C53-4AEA-9834-79463CF60C38}" type="presOf" srcId="{1DA56351-E8F9-44DF-9689-A29E55956F8F}" destId="{28BB55A9-5891-445E-BBD6-4D60339706B5}" srcOrd="0" destOrd="0" presId="urn:microsoft.com/office/officeart/2016/7/layout/LinearArrowProcessNumbered"/>
    <dgm:cxn modelId="{DB3B9916-30DC-4D96-8A6F-4EDCB86E301A}" srcId="{C4DB5E3E-3924-463B-AF0C-5395B65448B4}" destId="{BE827657-5C62-4CE6-B19E-A1C4B8E085EE}" srcOrd="0" destOrd="0" parTransId="{07F74985-07F6-4F51-9552-600B61CFE4C6}" sibTransId="{AEBE1B7E-458D-4411-9731-292E1FD0E8AC}"/>
    <dgm:cxn modelId="{0EA13D23-1216-40D9-AA5D-2517515A23DE}" type="presOf" srcId="{2C316BCD-A09A-4611-BD33-0185226323B4}" destId="{DC13EA7C-BDC2-4C57-BE1F-9C6D9948899E}" srcOrd="0" destOrd="0" presId="urn:microsoft.com/office/officeart/2016/7/layout/LinearArrowProcessNumbered"/>
    <dgm:cxn modelId="{E09C082B-C952-41A3-BA37-A9ADDBB51D73}" type="presOf" srcId="{09AB2422-FEC1-41A9-8C21-D7C4964D9A16}" destId="{40AD197A-89AA-4F7B-B1CF-7AC693D18549}" srcOrd="0" destOrd="0" presId="urn:microsoft.com/office/officeart/2016/7/layout/LinearArrowProcessNumbered"/>
    <dgm:cxn modelId="{F3DD6643-E3F8-4A41-8734-6A229C8DCB55}" type="presOf" srcId="{42FE1D2F-C8CF-45DB-AEB5-4F0120CBE4D7}" destId="{12533891-8B5C-4F57-AC29-D121CDA89510}" srcOrd="0" destOrd="0" presId="urn:microsoft.com/office/officeart/2016/7/layout/LinearArrowProcessNumbered"/>
    <dgm:cxn modelId="{A02C8649-E582-44FE-AF7D-0641B147ABF5}" type="presOf" srcId="{86B96715-3D0B-4E25-9343-0D18CB490E63}" destId="{90753CF5-C595-4BDD-B5CF-BDFC11DDB5BE}" srcOrd="0" destOrd="0" presId="urn:microsoft.com/office/officeart/2016/7/layout/LinearArrowProcessNumbered"/>
    <dgm:cxn modelId="{017DB85C-F1A1-4253-A37B-DAE445602718}" type="presOf" srcId="{BE827657-5C62-4CE6-B19E-A1C4B8E085EE}" destId="{850E0CB7-1010-49C2-9545-BFD05A7E04EE}" srcOrd="0" destOrd="0" presId="urn:microsoft.com/office/officeart/2016/7/layout/LinearArrowProcessNumbered"/>
    <dgm:cxn modelId="{D6B12261-1BB5-4A1B-8A26-249A16F3855D}" type="presOf" srcId="{DDDC3C28-1C8C-4CCB-B843-2F7BAAA697E2}" destId="{E602A51F-6767-48B0-8BA9-B765AE7C6142}" srcOrd="0" destOrd="0" presId="urn:microsoft.com/office/officeart/2016/7/layout/LinearArrowProcessNumbered"/>
    <dgm:cxn modelId="{7DFA7581-D26C-4FF9-A1C4-7F24217C0ACC}" srcId="{C4DB5E3E-3924-463B-AF0C-5395B65448B4}" destId="{09AB2422-FEC1-41A9-8C21-D7C4964D9A16}" srcOrd="4" destOrd="0" parTransId="{BF93F4CD-CF33-4E88-8A0D-DB90E86B103C}" sibTransId="{DDDC3C28-1C8C-4CCB-B843-2F7BAAA697E2}"/>
    <dgm:cxn modelId="{83615C91-D2D7-4F3A-B985-D38102B9D0AC}" srcId="{C4DB5E3E-3924-463B-AF0C-5395B65448B4}" destId="{86B96715-3D0B-4E25-9343-0D18CB490E63}" srcOrd="3" destOrd="0" parTransId="{B7ED1F6B-FCEF-4FE8-9575-52650685F23E}" sibTransId="{2C316BCD-A09A-4611-BD33-0185226323B4}"/>
    <dgm:cxn modelId="{9CB2819C-4FF4-45FB-8AE5-76779E5CFC2E}" srcId="{C4DB5E3E-3924-463B-AF0C-5395B65448B4}" destId="{42FE1D2F-C8CF-45DB-AEB5-4F0120CBE4D7}" srcOrd="2" destOrd="0" parTransId="{1E73216C-7FE4-49D8-AE56-175D9FD7CDB5}" sibTransId="{10F9164A-DBA6-4F65-B0A0-DA294F804D7A}"/>
    <dgm:cxn modelId="{D12945A3-1A4D-43C1-A204-D2BE01DB2C44}" type="presOf" srcId="{C4DB5E3E-3924-463B-AF0C-5395B65448B4}" destId="{B0121CD1-1CF8-4A9B-9CAA-0939E37A816C}" srcOrd="0" destOrd="0" presId="urn:microsoft.com/office/officeart/2016/7/layout/LinearArrowProcessNumbered"/>
    <dgm:cxn modelId="{CCEEBAB8-55F3-4772-AD25-6A32F029C13F}" type="presOf" srcId="{AEBE1B7E-458D-4411-9731-292E1FD0E8AC}" destId="{84173ADF-3F21-4575-B561-74675F666FAF}" srcOrd="0" destOrd="0" presId="urn:microsoft.com/office/officeart/2016/7/layout/LinearArrowProcessNumbered"/>
    <dgm:cxn modelId="{4BBD8FD1-D64F-43E4-A229-5BDBDBC7C069}" type="presOf" srcId="{8FBE00C4-6658-4147-A97D-4F002FC122F0}" destId="{5ECF47BB-3FD1-4A4D-8DB6-C6B41C5C4EDF}" srcOrd="0" destOrd="0" presId="urn:microsoft.com/office/officeart/2016/7/layout/LinearArrowProcessNumbered"/>
    <dgm:cxn modelId="{6C930ADE-3913-4BE3-9256-CC019233EDEA}" type="presOf" srcId="{10F9164A-DBA6-4F65-B0A0-DA294F804D7A}" destId="{70D048C7-F776-41CC-8CB8-E0E6EB3FDBB7}" srcOrd="0" destOrd="0" presId="urn:microsoft.com/office/officeart/2016/7/layout/LinearArrowProcessNumbered"/>
    <dgm:cxn modelId="{1D299D20-192A-4461-8A56-4BA3F324B311}" type="presParOf" srcId="{B0121CD1-1CF8-4A9B-9CAA-0939E37A816C}" destId="{2823CB91-EAF2-4F48-98BE-9DBEF256A455}" srcOrd="0" destOrd="0" presId="urn:microsoft.com/office/officeart/2016/7/layout/LinearArrowProcessNumbered"/>
    <dgm:cxn modelId="{26651F38-77F4-457F-8D9C-8A80A608C270}" type="presParOf" srcId="{2823CB91-EAF2-4F48-98BE-9DBEF256A455}" destId="{2B34F3A7-CB2F-4880-A889-632574E7EF0C}" srcOrd="0" destOrd="0" presId="urn:microsoft.com/office/officeart/2016/7/layout/LinearArrowProcessNumbered"/>
    <dgm:cxn modelId="{3577BD18-4CDF-41E6-840F-865AC81DC2E6}" type="presParOf" srcId="{2823CB91-EAF2-4F48-98BE-9DBEF256A455}" destId="{D81FB49A-2B64-4032-B4B2-D069A0B67FBA}" srcOrd="1" destOrd="0" presId="urn:microsoft.com/office/officeart/2016/7/layout/LinearArrowProcessNumbered"/>
    <dgm:cxn modelId="{B62E7A03-9DF3-4B32-B003-8D833BB4122D}" type="presParOf" srcId="{D81FB49A-2B64-4032-B4B2-D069A0B67FBA}" destId="{CED22E09-F363-42B5-9655-AF0104891A41}" srcOrd="0" destOrd="0" presId="urn:microsoft.com/office/officeart/2016/7/layout/LinearArrowProcessNumbered"/>
    <dgm:cxn modelId="{1D1ECB47-6A24-4A00-8BD6-442E4032A8A2}" type="presParOf" srcId="{D81FB49A-2B64-4032-B4B2-D069A0B67FBA}" destId="{3680CF74-F12D-4787-9AFD-BE910187261D}" srcOrd="1" destOrd="0" presId="urn:microsoft.com/office/officeart/2016/7/layout/LinearArrowProcessNumbered"/>
    <dgm:cxn modelId="{1D277D8A-45D6-41E7-8A70-44150CFEC1C6}" type="presParOf" srcId="{D81FB49A-2B64-4032-B4B2-D069A0B67FBA}" destId="{84173ADF-3F21-4575-B561-74675F666FAF}" srcOrd="2" destOrd="0" presId="urn:microsoft.com/office/officeart/2016/7/layout/LinearArrowProcessNumbered"/>
    <dgm:cxn modelId="{E73577BC-4805-4F60-BCF3-4C5ED86A4FE5}" type="presParOf" srcId="{D81FB49A-2B64-4032-B4B2-D069A0B67FBA}" destId="{D54A4E20-8EFC-4BE4-B1CA-9FF1B7A370E0}" srcOrd="3" destOrd="0" presId="urn:microsoft.com/office/officeart/2016/7/layout/LinearArrowProcessNumbered"/>
    <dgm:cxn modelId="{7578936F-A748-4D4D-A7B1-7F96A6DE7E4D}" type="presParOf" srcId="{2823CB91-EAF2-4F48-98BE-9DBEF256A455}" destId="{850E0CB7-1010-49C2-9545-BFD05A7E04EE}" srcOrd="2" destOrd="0" presId="urn:microsoft.com/office/officeart/2016/7/layout/LinearArrowProcessNumbered"/>
    <dgm:cxn modelId="{F3299949-622A-497E-996B-232B4790A0AE}" type="presParOf" srcId="{B0121CD1-1CF8-4A9B-9CAA-0939E37A816C}" destId="{D42AD4F5-C8DB-48C1-A139-A2EB1FA761E7}" srcOrd="1" destOrd="0" presId="urn:microsoft.com/office/officeart/2016/7/layout/LinearArrowProcessNumbered"/>
    <dgm:cxn modelId="{CD0B8BD3-6404-4456-845B-BF3A2EA6FA6A}" type="presParOf" srcId="{B0121CD1-1CF8-4A9B-9CAA-0939E37A816C}" destId="{03B4C833-48A1-4C4C-896B-FA2DFC14B233}" srcOrd="2" destOrd="0" presId="urn:microsoft.com/office/officeart/2016/7/layout/LinearArrowProcessNumbered"/>
    <dgm:cxn modelId="{209F04A9-4C03-44C7-B1E1-14C631E19FC1}" type="presParOf" srcId="{03B4C833-48A1-4C4C-896B-FA2DFC14B233}" destId="{0A1F5A97-3199-4FBB-A04A-24BD2FCCF590}" srcOrd="0" destOrd="0" presId="urn:microsoft.com/office/officeart/2016/7/layout/LinearArrowProcessNumbered"/>
    <dgm:cxn modelId="{F34E9644-BEB9-4D01-822B-5E21F78AAE1C}" type="presParOf" srcId="{03B4C833-48A1-4C4C-896B-FA2DFC14B233}" destId="{B3EE68D2-95E1-4118-9703-DE84B7F0FE83}" srcOrd="1" destOrd="0" presId="urn:microsoft.com/office/officeart/2016/7/layout/LinearArrowProcessNumbered"/>
    <dgm:cxn modelId="{B4B49493-7B8D-430B-B80E-D6937590BFAA}" type="presParOf" srcId="{B3EE68D2-95E1-4118-9703-DE84B7F0FE83}" destId="{F6CAAEDB-30C6-484F-A8F6-0CC9A8D960A7}" srcOrd="0" destOrd="0" presId="urn:microsoft.com/office/officeart/2016/7/layout/LinearArrowProcessNumbered"/>
    <dgm:cxn modelId="{2CBF33BA-6592-4CCB-981E-5F6925CC537F}" type="presParOf" srcId="{B3EE68D2-95E1-4118-9703-DE84B7F0FE83}" destId="{46B6939F-9356-46C8-B514-CA4A85CE9D0F}" srcOrd="1" destOrd="0" presId="urn:microsoft.com/office/officeart/2016/7/layout/LinearArrowProcessNumbered"/>
    <dgm:cxn modelId="{8A7CFC58-0C00-442B-AF67-3081014ABA12}" type="presParOf" srcId="{B3EE68D2-95E1-4118-9703-DE84B7F0FE83}" destId="{28BB55A9-5891-445E-BBD6-4D60339706B5}" srcOrd="2" destOrd="0" presId="urn:microsoft.com/office/officeart/2016/7/layout/LinearArrowProcessNumbered"/>
    <dgm:cxn modelId="{EB5E8D85-2DEC-4801-8F47-8BCB789726D3}" type="presParOf" srcId="{B3EE68D2-95E1-4118-9703-DE84B7F0FE83}" destId="{CAA68E81-867F-4391-B427-F7FF5B5A971B}" srcOrd="3" destOrd="0" presId="urn:microsoft.com/office/officeart/2016/7/layout/LinearArrowProcessNumbered"/>
    <dgm:cxn modelId="{04A492F6-7800-4EFF-8030-EAEB97BF59FA}" type="presParOf" srcId="{03B4C833-48A1-4C4C-896B-FA2DFC14B233}" destId="{5ECF47BB-3FD1-4A4D-8DB6-C6B41C5C4EDF}" srcOrd="2" destOrd="0" presId="urn:microsoft.com/office/officeart/2016/7/layout/LinearArrowProcessNumbered"/>
    <dgm:cxn modelId="{20A34CE8-3E17-47AC-BF8B-9B30C21DB91E}" type="presParOf" srcId="{B0121CD1-1CF8-4A9B-9CAA-0939E37A816C}" destId="{3FC77700-E871-4E7D-A067-FB7E69368E4A}" srcOrd="3" destOrd="0" presId="urn:microsoft.com/office/officeart/2016/7/layout/LinearArrowProcessNumbered"/>
    <dgm:cxn modelId="{5DC5155A-A8C6-471C-B4AB-7F80554541FD}" type="presParOf" srcId="{B0121CD1-1CF8-4A9B-9CAA-0939E37A816C}" destId="{5B6AC77F-18B5-4A08-847B-BA1A574D698B}" srcOrd="4" destOrd="0" presId="urn:microsoft.com/office/officeart/2016/7/layout/LinearArrowProcessNumbered"/>
    <dgm:cxn modelId="{8B64FD60-0EB4-422F-929F-AB5C1740FE41}" type="presParOf" srcId="{5B6AC77F-18B5-4A08-847B-BA1A574D698B}" destId="{0E924B5A-C52C-453B-996F-9D9C6432CF03}" srcOrd="0" destOrd="0" presId="urn:microsoft.com/office/officeart/2016/7/layout/LinearArrowProcessNumbered"/>
    <dgm:cxn modelId="{7C86FAA4-0997-4EDF-BF27-FD183879A2C6}" type="presParOf" srcId="{5B6AC77F-18B5-4A08-847B-BA1A574D698B}" destId="{3590CE7B-E24C-4B05-A0F4-2E4CE935D438}" srcOrd="1" destOrd="0" presId="urn:microsoft.com/office/officeart/2016/7/layout/LinearArrowProcessNumbered"/>
    <dgm:cxn modelId="{FE97BCED-E8D4-4F85-B113-AF47B6AACC2E}" type="presParOf" srcId="{3590CE7B-E24C-4B05-A0F4-2E4CE935D438}" destId="{16C145B1-0D66-41D2-A6A7-CBD13806ACE9}" srcOrd="0" destOrd="0" presId="urn:microsoft.com/office/officeart/2016/7/layout/LinearArrowProcessNumbered"/>
    <dgm:cxn modelId="{B36F0A31-3979-4F2C-8EEB-D8BC3D9C9F2C}" type="presParOf" srcId="{3590CE7B-E24C-4B05-A0F4-2E4CE935D438}" destId="{C32BC168-512C-45F3-A11D-4A4550870CA3}" srcOrd="1" destOrd="0" presId="urn:microsoft.com/office/officeart/2016/7/layout/LinearArrowProcessNumbered"/>
    <dgm:cxn modelId="{585DA3C5-673B-472F-AA4A-2C7761984AA4}" type="presParOf" srcId="{3590CE7B-E24C-4B05-A0F4-2E4CE935D438}" destId="{70D048C7-F776-41CC-8CB8-E0E6EB3FDBB7}" srcOrd="2" destOrd="0" presId="urn:microsoft.com/office/officeart/2016/7/layout/LinearArrowProcessNumbered"/>
    <dgm:cxn modelId="{BB55FAA8-4DA1-47F4-91BD-267716DC5DCD}" type="presParOf" srcId="{3590CE7B-E24C-4B05-A0F4-2E4CE935D438}" destId="{792864A6-792C-4894-90E6-65FDFFD1C22E}" srcOrd="3" destOrd="0" presId="urn:microsoft.com/office/officeart/2016/7/layout/LinearArrowProcessNumbered"/>
    <dgm:cxn modelId="{14DBC2F8-2315-4705-8875-F1B19FBFF213}" type="presParOf" srcId="{5B6AC77F-18B5-4A08-847B-BA1A574D698B}" destId="{12533891-8B5C-4F57-AC29-D121CDA89510}" srcOrd="2" destOrd="0" presId="urn:microsoft.com/office/officeart/2016/7/layout/LinearArrowProcessNumbered"/>
    <dgm:cxn modelId="{8095B39B-1C44-4D48-937B-8C02B52CA722}" type="presParOf" srcId="{B0121CD1-1CF8-4A9B-9CAA-0939E37A816C}" destId="{A4501287-EFDA-458D-9D61-AADB71512DF1}" srcOrd="5" destOrd="0" presId="urn:microsoft.com/office/officeart/2016/7/layout/LinearArrowProcessNumbered"/>
    <dgm:cxn modelId="{E3F8F918-E8AC-4D03-B1C9-34DCCAA87582}" type="presParOf" srcId="{B0121CD1-1CF8-4A9B-9CAA-0939E37A816C}" destId="{090D74BC-86A8-42FA-9E22-88410F482BEA}" srcOrd="6" destOrd="0" presId="urn:microsoft.com/office/officeart/2016/7/layout/LinearArrowProcessNumbered"/>
    <dgm:cxn modelId="{32F649F2-C617-4DCA-8EA9-DBAAF3AB249E}" type="presParOf" srcId="{090D74BC-86A8-42FA-9E22-88410F482BEA}" destId="{138B7681-9396-4E58-AE6C-EDCE4DC35471}" srcOrd="0" destOrd="0" presId="urn:microsoft.com/office/officeart/2016/7/layout/LinearArrowProcessNumbered"/>
    <dgm:cxn modelId="{B7CF9734-B9A4-4B6C-A17E-76AB9B5028A4}" type="presParOf" srcId="{090D74BC-86A8-42FA-9E22-88410F482BEA}" destId="{EB0FE6FD-0D30-4083-9EBC-9F0E4BA9C11D}" srcOrd="1" destOrd="0" presId="urn:microsoft.com/office/officeart/2016/7/layout/LinearArrowProcessNumbered"/>
    <dgm:cxn modelId="{2C34C997-2542-4307-8EDE-5A4AF07986FF}" type="presParOf" srcId="{EB0FE6FD-0D30-4083-9EBC-9F0E4BA9C11D}" destId="{791E546C-F513-4D9B-ABE9-30284C63E183}" srcOrd="0" destOrd="0" presId="urn:microsoft.com/office/officeart/2016/7/layout/LinearArrowProcessNumbered"/>
    <dgm:cxn modelId="{409EA6A1-3E53-4AEF-901F-6D0891AE10BF}" type="presParOf" srcId="{EB0FE6FD-0D30-4083-9EBC-9F0E4BA9C11D}" destId="{224D216F-971C-41E8-ADC3-AE9D43E00292}" srcOrd="1" destOrd="0" presId="urn:microsoft.com/office/officeart/2016/7/layout/LinearArrowProcessNumbered"/>
    <dgm:cxn modelId="{50438E87-6D30-4875-B452-2A64E6213F8F}" type="presParOf" srcId="{EB0FE6FD-0D30-4083-9EBC-9F0E4BA9C11D}" destId="{DC13EA7C-BDC2-4C57-BE1F-9C6D9948899E}" srcOrd="2" destOrd="0" presId="urn:microsoft.com/office/officeart/2016/7/layout/LinearArrowProcessNumbered"/>
    <dgm:cxn modelId="{9B31AFAC-E186-4498-B379-AD9476915B81}" type="presParOf" srcId="{EB0FE6FD-0D30-4083-9EBC-9F0E4BA9C11D}" destId="{150D1B93-B8BF-44E2-9DB2-851B3B3E274E}" srcOrd="3" destOrd="0" presId="urn:microsoft.com/office/officeart/2016/7/layout/LinearArrowProcessNumbered"/>
    <dgm:cxn modelId="{4D40562E-5855-404D-9EBB-E534CADBF666}" type="presParOf" srcId="{090D74BC-86A8-42FA-9E22-88410F482BEA}" destId="{90753CF5-C595-4BDD-B5CF-BDFC11DDB5BE}" srcOrd="2" destOrd="0" presId="urn:microsoft.com/office/officeart/2016/7/layout/LinearArrowProcessNumbered"/>
    <dgm:cxn modelId="{63070F31-5D28-4BF7-A373-B5215356F1C7}" type="presParOf" srcId="{B0121CD1-1CF8-4A9B-9CAA-0939E37A816C}" destId="{C4527E95-07D3-4E9A-8C58-82F617B70721}" srcOrd="7" destOrd="0" presId="urn:microsoft.com/office/officeart/2016/7/layout/LinearArrowProcessNumbered"/>
    <dgm:cxn modelId="{832772CC-B886-472E-91F3-9C65BE4284F2}" type="presParOf" srcId="{B0121CD1-1CF8-4A9B-9CAA-0939E37A816C}" destId="{1243DEA8-EA22-4C1D-93E3-1859F881544B}" srcOrd="8" destOrd="0" presId="urn:microsoft.com/office/officeart/2016/7/layout/LinearArrowProcessNumbered"/>
    <dgm:cxn modelId="{BEAB8C9D-A462-4730-8427-B2FC1B27A13D}" type="presParOf" srcId="{1243DEA8-EA22-4C1D-93E3-1859F881544B}" destId="{B5B8FEB5-B1F8-486D-A642-7F0A1D62A21F}" srcOrd="0" destOrd="0" presId="urn:microsoft.com/office/officeart/2016/7/layout/LinearArrowProcessNumbered"/>
    <dgm:cxn modelId="{C9FA63BB-92AF-405A-93FF-B7DD43A4A92B}" type="presParOf" srcId="{1243DEA8-EA22-4C1D-93E3-1859F881544B}" destId="{9F3D16BA-221E-4554-ACFC-24865C4169DE}" srcOrd="1" destOrd="0" presId="urn:microsoft.com/office/officeart/2016/7/layout/LinearArrowProcessNumbered"/>
    <dgm:cxn modelId="{0B75B78E-19FE-4DA0-8240-AA93AD591130}" type="presParOf" srcId="{9F3D16BA-221E-4554-ACFC-24865C4169DE}" destId="{1E60F37E-229B-45C6-8C91-4571EFC529C3}" srcOrd="0" destOrd="0" presId="urn:microsoft.com/office/officeart/2016/7/layout/LinearArrowProcessNumbered"/>
    <dgm:cxn modelId="{2058EE79-919E-4A53-90A1-ADC61B22083E}" type="presParOf" srcId="{9F3D16BA-221E-4554-ACFC-24865C4169DE}" destId="{3082F7B8-3A56-43DD-ACF2-5BE769DBDEBE}" srcOrd="1" destOrd="0" presId="urn:microsoft.com/office/officeart/2016/7/layout/LinearArrowProcessNumbered"/>
    <dgm:cxn modelId="{EF2F141B-E70D-46C3-8897-D5E1CA4F2B88}" type="presParOf" srcId="{9F3D16BA-221E-4554-ACFC-24865C4169DE}" destId="{E602A51F-6767-48B0-8BA9-B765AE7C6142}" srcOrd="2" destOrd="0" presId="urn:microsoft.com/office/officeart/2016/7/layout/LinearArrowProcessNumbered"/>
    <dgm:cxn modelId="{7F02DEF4-0970-41BB-8C39-52FC91905117}" type="presParOf" srcId="{9F3D16BA-221E-4554-ACFC-24865C4169DE}" destId="{3E1D463A-F24C-487B-87E3-A54F1DA33B45}" srcOrd="3" destOrd="0" presId="urn:microsoft.com/office/officeart/2016/7/layout/LinearArrowProcessNumbered"/>
    <dgm:cxn modelId="{C9CEFAD0-1E10-409D-91EF-635413349D46}" type="presParOf" srcId="{1243DEA8-EA22-4C1D-93E3-1859F881544B}" destId="{40AD197A-89AA-4F7B-B1CF-7AC693D18549}"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319E66-31DB-4C4A-86A7-16C83E85C4E3}" type="doc">
      <dgm:prSet loTypeId="urn:microsoft.com/office/officeart/2005/8/layout/list1" loCatId="" qsTypeId="urn:microsoft.com/office/officeart/2005/8/quickstyle/simple5" qsCatId="simple" csTypeId="urn:microsoft.com/office/officeart/2005/8/colors/accent3_4" csCatId="accent3" phldr="1"/>
      <dgm:spPr/>
      <dgm:t>
        <a:bodyPr/>
        <a:lstStyle/>
        <a:p>
          <a:endParaRPr lang="en-GB"/>
        </a:p>
      </dgm:t>
    </dgm:pt>
    <dgm:pt modelId="{D325F888-23A6-4245-AFDE-6D322882BB45}">
      <dgm:prSet phldrT="[Text]"/>
      <dgm:spPr/>
      <dgm:t>
        <a:bodyPr/>
        <a:lstStyle/>
        <a:p>
          <a:pPr>
            <a:buFont typeface="+mj-lt"/>
            <a:buAutoNum type="arabicPeriod"/>
          </a:pPr>
          <a:r>
            <a:rPr lang="en-GB" b="1" i="0" u="none"/>
            <a:t>Service Description</a:t>
          </a:r>
          <a:endParaRPr lang="en-GB" dirty="0"/>
        </a:p>
      </dgm:t>
    </dgm:pt>
    <dgm:pt modelId="{1A702C32-559E-2145-8AD4-07441A368BAC}" type="parTrans" cxnId="{A52F5BDB-C4EA-5C46-9ED3-AE2BB1161651}">
      <dgm:prSet/>
      <dgm:spPr/>
      <dgm:t>
        <a:bodyPr/>
        <a:lstStyle/>
        <a:p>
          <a:endParaRPr lang="en-GB"/>
        </a:p>
      </dgm:t>
    </dgm:pt>
    <dgm:pt modelId="{6FF009C4-06B1-BA49-833B-FA08F961D868}" type="sibTrans" cxnId="{A52F5BDB-C4EA-5C46-9ED3-AE2BB1161651}">
      <dgm:prSet/>
      <dgm:spPr/>
      <dgm:t>
        <a:bodyPr/>
        <a:lstStyle/>
        <a:p>
          <a:endParaRPr lang="en-GB"/>
        </a:p>
      </dgm:t>
    </dgm:pt>
    <dgm:pt modelId="{76EF6E0A-E3DD-954E-871F-34F9D54956C4}">
      <dgm:prSet/>
      <dgm:spPr/>
      <dgm:t>
        <a:bodyPr/>
        <a:lstStyle/>
        <a:p>
          <a:pPr>
            <a:buFont typeface="+mj-lt"/>
            <a:buAutoNum type="arabicPeriod"/>
          </a:pPr>
          <a:r>
            <a:rPr lang="en-GB" b="1" i="0" u="none" dirty="0"/>
            <a:t>Performance Metrics</a:t>
          </a:r>
          <a:endParaRPr lang="en-GB" b="0" i="0" u="none" dirty="0"/>
        </a:p>
      </dgm:t>
    </dgm:pt>
    <dgm:pt modelId="{E24DC645-4018-2D4F-B56F-B417F98FE8B0}" type="parTrans" cxnId="{4279E772-A9D1-C84B-9A94-835A6E845A33}">
      <dgm:prSet/>
      <dgm:spPr/>
      <dgm:t>
        <a:bodyPr/>
        <a:lstStyle/>
        <a:p>
          <a:endParaRPr lang="en-GB"/>
        </a:p>
      </dgm:t>
    </dgm:pt>
    <dgm:pt modelId="{724101C5-E0EA-9842-A8B2-FC6F8B7DC18B}" type="sibTrans" cxnId="{4279E772-A9D1-C84B-9A94-835A6E845A33}">
      <dgm:prSet/>
      <dgm:spPr/>
      <dgm:t>
        <a:bodyPr/>
        <a:lstStyle/>
        <a:p>
          <a:endParaRPr lang="en-GB"/>
        </a:p>
      </dgm:t>
    </dgm:pt>
    <dgm:pt modelId="{A9DC7245-352F-464B-9A12-9C29722409E0}">
      <dgm:prSet/>
      <dgm:spPr/>
      <dgm:t>
        <a:bodyPr/>
        <a:lstStyle/>
        <a:p>
          <a:pPr>
            <a:buFont typeface="+mj-lt"/>
            <a:buAutoNum type="arabicPeriod"/>
          </a:pPr>
          <a:r>
            <a:rPr lang="en-GB" b="1" i="0" u="none" dirty="0"/>
            <a:t>Responsibilities</a:t>
          </a:r>
          <a:endParaRPr lang="en-GB" b="0" i="0" u="none" dirty="0"/>
        </a:p>
      </dgm:t>
    </dgm:pt>
    <dgm:pt modelId="{1FE7F577-DA3E-7446-BE2B-A89057736BAC}" type="parTrans" cxnId="{D14C69BC-F4A8-9B4A-BB40-61AF457D0068}">
      <dgm:prSet/>
      <dgm:spPr/>
      <dgm:t>
        <a:bodyPr/>
        <a:lstStyle/>
        <a:p>
          <a:endParaRPr lang="en-GB"/>
        </a:p>
      </dgm:t>
    </dgm:pt>
    <dgm:pt modelId="{0EF799A5-C718-0B49-814E-0AFA22569502}" type="sibTrans" cxnId="{D14C69BC-F4A8-9B4A-BB40-61AF457D0068}">
      <dgm:prSet/>
      <dgm:spPr/>
      <dgm:t>
        <a:bodyPr/>
        <a:lstStyle/>
        <a:p>
          <a:endParaRPr lang="en-GB"/>
        </a:p>
      </dgm:t>
    </dgm:pt>
    <dgm:pt modelId="{7C575EAF-1879-2F4D-B77B-EB25B9D0F981}">
      <dgm:prSet/>
      <dgm:spPr/>
      <dgm:t>
        <a:bodyPr/>
        <a:lstStyle/>
        <a:p>
          <a:pPr>
            <a:buFont typeface="+mj-lt"/>
            <a:buAutoNum type="arabicPeriod"/>
          </a:pPr>
          <a:r>
            <a:rPr lang="en-GB" b="1" i="0" u="none" dirty="0"/>
            <a:t>Monitoring and Reporting</a:t>
          </a:r>
          <a:endParaRPr lang="en-GB" b="0" i="0" u="none" dirty="0"/>
        </a:p>
      </dgm:t>
    </dgm:pt>
    <dgm:pt modelId="{30DAD468-0283-1445-86A9-79D96CCA00F1}" type="parTrans" cxnId="{DFB48A86-F1AC-0D46-86D3-C98AD3B339B5}">
      <dgm:prSet/>
      <dgm:spPr/>
      <dgm:t>
        <a:bodyPr/>
        <a:lstStyle/>
        <a:p>
          <a:endParaRPr lang="en-GB"/>
        </a:p>
      </dgm:t>
    </dgm:pt>
    <dgm:pt modelId="{24BAC66D-B9A2-4342-96E1-71641F387531}" type="sibTrans" cxnId="{DFB48A86-F1AC-0D46-86D3-C98AD3B339B5}">
      <dgm:prSet/>
      <dgm:spPr/>
      <dgm:t>
        <a:bodyPr/>
        <a:lstStyle/>
        <a:p>
          <a:endParaRPr lang="en-GB"/>
        </a:p>
      </dgm:t>
    </dgm:pt>
    <dgm:pt modelId="{2E6AC268-E34D-D745-9EE4-240CDC5D2375}">
      <dgm:prSet/>
      <dgm:spPr/>
      <dgm:t>
        <a:bodyPr/>
        <a:lstStyle/>
        <a:p>
          <a:pPr>
            <a:buFont typeface="+mj-lt"/>
            <a:buAutoNum type="arabicPeriod"/>
          </a:pPr>
          <a:r>
            <a:rPr lang="en-GB" b="1" i="0" u="none" dirty="0"/>
            <a:t>Penalties and Remedies</a:t>
          </a:r>
          <a:endParaRPr lang="en-GB" b="0" i="0" u="none" dirty="0"/>
        </a:p>
      </dgm:t>
    </dgm:pt>
    <dgm:pt modelId="{EF2CED07-AEBE-AC41-AD17-158A36FBE636}" type="parTrans" cxnId="{00400BCB-503D-0E47-B087-336948E63422}">
      <dgm:prSet/>
      <dgm:spPr/>
      <dgm:t>
        <a:bodyPr/>
        <a:lstStyle/>
        <a:p>
          <a:endParaRPr lang="en-GB"/>
        </a:p>
      </dgm:t>
    </dgm:pt>
    <dgm:pt modelId="{0CC6064D-C3C0-B049-A922-08A37D4ECE10}" type="sibTrans" cxnId="{00400BCB-503D-0E47-B087-336948E63422}">
      <dgm:prSet/>
      <dgm:spPr/>
      <dgm:t>
        <a:bodyPr/>
        <a:lstStyle/>
        <a:p>
          <a:endParaRPr lang="en-GB"/>
        </a:p>
      </dgm:t>
    </dgm:pt>
    <dgm:pt modelId="{6ACC8235-188D-594B-9095-D0F0CAF33C8A}">
      <dgm:prSet/>
      <dgm:spPr/>
      <dgm:t>
        <a:bodyPr/>
        <a:lstStyle/>
        <a:p>
          <a:pPr>
            <a:buFont typeface="+mj-lt"/>
            <a:buAutoNum type="arabicPeriod"/>
          </a:pPr>
          <a:r>
            <a:rPr lang="en-GB" b="1" i="0" u="none" dirty="0"/>
            <a:t>Security and Compliance</a:t>
          </a:r>
          <a:endParaRPr lang="en-GB" b="0" i="0" u="none" dirty="0"/>
        </a:p>
      </dgm:t>
    </dgm:pt>
    <dgm:pt modelId="{287FF374-1A26-8540-87AC-7A047DD07EE0}" type="parTrans" cxnId="{59D33C91-0A9E-FA44-B22C-513F1A898D2B}">
      <dgm:prSet/>
      <dgm:spPr/>
      <dgm:t>
        <a:bodyPr/>
        <a:lstStyle/>
        <a:p>
          <a:endParaRPr lang="en-GB"/>
        </a:p>
      </dgm:t>
    </dgm:pt>
    <dgm:pt modelId="{A24D92E2-9A04-EC45-AF09-89D1C0966100}" type="sibTrans" cxnId="{59D33C91-0A9E-FA44-B22C-513F1A898D2B}">
      <dgm:prSet/>
      <dgm:spPr/>
      <dgm:t>
        <a:bodyPr/>
        <a:lstStyle/>
        <a:p>
          <a:endParaRPr lang="en-GB"/>
        </a:p>
      </dgm:t>
    </dgm:pt>
    <dgm:pt modelId="{901FD89D-37B2-D947-8D03-9D4494367D28}">
      <dgm:prSet/>
      <dgm:spPr/>
      <dgm:t>
        <a:bodyPr/>
        <a:lstStyle/>
        <a:p>
          <a:pPr>
            <a:buFont typeface="+mj-lt"/>
            <a:buAutoNum type="arabicPeriod"/>
          </a:pPr>
          <a:r>
            <a:rPr lang="en-GB" b="1" i="0" u="none" dirty="0"/>
            <a:t>Dispute Resolution</a:t>
          </a:r>
          <a:endParaRPr lang="en-GB" b="0" i="0" u="none" dirty="0"/>
        </a:p>
      </dgm:t>
    </dgm:pt>
    <dgm:pt modelId="{41E016A6-CDD3-424A-91DE-D6880EDB38CC}" type="parTrans" cxnId="{8EC8B4E3-F6F8-6B46-AFC1-B277E9EAB9B0}">
      <dgm:prSet/>
      <dgm:spPr/>
      <dgm:t>
        <a:bodyPr/>
        <a:lstStyle/>
        <a:p>
          <a:endParaRPr lang="en-GB"/>
        </a:p>
      </dgm:t>
    </dgm:pt>
    <dgm:pt modelId="{A720AA4D-F86F-4A4E-900D-ADC1ED35DBB4}" type="sibTrans" cxnId="{8EC8B4E3-F6F8-6B46-AFC1-B277E9EAB9B0}">
      <dgm:prSet/>
      <dgm:spPr/>
      <dgm:t>
        <a:bodyPr/>
        <a:lstStyle/>
        <a:p>
          <a:endParaRPr lang="en-GB"/>
        </a:p>
      </dgm:t>
    </dgm:pt>
    <dgm:pt modelId="{BE756D36-BC67-8A42-B9A6-C12E9A9550E3}">
      <dgm:prSet/>
      <dgm:spPr/>
      <dgm:t>
        <a:bodyPr/>
        <a:lstStyle/>
        <a:p>
          <a:pPr>
            <a:buFont typeface="+mj-lt"/>
            <a:buAutoNum type="arabicPeriod"/>
          </a:pPr>
          <a:r>
            <a:rPr lang="en-GB" b="1" i="0" u="none" dirty="0"/>
            <a:t>Change Management</a:t>
          </a:r>
          <a:endParaRPr lang="en-GB" b="0" i="0" u="none" dirty="0"/>
        </a:p>
      </dgm:t>
    </dgm:pt>
    <dgm:pt modelId="{E80EAE18-E238-CB4E-A63E-271C6AEA50B0}" type="parTrans" cxnId="{0ABC5BD4-2080-F149-BE63-B97F7D6FDDF5}">
      <dgm:prSet/>
      <dgm:spPr/>
      <dgm:t>
        <a:bodyPr/>
        <a:lstStyle/>
        <a:p>
          <a:endParaRPr lang="en-GB"/>
        </a:p>
      </dgm:t>
    </dgm:pt>
    <dgm:pt modelId="{54C5403C-9F5B-504A-BDCE-B5EB1AA1A78B}" type="sibTrans" cxnId="{0ABC5BD4-2080-F149-BE63-B97F7D6FDDF5}">
      <dgm:prSet/>
      <dgm:spPr/>
      <dgm:t>
        <a:bodyPr/>
        <a:lstStyle/>
        <a:p>
          <a:endParaRPr lang="en-GB"/>
        </a:p>
      </dgm:t>
    </dgm:pt>
    <dgm:pt modelId="{3EDBB0BE-B36E-B444-9707-4A1D78F44ADD}">
      <dgm:prSet/>
      <dgm:spPr/>
      <dgm:t>
        <a:bodyPr/>
        <a:lstStyle/>
        <a:p>
          <a:pPr>
            <a:buFont typeface="+mj-lt"/>
            <a:buAutoNum type="arabicPeriod"/>
          </a:pPr>
          <a:r>
            <a:rPr lang="en-GB" b="1" i="0" u="none" dirty="0"/>
            <a:t>Termination</a:t>
          </a:r>
          <a:endParaRPr lang="en-GB" b="0" i="0" u="none" dirty="0"/>
        </a:p>
      </dgm:t>
    </dgm:pt>
    <dgm:pt modelId="{B265981A-D525-9049-945F-0734E6FBE460}" type="parTrans" cxnId="{2078A553-E0B3-5542-AC9D-9997566A4BC9}">
      <dgm:prSet/>
      <dgm:spPr/>
      <dgm:t>
        <a:bodyPr/>
        <a:lstStyle/>
        <a:p>
          <a:endParaRPr lang="en-GB"/>
        </a:p>
      </dgm:t>
    </dgm:pt>
    <dgm:pt modelId="{3E6F88A0-6669-F44E-9F7B-74C125E9ABC3}" type="sibTrans" cxnId="{2078A553-E0B3-5542-AC9D-9997566A4BC9}">
      <dgm:prSet/>
      <dgm:spPr/>
      <dgm:t>
        <a:bodyPr/>
        <a:lstStyle/>
        <a:p>
          <a:endParaRPr lang="en-GB"/>
        </a:p>
      </dgm:t>
    </dgm:pt>
    <dgm:pt modelId="{404FCE66-3102-3440-B930-49895BA41C19}" type="pres">
      <dgm:prSet presAssocID="{6E319E66-31DB-4C4A-86A7-16C83E85C4E3}" presName="linear" presStyleCnt="0">
        <dgm:presLayoutVars>
          <dgm:dir/>
          <dgm:animLvl val="lvl"/>
          <dgm:resizeHandles val="exact"/>
        </dgm:presLayoutVars>
      </dgm:prSet>
      <dgm:spPr/>
    </dgm:pt>
    <dgm:pt modelId="{0A293D7F-F786-7540-9CA2-0A5AAD81F4D5}" type="pres">
      <dgm:prSet presAssocID="{D325F888-23A6-4245-AFDE-6D322882BB45}" presName="parentLin" presStyleCnt="0"/>
      <dgm:spPr/>
    </dgm:pt>
    <dgm:pt modelId="{BC54B963-AD72-B74B-AC97-E316967DA7A6}" type="pres">
      <dgm:prSet presAssocID="{D325F888-23A6-4245-AFDE-6D322882BB45}" presName="parentLeftMargin" presStyleLbl="node1" presStyleIdx="0" presStyleCnt="9"/>
      <dgm:spPr/>
    </dgm:pt>
    <dgm:pt modelId="{5AE29454-53D5-1D4F-B103-9FF6F20B3435}" type="pres">
      <dgm:prSet presAssocID="{D325F888-23A6-4245-AFDE-6D322882BB45}" presName="parentText" presStyleLbl="node1" presStyleIdx="0" presStyleCnt="9">
        <dgm:presLayoutVars>
          <dgm:chMax val="0"/>
          <dgm:bulletEnabled val="1"/>
        </dgm:presLayoutVars>
      </dgm:prSet>
      <dgm:spPr/>
    </dgm:pt>
    <dgm:pt modelId="{F48B6B40-A9DC-1143-B883-1CE490F65883}" type="pres">
      <dgm:prSet presAssocID="{D325F888-23A6-4245-AFDE-6D322882BB45}" presName="negativeSpace" presStyleCnt="0"/>
      <dgm:spPr/>
    </dgm:pt>
    <dgm:pt modelId="{F5F52FCB-2F41-F24E-9A9E-6A4E4A3240F1}" type="pres">
      <dgm:prSet presAssocID="{D325F888-23A6-4245-AFDE-6D322882BB45}" presName="childText" presStyleLbl="conFgAcc1" presStyleIdx="0" presStyleCnt="9">
        <dgm:presLayoutVars>
          <dgm:bulletEnabled val="1"/>
        </dgm:presLayoutVars>
      </dgm:prSet>
      <dgm:spPr/>
    </dgm:pt>
    <dgm:pt modelId="{74DDC055-C0EC-E84C-8A27-1FD20279E078}" type="pres">
      <dgm:prSet presAssocID="{6FF009C4-06B1-BA49-833B-FA08F961D868}" presName="spaceBetweenRectangles" presStyleCnt="0"/>
      <dgm:spPr/>
    </dgm:pt>
    <dgm:pt modelId="{C6275EF3-55A9-5F45-AF0B-98424E87C8FB}" type="pres">
      <dgm:prSet presAssocID="{76EF6E0A-E3DD-954E-871F-34F9D54956C4}" presName="parentLin" presStyleCnt="0"/>
      <dgm:spPr/>
    </dgm:pt>
    <dgm:pt modelId="{31C85E6C-635A-0440-93BE-8921A8363FF9}" type="pres">
      <dgm:prSet presAssocID="{76EF6E0A-E3DD-954E-871F-34F9D54956C4}" presName="parentLeftMargin" presStyleLbl="node1" presStyleIdx="0" presStyleCnt="9"/>
      <dgm:spPr/>
    </dgm:pt>
    <dgm:pt modelId="{C94DE682-D248-2C45-A01E-D6C945C8DBF1}" type="pres">
      <dgm:prSet presAssocID="{76EF6E0A-E3DD-954E-871F-34F9D54956C4}" presName="parentText" presStyleLbl="node1" presStyleIdx="1" presStyleCnt="9">
        <dgm:presLayoutVars>
          <dgm:chMax val="0"/>
          <dgm:bulletEnabled val="1"/>
        </dgm:presLayoutVars>
      </dgm:prSet>
      <dgm:spPr/>
    </dgm:pt>
    <dgm:pt modelId="{9F0E864A-FBEF-3246-BC2A-CF94B915A95A}" type="pres">
      <dgm:prSet presAssocID="{76EF6E0A-E3DD-954E-871F-34F9D54956C4}" presName="negativeSpace" presStyleCnt="0"/>
      <dgm:spPr/>
    </dgm:pt>
    <dgm:pt modelId="{F1AEBACB-406A-F34A-A76A-72F49E0804EC}" type="pres">
      <dgm:prSet presAssocID="{76EF6E0A-E3DD-954E-871F-34F9D54956C4}" presName="childText" presStyleLbl="conFgAcc1" presStyleIdx="1" presStyleCnt="9">
        <dgm:presLayoutVars>
          <dgm:bulletEnabled val="1"/>
        </dgm:presLayoutVars>
      </dgm:prSet>
      <dgm:spPr/>
    </dgm:pt>
    <dgm:pt modelId="{047CCF2C-203C-9A4D-93A0-F782DA68B467}" type="pres">
      <dgm:prSet presAssocID="{724101C5-E0EA-9842-A8B2-FC6F8B7DC18B}" presName="spaceBetweenRectangles" presStyleCnt="0"/>
      <dgm:spPr/>
    </dgm:pt>
    <dgm:pt modelId="{BD265647-FDE5-1547-9CBA-FBC7E0034B03}" type="pres">
      <dgm:prSet presAssocID="{A9DC7245-352F-464B-9A12-9C29722409E0}" presName="parentLin" presStyleCnt="0"/>
      <dgm:spPr/>
    </dgm:pt>
    <dgm:pt modelId="{72E1ABA6-14CA-3142-8D3A-A874F5D63741}" type="pres">
      <dgm:prSet presAssocID="{A9DC7245-352F-464B-9A12-9C29722409E0}" presName="parentLeftMargin" presStyleLbl="node1" presStyleIdx="1" presStyleCnt="9"/>
      <dgm:spPr/>
    </dgm:pt>
    <dgm:pt modelId="{D76EC360-B4B3-FC43-B70B-306B30599620}" type="pres">
      <dgm:prSet presAssocID="{A9DC7245-352F-464B-9A12-9C29722409E0}" presName="parentText" presStyleLbl="node1" presStyleIdx="2" presStyleCnt="9">
        <dgm:presLayoutVars>
          <dgm:chMax val="0"/>
          <dgm:bulletEnabled val="1"/>
        </dgm:presLayoutVars>
      </dgm:prSet>
      <dgm:spPr/>
    </dgm:pt>
    <dgm:pt modelId="{CB3B2246-0151-7B4A-A1B8-3EC5861FC00E}" type="pres">
      <dgm:prSet presAssocID="{A9DC7245-352F-464B-9A12-9C29722409E0}" presName="negativeSpace" presStyleCnt="0"/>
      <dgm:spPr/>
    </dgm:pt>
    <dgm:pt modelId="{7A0C968A-25DB-B34E-95F2-DF9A65D79C87}" type="pres">
      <dgm:prSet presAssocID="{A9DC7245-352F-464B-9A12-9C29722409E0}" presName="childText" presStyleLbl="conFgAcc1" presStyleIdx="2" presStyleCnt="9">
        <dgm:presLayoutVars>
          <dgm:bulletEnabled val="1"/>
        </dgm:presLayoutVars>
      </dgm:prSet>
      <dgm:spPr/>
    </dgm:pt>
    <dgm:pt modelId="{8CA7EF00-C3CD-C44B-86F6-C5F485F8D6CB}" type="pres">
      <dgm:prSet presAssocID="{0EF799A5-C718-0B49-814E-0AFA22569502}" presName="spaceBetweenRectangles" presStyleCnt="0"/>
      <dgm:spPr/>
    </dgm:pt>
    <dgm:pt modelId="{DB466CDB-6111-2348-8D44-FBF393854282}" type="pres">
      <dgm:prSet presAssocID="{7C575EAF-1879-2F4D-B77B-EB25B9D0F981}" presName="parentLin" presStyleCnt="0"/>
      <dgm:spPr/>
    </dgm:pt>
    <dgm:pt modelId="{9ECFE088-40A3-6043-9AD7-E8E05FE14D96}" type="pres">
      <dgm:prSet presAssocID="{7C575EAF-1879-2F4D-B77B-EB25B9D0F981}" presName="parentLeftMargin" presStyleLbl="node1" presStyleIdx="2" presStyleCnt="9"/>
      <dgm:spPr/>
    </dgm:pt>
    <dgm:pt modelId="{B425CB2C-D4C2-0143-81DA-4D24FB8022B1}" type="pres">
      <dgm:prSet presAssocID="{7C575EAF-1879-2F4D-B77B-EB25B9D0F981}" presName="parentText" presStyleLbl="node1" presStyleIdx="3" presStyleCnt="9">
        <dgm:presLayoutVars>
          <dgm:chMax val="0"/>
          <dgm:bulletEnabled val="1"/>
        </dgm:presLayoutVars>
      </dgm:prSet>
      <dgm:spPr/>
    </dgm:pt>
    <dgm:pt modelId="{2E666BB8-7AE8-5242-BAD0-B0E6B97F5144}" type="pres">
      <dgm:prSet presAssocID="{7C575EAF-1879-2F4D-B77B-EB25B9D0F981}" presName="negativeSpace" presStyleCnt="0"/>
      <dgm:spPr/>
    </dgm:pt>
    <dgm:pt modelId="{E9AD3F3C-C6DC-C546-8AB3-FCB84D32243B}" type="pres">
      <dgm:prSet presAssocID="{7C575EAF-1879-2F4D-B77B-EB25B9D0F981}" presName="childText" presStyleLbl="conFgAcc1" presStyleIdx="3" presStyleCnt="9">
        <dgm:presLayoutVars>
          <dgm:bulletEnabled val="1"/>
        </dgm:presLayoutVars>
      </dgm:prSet>
      <dgm:spPr/>
    </dgm:pt>
    <dgm:pt modelId="{72276C52-AE11-1942-8218-8A93E6CA189B}" type="pres">
      <dgm:prSet presAssocID="{24BAC66D-B9A2-4342-96E1-71641F387531}" presName="spaceBetweenRectangles" presStyleCnt="0"/>
      <dgm:spPr/>
    </dgm:pt>
    <dgm:pt modelId="{566A4A8C-3275-B944-B887-2E573814C8DB}" type="pres">
      <dgm:prSet presAssocID="{2E6AC268-E34D-D745-9EE4-240CDC5D2375}" presName="parentLin" presStyleCnt="0"/>
      <dgm:spPr/>
    </dgm:pt>
    <dgm:pt modelId="{EE81342A-57BF-1D42-AB6A-1E6210D5A0AE}" type="pres">
      <dgm:prSet presAssocID="{2E6AC268-E34D-D745-9EE4-240CDC5D2375}" presName="parentLeftMargin" presStyleLbl="node1" presStyleIdx="3" presStyleCnt="9"/>
      <dgm:spPr/>
    </dgm:pt>
    <dgm:pt modelId="{FC9388E1-3BB6-F648-862E-740A367DE473}" type="pres">
      <dgm:prSet presAssocID="{2E6AC268-E34D-D745-9EE4-240CDC5D2375}" presName="parentText" presStyleLbl="node1" presStyleIdx="4" presStyleCnt="9">
        <dgm:presLayoutVars>
          <dgm:chMax val="0"/>
          <dgm:bulletEnabled val="1"/>
        </dgm:presLayoutVars>
      </dgm:prSet>
      <dgm:spPr/>
    </dgm:pt>
    <dgm:pt modelId="{913128F9-6875-094B-B23C-BA07D9E4E1EF}" type="pres">
      <dgm:prSet presAssocID="{2E6AC268-E34D-D745-9EE4-240CDC5D2375}" presName="negativeSpace" presStyleCnt="0"/>
      <dgm:spPr/>
    </dgm:pt>
    <dgm:pt modelId="{79CEA235-1B85-F045-8AEF-30F2A3C00E62}" type="pres">
      <dgm:prSet presAssocID="{2E6AC268-E34D-D745-9EE4-240CDC5D2375}" presName="childText" presStyleLbl="conFgAcc1" presStyleIdx="4" presStyleCnt="9">
        <dgm:presLayoutVars>
          <dgm:bulletEnabled val="1"/>
        </dgm:presLayoutVars>
      </dgm:prSet>
      <dgm:spPr/>
    </dgm:pt>
    <dgm:pt modelId="{CA9186B8-9589-E649-8958-D1715A27C7EA}" type="pres">
      <dgm:prSet presAssocID="{0CC6064D-C3C0-B049-A922-08A37D4ECE10}" presName="spaceBetweenRectangles" presStyleCnt="0"/>
      <dgm:spPr/>
    </dgm:pt>
    <dgm:pt modelId="{C2540A89-594B-C044-AA30-7E9D1D3897C7}" type="pres">
      <dgm:prSet presAssocID="{6ACC8235-188D-594B-9095-D0F0CAF33C8A}" presName="parentLin" presStyleCnt="0"/>
      <dgm:spPr/>
    </dgm:pt>
    <dgm:pt modelId="{DEC315B4-4754-7A47-B62B-6297453357B0}" type="pres">
      <dgm:prSet presAssocID="{6ACC8235-188D-594B-9095-D0F0CAF33C8A}" presName="parentLeftMargin" presStyleLbl="node1" presStyleIdx="4" presStyleCnt="9"/>
      <dgm:spPr/>
    </dgm:pt>
    <dgm:pt modelId="{8A0936EE-DD39-1E4B-B227-09DEC9698C01}" type="pres">
      <dgm:prSet presAssocID="{6ACC8235-188D-594B-9095-D0F0CAF33C8A}" presName="parentText" presStyleLbl="node1" presStyleIdx="5" presStyleCnt="9">
        <dgm:presLayoutVars>
          <dgm:chMax val="0"/>
          <dgm:bulletEnabled val="1"/>
        </dgm:presLayoutVars>
      </dgm:prSet>
      <dgm:spPr/>
    </dgm:pt>
    <dgm:pt modelId="{4C5C5D72-B2CF-FC42-97A1-6C698D70EFA2}" type="pres">
      <dgm:prSet presAssocID="{6ACC8235-188D-594B-9095-D0F0CAF33C8A}" presName="negativeSpace" presStyleCnt="0"/>
      <dgm:spPr/>
    </dgm:pt>
    <dgm:pt modelId="{FF37BB4E-DBB6-A941-9D52-6F3D334AE6F6}" type="pres">
      <dgm:prSet presAssocID="{6ACC8235-188D-594B-9095-D0F0CAF33C8A}" presName="childText" presStyleLbl="conFgAcc1" presStyleIdx="5" presStyleCnt="9">
        <dgm:presLayoutVars>
          <dgm:bulletEnabled val="1"/>
        </dgm:presLayoutVars>
      </dgm:prSet>
      <dgm:spPr/>
    </dgm:pt>
    <dgm:pt modelId="{0BFC3122-D10C-BB4E-B09B-677A4F89F53B}" type="pres">
      <dgm:prSet presAssocID="{A24D92E2-9A04-EC45-AF09-89D1C0966100}" presName="spaceBetweenRectangles" presStyleCnt="0"/>
      <dgm:spPr/>
    </dgm:pt>
    <dgm:pt modelId="{B640B334-F936-144A-9165-C3C2F2C44D81}" type="pres">
      <dgm:prSet presAssocID="{901FD89D-37B2-D947-8D03-9D4494367D28}" presName="parentLin" presStyleCnt="0"/>
      <dgm:spPr/>
    </dgm:pt>
    <dgm:pt modelId="{34392384-0E9F-EA47-806C-338C36DC4609}" type="pres">
      <dgm:prSet presAssocID="{901FD89D-37B2-D947-8D03-9D4494367D28}" presName="parentLeftMargin" presStyleLbl="node1" presStyleIdx="5" presStyleCnt="9"/>
      <dgm:spPr/>
    </dgm:pt>
    <dgm:pt modelId="{6B82964A-C68F-8A47-8A93-B517F58D5B75}" type="pres">
      <dgm:prSet presAssocID="{901FD89D-37B2-D947-8D03-9D4494367D28}" presName="parentText" presStyleLbl="node1" presStyleIdx="6" presStyleCnt="9">
        <dgm:presLayoutVars>
          <dgm:chMax val="0"/>
          <dgm:bulletEnabled val="1"/>
        </dgm:presLayoutVars>
      </dgm:prSet>
      <dgm:spPr/>
    </dgm:pt>
    <dgm:pt modelId="{4FA59BDA-87D2-BB4D-BC07-362292AC65BA}" type="pres">
      <dgm:prSet presAssocID="{901FD89D-37B2-D947-8D03-9D4494367D28}" presName="negativeSpace" presStyleCnt="0"/>
      <dgm:spPr/>
    </dgm:pt>
    <dgm:pt modelId="{4B286234-82F4-8C40-9C65-36B674337FEC}" type="pres">
      <dgm:prSet presAssocID="{901FD89D-37B2-D947-8D03-9D4494367D28}" presName="childText" presStyleLbl="conFgAcc1" presStyleIdx="6" presStyleCnt="9">
        <dgm:presLayoutVars>
          <dgm:bulletEnabled val="1"/>
        </dgm:presLayoutVars>
      </dgm:prSet>
      <dgm:spPr/>
    </dgm:pt>
    <dgm:pt modelId="{11FB3FFC-EA10-0E47-8261-D3D3775468BB}" type="pres">
      <dgm:prSet presAssocID="{A720AA4D-F86F-4A4E-900D-ADC1ED35DBB4}" presName="spaceBetweenRectangles" presStyleCnt="0"/>
      <dgm:spPr/>
    </dgm:pt>
    <dgm:pt modelId="{0203432A-A94F-0A44-96EF-7C03B1C22D2A}" type="pres">
      <dgm:prSet presAssocID="{BE756D36-BC67-8A42-B9A6-C12E9A9550E3}" presName="parentLin" presStyleCnt="0"/>
      <dgm:spPr/>
    </dgm:pt>
    <dgm:pt modelId="{8E33B441-2879-B44F-83FD-DB965DB4F5E4}" type="pres">
      <dgm:prSet presAssocID="{BE756D36-BC67-8A42-B9A6-C12E9A9550E3}" presName="parentLeftMargin" presStyleLbl="node1" presStyleIdx="6" presStyleCnt="9"/>
      <dgm:spPr/>
    </dgm:pt>
    <dgm:pt modelId="{77039260-52EB-A94E-A9D9-05926C68DBBB}" type="pres">
      <dgm:prSet presAssocID="{BE756D36-BC67-8A42-B9A6-C12E9A9550E3}" presName="parentText" presStyleLbl="node1" presStyleIdx="7" presStyleCnt="9">
        <dgm:presLayoutVars>
          <dgm:chMax val="0"/>
          <dgm:bulletEnabled val="1"/>
        </dgm:presLayoutVars>
      </dgm:prSet>
      <dgm:spPr/>
    </dgm:pt>
    <dgm:pt modelId="{DEE40F29-090B-904C-9367-EBB6D4DFFA94}" type="pres">
      <dgm:prSet presAssocID="{BE756D36-BC67-8A42-B9A6-C12E9A9550E3}" presName="negativeSpace" presStyleCnt="0"/>
      <dgm:spPr/>
    </dgm:pt>
    <dgm:pt modelId="{B5100FBB-3A77-A346-BA5D-62BE5318B1C2}" type="pres">
      <dgm:prSet presAssocID="{BE756D36-BC67-8A42-B9A6-C12E9A9550E3}" presName="childText" presStyleLbl="conFgAcc1" presStyleIdx="7" presStyleCnt="9">
        <dgm:presLayoutVars>
          <dgm:bulletEnabled val="1"/>
        </dgm:presLayoutVars>
      </dgm:prSet>
      <dgm:spPr/>
    </dgm:pt>
    <dgm:pt modelId="{11861287-F409-294B-9DE8-F6BA41D8D74B}" type="pres">
      <dgm:prSet presAssocID="{54C5403C-9F5B-504A-BDCE-B5EB1AA1A78B}" presName="spaceBetweenRectangles" presStyleCnt="0"/>
      <dgm:spPr/>
    </dgm:pt>
    <dgm:pt modelId="{42DD3AEB-867E-D244-B77E-0696E1B5B355}" type="pres">
      <dgm:prSet presAssocID="{3EDBB0BE-B36E-B444-9707-4A1D78F44ADD}" presName="parentLin" presStyleCnt="0"/>
      <dgm:spPr/>
    </dgm:pt>
    <dgm:pt modelId="{EB5A2199-04FE-EF4B-9BC9-85406DC6E0BA}" type="pres">
      <dgm:prSet presAssocID="{3EDBB0BE-B36E-B444-9707-4A1D78F44ADD}" presName="parentLeftMargin" presStyleLbl="node1" presStyleIdx="7" presStyleCnt="9"/>
      <dgm:spPr/>
    </dgm:pt>
    <dgm:pt modelId="{37E7AF64-93A0-F64F-AED4-8C5E87A0EAAA}" type="pres">
      <dgm:prSet presAssocID="{3EDBB0BE-B36E-B444-9707-4A1D78F44ADD}" presName="parentText" presStyleLbl="node1" presStyleIdx="8" presStyleCnt="9">
        <dgm:presLayoutVars>
          <dgm:chMax val="0"/>
          <dgm:bulletEnabled val="1"/>
        </dgm:presLayoutVars>
      </dgm:prSet>
      <dgm:spPr/>
    </dgm:pt>
    <dgm:pt modelId="{4577921E-943C-C449-A61A-7B77C28F11E8}" type="pres">
      <dgm:prSet presAssocID="{3EDBB0BE-B36E-B444-9707-4A1D78F44ADD}" presName="negativeSpace" presStyleCnt="0"/>
      <dgm:spPr/>
    </dgm:pt>
    <dgm:pt modelId="{BBD894FC-A843-D64A-AC61-6162A57C5370}" type="pres">
      <dgm:prSet presAssocID="{3EDBB0BE-B36E-B444-9707-4A1D78F44ADD}" presName="childText" presStyleLbl="conFgAcc1" presStyleIdx="8" presStyleCnt="9">
        <dgm:presLayoutVars>
          <dgm:bulletEnabled val="1"/>
        </dgm:presLayoutVars>
      </dgm:prSet>
      <dgm:spPr/>
    </dgm:pt>
  </dgm:ptLst>
  <dgm:cxnLst>
    <dgm:cxn modelId="{D64D6B19-118E-3E48-9F04-37E0163CE14E}" type="presOf" srcId="{A9DC7245-352F-464B-9A12-9C29722409E0}" destId="{72E1ABA6-14CA-3142-8D3A-A874F5D63741}" srcOrd="0" destOrd="0" presId="urn:microsoft.com/office/officeart/2005/8/layout/list1"/>
    <dgm:cxn modelId="{AC46EF2F-8169-8F42-AE91-CE6355DB15D9}" type="presOf" srcId="{2E6AC268-E34D-D745-9EE4-240CDC5D2375}" destId="{EE81342A-57BF-1D42-AB6A-1E6210D5A0AE}" srcOrd="0" destOrd="0" presId="urn:microsoft.com/office/officeart/2005/8/layout/list1"/>
    <dgm:cxn modelId="{060A0C32-1725-FC4A-84B4-75F174DB168D}" type="presOf" srcId="{7C575EAF-1879-2F4D-B77B-EB25B9D0F981}" destId="{9ECFE088-40A3-6043-9AD7-E8E05FE14D96}" srcOrd="0" destOrd="0" presId="urn:microsoft.com/office/officeart/2005/8/layout/list1"/>
    <dgm:cxn modelId="{2078A553-E0B3-5542-AC9D-9997566A4BC9}" srcId="{6E319E66-31DB-4C4A-86A7-16C83E85C4E3}" destId="{3EDBB0BE-B36E-B444-9707-4A1D78F44ADD}" srcOrd="8" destOrd="0" parTransId="{B265981A-D525-9049-945F-0734E6FBE460}" sibTransId="{3E6F88A0-6669-F44E-9F7B-74C125E9ABC3}"/>
    <dgm:cxn modelId="{98FC0559-938A-CA43-9554-9FCA59932E41}" type="presOf" srcId="{7C575EAF-1879-2F4D-B77B-EB25B9D0F981}" destId="{B425CB2C-D4C2-0143-81DA-4D24FB8022B1}" srcOrd="1" destOrd="0" presId="urn:microsoft.com/office/officeart/2005/8/layout/list1"/>
    <dgm:cxn modelId="{BB88655B-5621-A44B-A506-356FEB4710F2}" type="presOf" srcId="{901FD89D-37B2-D947-8D03-9D4494367D28}" destId="{34392384-0E9F-EA47-806C-338C36DC4609}" srcOrd="0" destOrd="0" presId="urn:microsoft.com/office/officeart/2005/8/layout/list1"/>
    <dgm:cxn modelId="{43A49660-22D8-5247-A279-CE618FF692A4}" type="presOf" srcId="{D325F888-23A6-4245-AFDE-6D322882BB45}" destId="{5AE29454-53D5-1D4F-B103-9FF6F20B3435}" srcOrd="1" destOrd="0" presId="urn:microsoft.com/office/officeart/2005/8/layout/list1"/>
    <dgm:cxn modelId="{2CD07B68-E93A-2F40-8420-649EDDEFAF65}" type="presOf" srcId="{6E319E66-31DB-4C4A-86A7-16C83E85C4E3}" destId="{404FCE66-3102-3440-B930-49895BA41C19}" srcOrd="0" destOrd="0" presId="urn:microsoft.com/office/officeart/2005/8/layout/list1"/>
    <dgm:cxn modelId="{4279E772-A9D1-C84B-9A94-835A6E845A33}" srcId="{6E319E66-31DB-4C4A-86A7-16C83E85C4E3}" destId="{76EF6E0A-E3DD-954E-871F-34F9D54956C4}" srcOrd="1" destOrd="0" parTransId="{E24DC645-4018-2D4F-B56F-B417F98FE8B0}" sibTransId="{724101C5-E0EA-9842-A8B2-FC6F8B7DC18B}"/>
    <dgm:cxn modelId="{DFB48A86-F1AC-0D46-86D3-C98AD3B339B5}" srcId="{6E319E66-31DB-4C4A-86A7-16C83E85C4E3}" destId="{7C575EAF-1879-2F4D-B77B-EB25B9D0F981}" srcOrd="3" destOrd="0" parTransId="{30DAD468-0283-1445-86A9-79D96CCA00F1}" sibTransId="{24BAC66D-B9A2-4342-96E1-71641F387531}"/>
    <dgm:cxn modelId="{8B73C48C-5BBB-5F43-97C8-C517FAFF202E}" type="presOf" srcId="{3EDBB0BE-B36E-B444-9707-4A1D78F44ADD}" destId="{EB5A2199-04FE-EF4B-9BC9-85406DC6E0BA}" srcOrd="0" destOrd="0" presId="urn:microsoft.com/office/officeart/2005/8/layout/list1"/>
    <dgm:cxn modelId="{59D33C91-0A9E-FA44-B22C-513F1A898D2B}" srcId="{6E319E66-31DB-4C4A-86A7-16C83E85C4E3}" destId="{6ACC8235-188D-594B-9095-D0F0CAF33C8A}" srcOrd="5" destOrd="0" parTransId="{287FF374-1A26-8540-87AC-7A047DD07EE0}" sibTransId="{A24D92E2-9A04-EC45-AF09-89D1C0966100}"/>
    <dgm:cxn modelId="{E4420294-6B50-3447-8D28-E4DE19595CF0}" type="presOf" srcId="{76EF6E0A-E3DD-954E-871F-34F9D54956C4}" destId="{31C85E6C-635A-0440-93BE-8921A8363FF9}" srcOrd="0" destOrd="0" presId="urn:microsoft.com/office/officeart/2005/8/layout/list1"/>
    <dgm:cxn modelId="{E5FF04BA-1BA0-814D-9B42-00131DE47081}" type="presOf" srcId="{76EF6E0A-E3DD-954E-871F-34F9D54956C4}" destId="{C94DE682-D248-2C45-A01E-D6C945C8DBF1}" srcOrd="1" destOrd="0" presId="urn:microsoft.com/office/officeart/2005/8/layout/list1"/>
    <dgm:cxn modelId="{D14C69BC-F4A8-9B4A-BB40-61AF457D0068}" srcId="{6E319E66-31DB-4C4A-86A7-16C83E85C4E3}" destId="{A9DC7245-352F-464B-9A12-9C29722409E0}" srcOrd="2" destOrd="0" parTransId="{1FE7F577-DA3E-7446-BE2B-A89057736BAC}" sibTransId="{0EF799A5-C718-0B49-814E-0AFA22569502}"/>
    <dgm:cxn modelId="{EA0D38C1-8E21-F949-B57A-A74BE759D3BE}" type="presOf" srcId="{A9DC7245-352F-464B-9A12-9C29722409E0}" destId="{D76EC360-B4B3-FC43-B70B-306B30599620}" srcOrd="1" destOrd="0" presId="urn:microsoft.com/office/officeart/2005/8/layout/list1"/>
    <dgm:cxn modelId="{0328AFCA-1B93-0B44-A5B1-16C70E291AD7}" type="presOf" srcId="{901FD89D-37B2-D947-8D03-9D4494367D28}" destId="{6B82964A-C68F-8A47-8A93-B517F58D5B75}" srcOrd="1" destOrd="0" presId="urn:microsoft.com/office/officeart/2005/8/layout/list1"/>
    <dgm:cxn modelId="{00400BCB-503D-0E47-B087-336948E63422}" srcId="{6E319E66-31DB-4C4A-86A7-16C83E85C4E3}" destId="{2E6AC268-E34D-D745-9EE4-240CDC5D2375}" srcOrd="4" destOrd="0" parTransId="{EF2CED07-AEBE-AC41-AD17-158A36FBE636}" sibTransId="{0CC6064D-C3C0-B049-A922-08A37D4ECE10}"/>
    <dgm:cxn modelId="{625239D3-9A2D-4D42-8037-A43468660331}" type="presOf" srcId="{3EDBB0BE-B36E-B444-9707-4A1D78F44ADD}" destId="{37E7AF64-93A0-F64F-AED4-8C5E87A0EAAA}" srcOrd="1" destOrd="0" presId="urn:microsoft.com/office/officeart/2005/8/layout/list1"/>
    <dgm:cxn modelId="{0ABC5BD4-2080-F149-BE63-B97F7D6FDDF5}" srcId="{6E319E66-31DB-4C4A-86A7-16C83E85C4E3}" destId="{BE756D36-BC67-8A42-B9A6-C12E9A9550E3}" srcOrd="7" destOrd="0" parTransId="{E80EAE18-E238-CB4E-A63E-271C6AEA50B0}" sibTransId="{54C5403C-9F5B-504A-BDCE-B5EB1AA1A78B}"/>
    <dgm:cxn modelId="{F27672D6-ECA5-DB49-9DCE-D7A4B263DAD5}" type="presOf" srcId="{D325F888-23A6-4245-AFDE-6D322882BB45}" destId="{BC54B963-AD72-B74B-AC97-E316967DA7A6}" srcOrd="0" destOrd="0" presId="urn:microsoft.com/office/officeart/2005/8/layout/list1"/>
    <dgm:cxn modelId="{A52F5BDB-C4EA-5C46-9ED3-AE2BB1161651}" srcId="{6E319E66-31DB-4C4A-86A7-16C83E85C4E3}" destId="{D325F888-23A6-4245-AFDE-6D322882BB45}" srcOrd="0" destOrd="0" parTransId="{1A702C32-559E-2145-8AD4-07441A368BAC}" sibTransId="{6FF009C4-06B1-BA49-833B-FA08F961D868}"/>
    <dgm:cxn modelId="{FFB843DE-E61C-C448-9278-4D4A37DD2C5A}" type="presOf" srcId="{BE756D36-BC67-8A42-B9A6-C12E9A9550E3}" destId="{8E33B441-2879-B44F-83FD-DB965DB4F5E4}" srcOrd="0" destOrd="0" presId="urn:microsoft.com/office/officeart/2005/8/layout/list1"/>
    <dgm:cxn modelId="{8EC8B4E3-F6F8-6B46-AFC1-B277E9EAB9B0}" srcId="{6E319E66-31DB-4C4A-86A7-16C83E85C4E3}" destId="{901FD89D-37B2-D947-8D03-9D4494367D28}" srcOrd="6" destOrd="0" parTransId="{41E016A6-CDD3-424A-91DE-D6880EDB38CC}" sibTransId="{A720AA4D-F86F-4A4E-900D-ADC1ED35DBB4}"/>
    <dgm:cxn modelId="{0EA741E4-884A-2945-A7C9-A517A763FEE5}" type="presOf" srcId="{6ACC8235-188D-594B-9095-D0F0CAF33C8A}" destId="{8A0936EE-DD39-1E4B-B227-09DEC9698C01}" srcOrd="1" destOrd="0" presId="urn:microsoft.com/office/officeart/2005/8/layout/list1"/>
    <dgm:cxn modelId="{0B97F0E5-BA8F-9B49-8A0C-CFC68758C56A}" type="presOf" srcId="{BE756D36-BC67-8A42-B9A6-C12E9A9550E3}" destId="{77039260-52EB-A94E-A9D9-05926C68DBBB}" srcOrd="1" destOrd="0" presId="urn:microsoft.com/office/officeart/2005/8/layout/list1"/>
    <dgm:cxn modelId="{F14ECBEA-9A2E-874E-8EE9-66704AEA29A8}" type="presOf" srcId="{2E6AC268-E34D-D745-9EE4-240CDC5D2375}" destId="{FC9388E1-3BB6-F648-862E-740A367DE473}" srcOrd="1" destOrd="0" presId="urn:microsoft.com/office/officeart/2005/8/layout/list1"/>
    <dgm:cxn modelId="{EB4A00EE-FFAE-BE4B-9D15-1CA43E917CFE}" type="presOf" srcId="{6ACC8235-188D-594B-9095-D0F0CAF33C8A}" destId="{DEC315B4-4754-7A47-B62B-6297453357B0}" srcOrd="0" destOrd="0" presId="urn:microsoft.com/office/officeart/2005/8/layout/list1"/>
    <dgm:cxn modelId="{CC9DBA02-AD52-8540-8080-525821ABDF55}" type="presParOf" srcId="{404FCE66-3102-3440-B930-49895BA41C19}" destId="{0A293D7F-F786-7540-9CA2-0A5AAD81F4D5}" srcOrd="0" destOrd="0" presId="urn:microsoft.com/office/officeart/2005/8/layout/list1"/>
    <dgm:cxn modelId="{7B5D5E36-AD15-0F40-A374-F46AFD5D3A94}" type="presParOf" srcId="{0A293D7F-F786-7540-9CA2-0A5AAD81F4D5}" destId="{BC54B963-AD72-B74B-AC97-E316967DA7A6}" srcOrd="0" destOrd="0" presId="urn:microsoft.com/office/officeart/2005/8/layout/list1"/>
    <dgm:cxn modelId="{C25861AE-D1F8-0340-A4A7-CC83CCCCA334}" type="presParOf" srcId="{0A293D7F-F786-7540-9CA2-0A5AAD81F4D5}" destId="{5AE29454-53D5-1D4F-B103-9FF6F20B3435}" srcOrd="1" destOrd="0" presId="urn:microsoft.com/office/officeart/2005/8/layout/list1"/>
    <dgm:cxn modelId="{1B04B270-206A-7E44-B60C-215BF4F73208}" type="presParOf" srcId="{404FCE66-3102-3440-B930-49895BA41C19}" destId="{F48B6B40-A9DC-1143-B883-1CE490F65883}" srcOrd="1" destOrd="0" presId="urn:microsoft.com/office/officeart/2005/8/layout/list1"/>
    <dgm:cxn modelId="{F8065B29-4BC7-874F-9C8B-05E8EA2DE0EC}" type="presParOf" srcId="{404FCE66-3102-3440-B930-49895BA41C19}" destId="{F5F52FCB-2F41-F24E-9A9E-6A4E4A3240F1}" srcOrd="2" destOrd="0" presId="urn:microsoft.com/office/officeart/2005/8/layout/list1"/>
    <dgm:cxn modelId="{650A5E9D-73BD-354C-A461-0B8BF80351A3}" type="presParOf" srcId="{404FCE66-3102-3440-B930-49895BA41C19}" destId="{74DDC055-C0EC-E84C-8A27-1FD20279E078}" srcOrd="3" destOrd="0" presId="urn:microsoft.com/office/officeart/2005/8/layout/list1"/>
    <dgm:cxn modelId="{4CDAF4F3-E0AB-ED40-B3D5-7162B4F1204C}" type="presParOf" srcId="{404FCE66-3102-3440-B930-49895BA41C19}" destId="{C6275EF3-55A9-5F45-AF0B-98424E87C8FB}" srcOrd="4" destOrd="0" presId="urn:microsoft.com/office/officeart/2005/8/layout/list1"/>
    <dgm:cxn modelId="{5B6E11EC-1B44-194D-B917-48C63460C444}" type="presParOf" srcId="{C6275EF3-55A9-5F45-AF0B-98424E87C8FB}" destId="{31C85E6C-635A-0440-93BE-8921A8363FF9}" srcOrd="0" destOrd="0" presId="urn:microsoft.com/office/officeart/2005/8/layout/list1"/>
    <dgm:cxn modelId="{9A1E48D1-C0D0-FD46-862A-E566CE400FED}" type="presParOf" srcId="{C6275EF3-55A9-5F45-AF0B-98424E87C8FB}" destId="{C94DE682-D248-2C45-A01E-D6C945C8DBF1}" srcOrd="1" destOrd="0" presId="urn:microsoft.com/office/officeart/2005/8/layout/list1"/>
    <dgm:cxn modelId="{D12B97FF-D1C7-8942-9FDA-5152EDA0044D}" type="presParOf" srcId="{404FCE66-3102-3440-B930-49895BA41C19}" destId="{9F0E864A-FBEF-3246-BC2A-CF94B915A95A}" srcOrd="5" destOrd="0" presId="urn:microsoft.com/office/officeart/2005/8/layout/list1"/>
    <dgm:cxn modelId="{B64FD244-06A1-8547-AA5F-912D8FE4F94A}" type="presParOf" srcId="{404FCE66-3102-3440-B930-49895BA41C19}" destId="{F1AEBACB-406A-F34A-A76A-72F49E0804EC}" srcOrd="6" destOrd="0" presId="urn:microsoft.com/office/officeart/2005/8/layout/list1"/>
    <dgm:cxn modelId="{C862E8D0-0138-F54E-9A04-4F8E06C519BE}" type="presParOf" srcId="{404FCE66-3102-3440-B930-49895BA41C19}" destId="{047CCF2C-203C-9A4D-93A0-F782DA68B467}" srcOrd="7" destOrd="0" presId="urn:microsoft.com/office/officeart/2005/8/layout/list1"/>
    <dgm:cxn modelId="{6C049863-21DB-3345-A905-091F9A8B7785}" type="presParOf" srcId="{404FCE66-3102-3440-B930-49895BA41C19}" destId="{BD265647-FDE5-1547-9CBA-FBC7E0034B03}" srcOrd="8" destOrd="0" presId="urn:microsoft.com/office/officeart/2005/8/layout/list1"/>
    <dgm:cxn modelId="{F0B6F770-F672-7949-9C57-4C9BD874D8E8}" type="presParOf" srcId="{BD265647-FDE5-1547-9CBA-FBC7E0034B03}" destId="{72E1ABA6-14CA-3142-8D3A-A874F5D63741}" srcOrd="0" destOrd="0" presId="urn:microsoft.com/office/officeart/2005/8/layout/list1"/>
    <dgm:cxn modelId="{93C3DC7E-6B67-4342-9908-D2EA71FB4707}" type="presParOf" srcId="{BD265647-FDE5-1547-9CBA-FBC7E0034B03}" destId="{D76EC360-B4B3-FC43-B70B-306B30599620}" srcOrd="1" destOrd="0" presId="urn:microsoft.com/office/officeart/2005/8/layout/list1"/>
    <dgm:cxn modelId="{77354617-91A3-3846-959D-95E4ABBC37A3}" type="presParOf" srcId="{404FCE66-3102-3440-B930-49895BA41C19}" destId="{CB3B2246-0151-7B4A-A1B8-3EC5861FC00E}" srcOrd="9" destOrd="0" presId="urn:microsoft.com/office/officeart/2005/8/layout/list1"/>
    <dgm:cxn modelId="{0E0C71D2-2858-6443-ACC4-C6B88FA13C95}" type="presParOf" srcId="{404FCE66-3102-3440-B930-49895BA41C19}" destId="{7A0C968A-25DB-B34E-95F2-DF9A65D79C87}" srcOrd="10" destOrd="0" presId="urn:microsoft.com/office/officeart/2005/8/layout/list1"/>
    <dgm:cxn modelId="{648AE110-7256-B647-94E9-97A6FF72EF31}" type="presParOf" srcId="{404FCE66-3102-3440-B930-49895BA41C19}" destId="{8CA7EF00-C3CD-C44B-86F6-C5F485F8D6CB}" srcOrd="11" destOrd="0" presId="urn:microsoft.com/office/officeart/2005/8/layout/list1"/>
    <dgm:cxn modelId="{46521558-0032-5E40-9BF4-395FF3DB68BB}" type="presParOf" srcId="{404FCE66-3102-3440-B930-49895BA41C19}" destId="{DB466CDB-6111-2348-8D44-FBF393854282}" srcOrd="12" destOrd="0" presId="urn:microsoft.com/office/officeart/2005/8/layout/list1"/>
    <dgm:cxn modelId="{D6D5D28E-D0A8-9043-9A23-E6B2FBDEEE90}" type="presParOf" srcId="{DB466CDB-6111-2348-8D44-FBF393854282}" destId="{9ECFE088-40A3-6043-9AD7-E8E05FE14D96}" srcOrd="0" destOrd="0" presId="urn:microsoft.com/office/officeart/2005/8/layout/list1"/>
    <dgm:cxn modelId="{F10CEEAC-60B1-7B43-9E3B-0F12915C227A}" type="presParOf" srcId="{DB466CDB-6111-2348-8D44-FBF393854282}" destId="{B425CB2C-D4C2-0143-81DA-4D24FB8022B1}" srcOrd="1" destOrd="0" presId="urn:microsoft.com/office/officeart/2005/8/layout/list1"/>
    <dgm:cxn modelId="{82A23045-4606-1C4E-9EE5-F9FD240CDD25}" type="presParOf" srcId="{404FCE66-3102-3440-B930-49895BA41C19}" destId="{2E666BB8-7AE8-5242-BAD0-B0E6B97F5144}" srcOrd="13" destOrd="0" presId="urn:microsoft.com/office/officeart/2005/8/layout/list1"/>
    <dgm:cxn modelId="{B4F0AA8A-83DF-D046-8805-DDC9C8E1626A}" type="presParOf" srcId="{404FCE66-3102-3440-B930-49895BA41C19}" destId="{E9AD3F3C-C6DC-C546-8AB3-FCB84D32243B}" srcOrd="14" destOrd="0" presId="urn:microsoft.com/office/officeart/2005/8/layout/list1"/>
    <dgm:cxn modelId="{CF99BC09-D300-7F4A-80C2-76A890BB8043}" type="presParOf" srcId="{404FCE66-3102-3440-B930-49895BA41C19}" destId="{72276C52-AE11-1942-8218-8A93E6CA189B}" srcOrd="15" destOrd="0" presId="urn:microsoft.com/office/officeart/2005/8/layout/list1"/>
    <dgm:cxn modelId="{0B797C43-128E-8D44-BD41-1F6531F3F21F}" type="presParOf" srcId="{404FCE66-3102-3440-B930-49895BA41C19}" destId="{566A4A8C-3275-B944-B887-2E573814C8DB}" srcOrd="16" destOrd="0" presId="urn:microsoft.com/office/officeart/2005/8/layout/list1"/>
    <dgm:cxn modelId="{7FB9C421-0420-5C47-A0F0-2FD9410EC747}" type="presParOf" srcId="{566A4A8C-3275-B944-B887-2E573814C8DB}" destId="{EE81342A-57BF-1D42-AB6A-1E6210D5A0AE}" srcOrd="0" destOrd="0" presId="urn:microsoft.com/office/officeart/2005/8/layout/list1"/>
    <dgm:cxn modelId="{21911417-1059-4B49-83AF-03632666A53C}" type="presParOf" srcId="{566A4A8C-3275-B944-B887-2E573814C8DB}" destId="{FC9388E1-3BB6-F648-862E-740A367DE473}" srcOrd="1" destOrd="0" presId="urn:microsoft.com/office/officeart/2005/8/layout/list1"/>
    <dgm:cxn modelId="{ABDBB65B-A6FA-4041-B87E-E82E39BBBE9C}" type="presParOf" srcId="{404FCE66-3102-3440-B930-49895BA41C19}" destId="{913128F9-6875-094B-B23C-BA07D9E4E1EF}" srcOrd="17" destOrd="0" presId="urn:microsoft.com/office/officeart/2005/8/layout/list1"/>
    <dgm:cxn modelId="{8F829E52-67DA-074A-BA76-E350E0BC7C7C}" type="presParOf" srcId="{404FCE66-3102-3440-B930-49895BA41C19}" destId="{79CEA235-1B85-F045-8AEF-30F2A3C00E62}" srcOrd="18" destOrd="0" presId="urn:microsoft.com/office/officeart/2005/8/layout/list1"/>
    <dgm:cxn modelId="{6E46FBD4-B0F2-FA4C-80E6-1A640FF1FBD1}" type="presParOf" srcId="{404FCE66-3102-3440-B930-49895BA41C19}" destId="{CA9186B8-9589-E649-8958-D1715A27C7EA}" srcOrd="19" destOrd="0" presId="urn:microsoft.com/office/officeart/2005/8/layout/list1"/>
    <dgm:cxn modelId="{51B3B8AF-2D5B-8B45-A4C7-8B4055D5BC36}" type="presParOf" srcId="{404FCE66-3102-3440-B930-49895BA41C19}" destId="{C2540A89-594B-C044-AA30-7E9D1D3897C7}" srcOrd="20" destOrd="0" presId="urn:microsoft.com/office/officeart/2005/8/layout/list1"/>
    <dgm:cxn modelId="{BEE2A76D-4046-7A4D-A05B-6BCD75020B63}" type="presParOf" srcId="{C2540A89-594B-C044-AA30-7E9D1D3897C7}" destId="{DEC315B4-4754-7A47-B62B-6297453357B0}" srcOrd="0" destOrd="0" presId="urn:microsoft.com/office/officeart/2005/8/layout/list1"/>
    <dgm:cxn modelId="{5C5E0153-80BF-384E-B2C8-E84A4F26F9B3}" type="presParOf" srcId="{C2540A89-594B-C044-AA30-7E9D1D3897C7}" destId="{8A0936EE-DD39-1E4B-B227-09DEC9698C01}" srcOrd="1" destOrd="0" presId="urn:microsoft.com/office/officeart/2005/8/layout/list1"/>
    <dgm:cxn modelId="{47296709-5D36-534D-B6A5-4C492BA540FC}" type="presParOf" srcId="{404FCE66-3102-3440-B930-49895BA41C19}" destId="{4C5C5D72-B2CF-FC42-97A1-6C698D70EFA2}" srcOrd="21" destOrd="0" presId="urn:microsoft.com/office/officeart/2005/8/layout/list1"/>
    <dgm:cxn modelId="{937EDDBD-BFCD-5840-8E18-61B9E95504B5}" type="presParOf" srcId="{404FCE66-3102-3440-B930-49895BA41C19}" destId="{FF37BB4E-DBB6-A941-9D52-6F3D334AE6F6}" srcOrd="22" destOrd="0" presId="urn:microsoft.com/office/officeart/2005/8/layout/list1"/>
    <dgm:cxn modelId="{F60A228C-C744-B14C-8D4A-13FBBB28B919}" type="presParOf" srcId="{404FCE66-3102-3440-B930-49895BA41C19}" destId="{0BFC3122-D10C-BB4E-B09B-677A4F89F53B}" srcOrd="23" destOrd="0" presId="urn:microsoft.com/office/officeart/2005/8/layout/list1"/>
    <dgm:cxn modelId="{427F1977-94B5-2544-B657-1AF2B3063766}" type="presParOf" srcId="{404FCE66-3102-3440-B930-49895BA41C19}" destId="{B640B334-F936-144A-9165-C3C2F2C44D81}" srcOrd="24" destOrd="0" presId="urn:microsoft.com/office/officeart/2005/8/layout/list1"/>
    <dgm:cxn modelId="{3BC26F26-90A9-084B-8EC5-DD5899C47B37}" type="presParOf" srcId="{B640B334-F936-144A-9165-C3C2F2C44D81}" destId="{34392384-0E9F-EA47-806C-338C36DC4609}" srcOrd="0" destOrd="0" presId="urn:microsoft.com/office/officeart/2005/8/layout/list1"/>
    <dgm:cxn modelId="{717D2B1D-678E-784A-A78B-C085FF2C6946}" type="presParOf" srcId="{B640B334-F936-144A-9165-C3C2F2C44D81}" destId="{6B82964A-C68F-8A47-8A93-B517F58D5B75}" srcOrd="1" destOrd="0" presId="urn:microsoft.com/office/officeart/2005/8/layout/list1"/>
    <dgm:cxn modelId="{497BBE42-FF95-754D-9C59-964B06C31260}" type="presParOf" srcId="{404FCE66-3102-3440-B930-49895BA41C19}" destId="{4FA59BDA-87D2-BB4D-BC07-362292AC65BA}" srcOrd="25" destOrd="0" presId="urn:microsoft.com/office/officeart/2005/8/layout/list1"/>
    <dgm:cxn modelId="{7CA2BA41-22E8-FF4A-A3C2-76A25E7DE32B}" type="presParOf" srcId="{404FCE66-3102-3440-B930-49895BA41C19}" destId="{4B286234-82F4-8C40-9C65-36B674337FEC}" srcOrd="26" destOrd="0" presId="urn:microsoft.com/office/officeart/2005/8/layout/list1"/>
    <dgm:cxn modelId="{4B6DC08E-7838-F948-9902-ABEFA80CDE2F}" type="presParOf" srcId="{404FCE66-3102-3440-B930-49895BA41C19}" destId="{11FB3FFC-EA10-0E47-8261-D3D3775468BB}" srcOrd="27" destOrd="0" presId="urn:microsoft.com/office/officeart/2005/8/layout/list1"/>
    <dgm:cxn modelId="{047997CB-61EF-BC48-BB78-C1EB2AB9CFFE}" type="presParOf" srcId="{404FCE66-3102-3440-B930-49895BA41C19}" destId="{0203432A-A94F-0A44-96EF-7C03B1C22D2A}" srcOrd="28" destOrd="0" presId="urn:microsoft.com/office/officeart/2005/8/layout/list1"/>
    <dgm:cxn modelId="{D56E45CC-9364-1D41-8DB2-BE62B3D74343}" type="presParOf" srcId="{0203432A-A94F-0A44-96EF-7C03B1C22D2A}" destId="{8E33B441-2879-B44F-83FD-DB965DB4F5E4}" srcOrd="0" destOrd="0" presId="urn:microsoft.com/office/officeart/2005/8/layout/list1"/>
    <dgm:cxn modelId="{88FBE8AC-DB85-C241-AC81-ED9D3E3E94BA}" type="presParOf" srcId="{0203432A-A94F-0A44-96EF-7C03B1C22D2A}" destId="{77039260-52EB-A94E-A9D9-05926C68DBBB}" srcOrd="1" destOrd="0" presId="urn:microsoft.com/office/officeart/2005/8/layout/list1"/>
    <dgm:cxn modelId="{98F53E32-4396-BB4C-9626-CC85D783730E}" type="presParOf" srcId="{404FCE66-3102-3440-B930-49895BA41C19}" destId="{DEE40F29-090B-904C-9367-EBB6D4DFFA94}" srcOrd="29" destOrd="0" presId="urn:microsoft.com/office/officeart/2005/8/layout/list1"/>
    <dgm:cxn modelId="{D35A1BD2-033F-3F47-8E5C-89C93BFB4A0A}" type="presParOf" srcId="{404FCE66-3102-3440-B930-49895BA41C19}" destId="{B5100FBB-3A77-A346-BA5D-62BE5318B1C2}" srcOrd="30" destOrd="0" presId="urn:microsoft.com/office/officeart/2005/8/layout/list1"/>
    <dgm:cxn modelId="{E3E491EC-EAE9-9A4E-BFC4-8130FE94907D}" type="presParOf" srcId="{404FCE66-3102-3440-B930-49895BA41C19}" destId="{11861287-F409-294B-9DE8-F6BA41D8D74B}" srcOrd="31" destOrd="0" presId="urn:microsoft.com/office/officeart/2005/8/layout/list1"/>
    <dgm:cxn modelId="{158E692D-D506-D94C-BB62-54029826F859}" type="presParOf" srcId="{404FCE66-3102-3440-B930-49895BA41C19}" destId="{42DD3AEB-867E-D244-B77E-0696E1B5B355}" srcOrd="32" destOrd="0" presId="urn:microsoft.com/office/officeart/2005/8/layout/list1"/>
    <dgm:cxn modelId="{2F813E51-72F5-6740-A26D-4A8711D8E140}" type="presParOf" srcId="{42DD3AEB-867E-D244-B77E-0696E1B5B355}" destId="{EB5A2199-04FE-EF4B-9BC9-85406DC6E0BA}" srcOrd="0" destOrd="0" presId="urn:microsoft.com/office/officeart/2005/8/layout/list1"/>
    <dgm:cxn modelId="{BCC3872B-C0CF-124D-8C8E-D450B5D32686}" type="presParOf" srcId="{42DD3AEB-867E-D244-B77E-0696E1B5B355}" destId="{37E7AF64-93A0-F64F-AED4-8C5E87A0EAAA}" srcOrd="1" destOrd="0" presId="urn:microsoft.com/office/officeart/2005/8/layout/list1"/>
    <dgm:cxn modelId="{7DE80F10-BADB-3148-AC5D-3A8A029F4309}" type="presParOf" srcId="{404FCE66-3102-3440-B930-49895BA41C19}" destId="{4577921E-943C-C449-A61A-7B77C28F11E8}" srcOrd="33" destOrd="0" presId="urn:microsoft.com/office/officeart/2005/8/layout/list1"/>
    <dgm:cxn modelId="{4A9F337C-0E56-9E4F-BE68-94992DECAA75}" type="presParOf" srcId="{404FCE66-3102-3440-B930-49895BA41C19}" destId="{BBD894FC-A843-D64A-AC61-6162A57C5370}"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CE4E0E-4A1D-C34D-9CB5-604EE4A08068}" type="doc">
      <dgm:prSet loTypeId="urn:microsoft.com/office/officeart/2005/8/layout/process4" loCatId="" qsTypeId="urn:microsoft.com/office/officeart/2005/8/quickstyle/simple1" qsCatId="simple" csTypeId="urn:microsoft.com/office/officeart/2005/8/colors/accent1_3" csCatId="accent1" phldr="1"/>
      <dgm:spPr/>
      <dgm:t>
        <a:bodyPr/>
        <a:lstStyle/>
        <a:p>
          <a:endParaRPr lang="en-GB"/>
        </a:p>
      </dgm:t>
    </dgm:pt>
    <dgm:pt modelId="{390B87FE-F41E-1849-B19A-37610E2B3409}">
      <dgm:prSet phldrT="[Text]"/>
      <dgm:spPr/>
      <dgm:t>
        <a:bodyPr/>
        <a:lstStyle/>
        <a:p>
          <a:pPr>
            <a:buFont typeface="+mj-lt"/>
            <a:buAutoNum type="arabicPeriod"/>
          </a:pPr>
          <a:r>
            <a:rPr lang="en-GB" b="1" i="0" u="none" dirty="0"/>
            <a:t>Stakeholder Involvement</a:t>
          </a:r>
          <a:r>
            <a:rPr lang="en-GB" b="0" i="0" u="none" dirty="0"/>
            <a:t>: Engage all relevant stakeholders in drafting the SLA to ensure comprehensive coverage and mutual agreement.</a:t>
          </a:r>
          <a:endParaRPr lang="en-GB" dirty="0"/>
        </a:p>
      </dgm:t>
    </dgm:pt>
    <dgm:pt modelId="{E36CE629-7CA8-7842-98DF-0C49A9B7CA10}" type="parTrans" cxnId="{91673EA8-4B84-0E4D-89DE-3330163CE12C}">
      <dgm:prSet/>
      <dgm:spPr/>
      <dgm:t>
        <a:bodyPr/>
        <a:lstStyle/>
        <a:p>
          <a:endParaRPr lang="en-GB"/>
        </a:p>
      </dgm:t>
    </dgm:pt>
    <dgm:pt modelId="{780E2A76-3F68-8847-8394-3BE2050EE4AE}" type="sibTrans" cxnId="{91673EA8-4B84-0E4D-89DE-3330163CE12C}">
      <dgm:prSet/>
      <dgm:spPr/>
      <dgm:t>
        <a:bodyPr/>
        <a:lstStyle/>
        <a:p>
          <a:endParaRPr lang="en-GB"/>
        </a:p>
      </dgm:t>
    </dgm:pt>
    <dgm:pt modelId="{20A432FD-AE13-3F45-AD1F-B82687750260}">
      <dgm:prSet/>
      <dgm:spPr/>
      <dgm:t>
        <a:bodyPr/>
        <a:lstStyle/>
        <a:p>
          <a:pPr>
            <a:buFont typeface="+mj-lt"/>
            <a:buAutoNum type="arabicPeriod"/>
          </a:pPr>
          <a:r>
            <a:rPr lang="en-GB" b="1" i="0" u="none"/>
            <a:t>Clear and Specific Language</a:t>
          </a:r>
          <a:r>
            <a:rPr lang="en-GB" b="0" i="0" u="none"/>
            <a:t>: Use precise language to avoid ambiguities.</a:t>
          </a:r>
        </a:p>
      </dgm:t>
    </dgm:pt>
    <dgm:pt modelId="{E2C77ED5-6748-D44C-BF85-AAE7EBEEFC9D}" type="parTrans" cxnId="{212140AA-4CC0-B44A-94AB-9FAD26A5B743}">
      <dgm:prSet/>
      <dgm:spPr/>
      <dgm:t>
        <a:bodyPr/>
        <a:lstStyle/>
        <a:p>
          <a:endParaRPr lang="en-GB"/>
        </a:p>
      </dgm:t>
    </dgm:pt>
    <dgm:pt modelId="{25777C12-7C4C-EC4A-8E71-10D2C07F8FB5}" type="sibTrans" cxnId="{212140AA-4CC0-B44A-94AB-9FAD26A5B743}">
      <dgm:prSet/>
      <dgm:spPr/>
      <dgm:t>
        <a:bodyPr/>
        <a:lstStyle/>
        <a:p>
          <a:endParaRPr lang="en-GB"/>
        </a:p>
      </dgm:t>
    </dgm:pt>
    <dgm:pt modelId="{9D584D10-922F-4B46-ACBF-64394AE464A7}">
      <dgm:prSet/>
      <dgm:spPr/>
      <dgm:t>
        <a:bodyPr/>
        <a:lstStyle/>
        <a:p>
          <a:pPr>
            <a:buFont typeface="+mj-lt"/>
            <a:buAutoNum type="arabicPeriod"/>
          </a:pPr>
          <a:r>
            <a:rPr lang="en-GB" b="1" i="0" u="none"/>
            <a:t>Realistic and Achievable Targets</a:t>
          </a:r>
          <a:r>
            <a:rPr lang="en-GB" b="0" i="0" u="none"/>
            <a:t>: Set realistic performance metrics that can be consistently met.</a:t>
          </a:r>
        </a:p>
      </dgm:t>
    </dgm:pt>
    <dgm:pt modelId="{E2BFF4E8-9BDF-F649-B5A7-3090E65557AF}" type="parTrans" cxnId="{255FB42C-9702-DF48-B346-EAC7D935649E}">
      <dgm:prSet/>
      <dgm:spPr/>
      <dgm:t>
        <a:bodyPr/>
        <a:lstStyle/>
        <a:p>
          <a:endParaRPr lang="en-GB"/>
        </a:p>
      </dgm:t>
    </dgm:pt>
    <dgm:pt modelId="{27374AF2-32B6-5B4A-A6E3-7528A97A1E1C}" type="sibTrans" cxnId="{255FB42C-9702-DF48-B346-EAC7D935649E}">
      <dgm:prSet/>
      <dgm:spPr/>
      <dgm:t>
        <a:bodyPr/>
        <a:lstStyle/>
        <a:p>
          <a:endParaRPr lang="en-GB"/>
        </a:p>
      </dgm:t>
    </dgm:pt>
    <dgm:pt modelId="{8E3B4FEC-FF32-0D46-8B1C-53EB74CFC42A}">
      <dgm:prSet/>
      <dgm:spPr/>
      <dgm:t>
        <a:bodyPr/>
        <a:lstStyle/>
        <a:p>
          <a:pPr>
            <a:buFont typeface="+mj-lt"/>
            <a:buAutoNum type="arabicPeriod"/>
          </a:pPr>
          <a:r>
            <a:rPr lang="en-GB" b="1" i="0" u="none"/>
            <a:t>Regular Reviews</a:t>
          </a:r>
          <a:r>
            <a:rPr lang="en-GB" b="0" i="0" u="none"/>
            <a:t>: Periodically review and update the SLA to reflect changes in service requirements or business conditions.</a:t>
          </a:r>
        </a:p>
      </dgm:t>
    </dgm:pt>
    <dgm:pt modelId="{CE3CF47A-8033-3745-8BF0-9CC8BDA647BD}" type="parTrans" cxnId="{A7B410FC-2D91-7C4A-81DE-5B41D038A4F6}">
      <dgm:prSet/>
      <dgm:spPr/>
      <dgm:t>
        <a:bodyPr/>
        <a:lstStyle/>
        <a:p>
          <a:endParaRPr lang="en-GB"/>
        </a:p>
      </dgm:t>
    </dgm:pt>
    <dgm:pt modelId="{1743F3B2-3227-2D4C-80CD-F5E56AA102FD}" type="sibTrans" cxnId="{A7B410FC-2D91-7C4A-81DE-5B41D038A4F6}">
      <dgm:prSet/>
      <dgm:spPr/>
      <dgm:t>
        <a:bodyPr/>
        <a:lstStyle/>
        <a:p>
          <a:endParaRPr lang="en-GB"/>
        </a:p>
      </dgm:t>
    </dgm:pt>
    <dgm:pt modelId="{1CA579E9-83C3-8445-9649-EE72923E0F30}">
      <dgm:prSet/>
      <dgm:spPr/>
      <dgm:t>
        <a:bodyPr/>
        <a:lstStyle/>
        <a:p>
          <a:pPr>
            <a:buFont typeface="+mj-lt"/>
            <a:buAutoNum type="arabicPeriod"/>
          </a:pPr>
          <a:r>
            <a:rPr lang="en-GB" b="1" i="0" u="none" dirty="0"/>
            <a:t>Effective Communication</a:t>
          </a:r>
          <a:r>
            <a:rPr lang="en-GB" b="0" i="0" u="none" dirty="0"/>
            <a:t>: Ensure open lines of communication between the service provider and client to address issues promptly.</a:t>
          </a:r>
        </a:p>
      </dgm:t>
    </dgm:pt>
    <dgm:pt modelId="{735E99D1-FD90-744B-BA4C-D7E58B6344A3}" type="parTrans" cxnId="{BED1B75E-6904-8C48-8B73-60F5F819E8ED}">
      <dgm:prSet/>
      <dgm:spPr/>
      <dgm:t>
        <a:bodyPr/>
        <a:lstStyle/>
        <a:p>
          <a:endParaRPr lang="en-GB"/>
        </a:p>
      </dgm:t>
    </dgm:pt>
    <dgm:pt modelId="{36EB0773-368F-D84B-BD81-2B56D78128C2}" type="sibTrans" cxnId="{BED1B75E-6904-8C48-8B73-60F5F819E8ED}">
      <dgm:prSet/>
      <dgm:spPr/>
      <dgm:t>
        <a:bodyPr/>
        <a:lstStyle/>
        <a:p>
          <a:endParaRPr lang="en-GB"/>
        </a:p>
      </dgm:t>
    </dgm:pt>
    <dgm:pt modelId="{B8B20D81-02FD-584C-A2B5-2DC9CE90E850}" type="pres">
      <dgm:prSet presAssocID="{FACE4E0E-4A1D-C34D-9CB5-604EE4A08068}" presName="Name0" presStyleCnt="0">
        <dgm:presLayoutVars>
          <dgm:dir/>
          <dgm:animLvl val="lvl"/>
          <dgm:resizeHandles val="exact"/>
        </dgm:presLayoutVars>
      </dgm:prSet>
      <dgm:spPr/>
    </dgm:pt>
    <dgm:pt modelId="{A8E1AA11-BCBB-B04F-855A-EB3221CDB413}" type="pres">
      <dgm:prSet presAssocID="{1CA579E9-83C3-8445-9649-EE72923E0F30}" presName="boxAndChildren" presStyleCnt="0"/>
      <dgm:spPr/>
    </dgm:pt>
    <dgm:pt modelId="{94A9FA66-9574-7246-942E-6D99BA213114}" type="pres">
      <dgm:prSet presAssocID="{1CA579E9-83C3-8445-9649-EE72923E0F30}" presName="parentTextBox" presStyleLbl="node1" presStyleIdx="0" presStyleCnt="5"/>
      <dgm:spPr/>
    </dgm:pt>
    <dgm:pt modelId="{54815391-487B-F648-8E2C-72581A4158B4}" type="pres">
      <dgm:prSet presAssocID="{1743F3B2-3227-2D4C-80CD-F5E56AA102FD}" presName="sp" presStyleCnt="0"/>
      <dgm:spPr/>
    </dgm:pt>
    <dgm:pt modelId="{5F5AD737-522F-2B46-9027-0B2D5AB0D86A}" type="pres">
      <dgm:prSet presAssocID="{8E3B4FEC-FF32-0D46-8B1C-53EB74CFC42A}" presName="arrowAndChildren" presStyleCnt="0"/>
      <dgm:spPr/>
    </dgm:pt>
    <dgm:pt modelId="{70E78944-9901-6A43-BD8C-E725A703E454}" type="pres">
      <dgm:prSet presAssocID="{8E3B4FEC-FF32-0D46-8B1C-53EB74CFC42A}" presName="parentTextArrow" presStyleLbl="node1" presStyleIdx="1" presStyleCnt="5"/>
      <dgm:spPr/>
    </dgm:pt>
    <dgm:pt modelId="{957733DA-40DC-3145-A791-644670A66256}" type="pres">
      <dgm:prSet presAssocID="{27374AF2-32B6-5B4A-A6E3-7528A97A1E1C}" presName="sp" presStyleCnt="0"/>
      <dgm:spPr/>
    </dgm:pt>
    <dgm:pt modelId="{519175F2-FBA7-2D4D-B93B-6DEAFC9B724F}" type="pres">
      <dgm:prSet presAssocID="{9D584D10-922F-4B46-ACBF-64394AE464A7}" presName="arrowAndChildren" presStyleCnt="0"/>
      <dgm:spPr/>
    </dgm:pt>
    <dgm:pt modelId="{4EA345DC-13D4-2E4A-B05D-BAAC1064E8D0}" type="pres">
      <dgm:prSet presAssocID="{9D584D10-922F-4B46-ACBF-64394AE464A7}" presName="parentTextArrow" presStyleLbl="node1" presStyleIdx="2" presStyleCnt="5"/>
      <dgm:spPr/>
    </dgm:pt>
    <dgm:pt modelId="{553FAAF4-2FCA-AB42-9EAE-92E27CA05395}" type="pres">
      <dgm:prSet presAssocID="{25777C12-7C4C-EC4A-8E71-10D2C07F8FB5}" presName="sp" presStyleCnt="0"/>
      <dgm:spPr/>
    </dgm:pt>
    <dgm:pt modelId="{E7F6ABE5-3667-A141-B464-EC84A45F5A4D}" type="pres">
      <dgm:prSet presAssocID="{20A432FD-AE13-3F45-AD1F-B82687750260}" presName="arrowAndChildren" presStyleCnt="0"/>
      <dgm:spPr/>
    </dgm:pt>
    <dgm:pt modelId="{D8B27BAD-DB74-3445-AA09-4944DC169BFE}" type="pres">
      <dgm:prSet presAssocID="{20A432FD-AE13-3F45-AD1F-B82687750260}" presName="parentTextArrow" presStyleLbl="node1" presStyleIdx="3" presStyleCnt="5"/>
      <dgm:spPr/>
    </dgm:pt>
    <dgm:pt modelId="{A0CCE419-B513-A045-9D6B-AEDC68E57C83}" type="pres">
      <dgm:prSet presAssocID="{780E2A76-3F68-8847-8394-3BE2050EE4AE}" presName="sp" presStyleCnt="0"/>
      <dgm:spPr/>
    </dgm:pt>
    <dgm:pt modelId="{703860EA-EA40-3D4A-A269-360C6C568F40}" type="pres">
      <dgm:prSet presAssocID="{390B87FE-F41E-1849-B19A-37610E2B3409}" presName="arrowAndChildren" presStyleCnt="0"/>
      <dgm:spPr/>
    </dgm:pt>
    <dgm:pt modelId="{D5BA6D0A-4F6F-1A40-A549-187626238048}" type="pres">
      <dgm:prSet presAssocID="{390B87FE-F41E-1849-B19A-37610E2B3409}" presName="parentTextArrow" presStyleLbl="node1" presStyleIdx="4" presStyleCnt="5"/>
      <dgm:spPr/>
    </dgm:pt>
  </dgm:ptLst>
  <dgm:cxnLst>
    <dgm:cxn modelId="{255FB42C-9702-DF48-B346-EAC7D935649E}" srcId="{FACE4E0E-4A1D-C34D-9CB5-604EE4A08068}" destId="{9D584D10-922F-4B46-ACBF-64394AE464A7}" srcOrd="2" destOrd="0" parTransId="{E2BFF4E8-9BDF-F649-B5A7-3090E65557AF}" sibTransId="{27374AF2-32B6-5B4A-A6E3-7528A97A1E1C}"/>
    <dgm:cxn modelId="{77249C3D-3602-7F4D-82E6-786715CD80CD}" type="presOf" srcId="{FACE4E0E-4A1D-C34D-9CB5-604EE4A08068}" destId="{B8B20D81-02FD-584C-A2B5-2DC9CE90E850}" srcOrd="0" destOrd="0" presId="urn:microsoft.com/office/officeart/2005/8/layout/process4"/>
    <dgm:cxn modelId="{BED1B75E-6904-8C48-8B73-60F5F819E8ED}" srcId="{FACE4E0E-4A1D-C34D-9CB5-604EE4A08068}" destId="{1CA579E9-83C3-8445-9649-EE72923E0F30}" srcOrd="4" destOrd="0" parTransId="{735E99D1-FD90-744B-BA4C-D7E58B6344A3}" sibTransId="{36EB0773-368F-D84B-BD81-2B56D78128C2}"/>
    <dgm:cxn modelId="{29CF6D69-D4D6-C84F-8404-69E32F486E0F}" type="presOf" srcId="{1CA579E9-83C3-8445-9649-EE72923E0F30}" destId="{94A9FA66-9574-7246-942E-6D99BA213114}" srcOrd="0" destOrd="0" presId="urn:microsoft.com/office/officeart/2005/8/layout/process4"/>
    <dgm:cxn modelId="{8645668C-7028-AF43-BC2A-B2E8B0482825}" type="presOf" srcId="{9D584D10-922F-4B46-ACBF-64394AE464A7}" destId="{4EA345DC-13D4-2E4A-B05D-BAAC1064E8D0}" srcOrd="0" destOrd="0" presId="urn:microsoft.com/office/officeart/2005/8/layout/process4"/>
    <dgm:cxn modelId="{91673EA8-4B84-0E4D-89DE-3330163CE12C}" srcId="{FACE4E0E-4A1D-C34D-9CB5-604EE4A08068}" destId="{390B87FE-F41E-1849-B19A-37610E2B3409}" srcOrd="0" destOrd="0" parTransId="{E36CE629-7CA8-7842-98DF-0C49A9B7CA10}" sibTransId="{780E2A76-3F68-8847-8394-3BE2050EE4AE}"/>
    <dgm:cxn modelId="{212140AA-4CC0-B44A-94AB-9FAD26A5B743}" srcId="{FACE4E0E-4A1D-C34D-9CB5-604EE4A08068}" destId="{20A432FD-AE13-3F45-AD1F-B82687750260}" srcOrd="1" destOrd="0" parTransId="{E2C77ED5-6748-D44C-BF85-AAE7EBEEFC9D}" sibTransId="{25777C12-7C4C-EC4A-8E71-10D2C07F8FB5}"/>
    <dgm:cxn modelId="{B4994EBA-84BC-DD48-AF6D-3C4BF0526694}" type="presOf" srcId="{390B87FE-F41E-1849-B19A-37610E2B3409}" destId="{D5BA6D0A-4F6F-1A40-A549-187626238048}" srcOrd="0" destOrd="0" presId="urn:microsoft.com/office/officeart/2005/8/layout/process4"/>
    <dgm:cxn modelId="{977C5DBA-202E-CB40-8FA1-EFE1A56A7FE4}" type="presOf" srcId="{20A432FD-AE13-3F45-AD1F-B82687750260}" destId="{D8B27BAD-DB74-3445-AA09-4944DC169BFE}" srcOrd="0" destOrd="0" presId="urn:microsoft.com/office/officeart/2005/8/layout/process4"/>
    <dgm:cxn modelId="{77CB17C7-C60D-A545-AE50-85355EF70ECB}" type="presOf" srcId="{8E3B4FEC-FF32-0D46-8B1C-53EB74CFC42A}" destId="{70E78944-9901-6A43-BD8C-E725A703E454}" srcOrd="0" destOrd="0" presId="urn:microsoft.com/office/officeart/2005/8/layout/process4"/>
    <dgm:cxn modelId="{A7B410FC-2D91-7C4A-81DE-5B41D038A4F6}" srcId="{FACE4E0E-4A1D-C34D-9CB5-604EE4A08068}" destId="{8E3B4FEC-FF32-0D46-8B1C-53EB74CFC42A}" srcOrd="3" destOrd="0" parTransId="{CE3CF47A-8033-3745-8BF0-9CC8BDA647BD}" sibTransId="{1743F3B2-3227-2D4C-80CD-F5E56AA102FD}"/>
    <dgm:cxn modelId="{F8AFD0CD-8039-8846-9B9B-22D95B9E9060}" type="presParOf" srcId="{B8B20D81-02FD-584C-A2B5-2DC9CE90E850}" destId="{A8E1AA11-BCBB-B04F-855A-EB3221CDB413}" srcOrd="0" destOrd="0" presId="urn:microsoft.com/office/officeart/2005/8/layout/process4"/>
    <dgm:cxn modelId="{9E8F0845-D676-494C-8ED0-A593683894FA}" type="presParOf" srcId="{A8E1AA11-BCBB-B04F-855A-EB3221CDB413}" destId="{94A9FA66-9574-7246-942E-6D99BA213114}" srcOrd="0" destOrd="0" presId="urn:microsoft.com/office/officeart/2005/8/layout/process4"/>
    <dgm:cxn modelId="{51D31B36-7482-BC43-8BB1-C423EE7617AE}" type="presParOf" srcId="{B8B20D81-02FD-584C-A2B5-2DC9CE90E850}" destId="{54815391-487B-F648-8E2C-72581A4158B4}" srcOrd="1" destOrd="0" presId="urn:microsoft.com/office/officeart/2005/8/layout/process4"/>
    <dgm:cxn modelId="{713BBF9A-C3F9-0645-B758-74C311B475C0}" type="presParOf" srcId="{B8B20D81-02FD-584C-A2B5-2DC9CE90E850}" destId="{5F5AD737-522F-2B46-9027-0B2D5AB0D86A}" srcOrd="2" destOrd="0" presId="urn:microsoft.com/office/officeart/2005/8/layout/process4"/>
    <dgm:cxn modelId="{170257F2-1697-2F45-A607-3C2611510949}" type="presParOf" srcId="{5F5AD737-522F-2B46-9027-0B2D5AB0D86A}" destId="{70E78944-9901-6A43-BD8C-E725A703E454}" srcOrd="0" destOrd="0" presId="urn:microsoft.com/office/officeart/2005/8/layout/process4"/>
    <dgm:cxn modelId="{D3F1B1FE-DF08-5241-B6DA-521A2008AD1C}" type="presParOf" srcId="{B8B20D81-02FD-584C-A2B5-2DC9CE90E850}" destId="{957733DA-40DC-3145-A791-644670A66256}" srcOrd="3" destOrd="0" presId="urn:microsoft.com/office/officeart/2005/8/layout/process4"/>
    <dgm:cxn modelId="{1BF48609-850A-D246-9E63-3CF489913D9F}" type="presParOf" srcId="{B8B20D81-02FD-584C-A2B5-2DC9CE90E850}" destId="{519175F2-FBA7-2D4D-B93B-6DEAFC9B724F}" srcOrd="4" destOrd="0" presId="urn:microsoft.com/office/officeart/2005/8/layout/process4"/>
    <dgm:cxn modelId="{D5A77A1C-64F3-3945-BC8B-A69C56A34527}" type="presParOf" srcId="{519175F2-FBA7-2D4D-B93B-6DEAFC9B724F}" destId="{4EA345DC-13D4-2E4A-B05D-BAAC1064E8D0}" srcOrd="0" destOrd="0" presId="urn:microsoft.com/office/officeart/2005/8/layout/process4"/>
    <dgm:cxn modelId="{6A3D0948-AD92-AF46-91F9-FFA77F0A7645}" type="presParOf" srcId="{B8B20D81-02FD-584C-A2B5-2DC9CE90E850}" destId="{553FAAF4-2FCA-AB42-9EAE-92E27CA05395}" srcOrd="5" destOrd="0" presId="urn:microsoft.com/office/officeart/2005/8/layout/process4"/>
    <dgm:cxn modelId="{1ED34C26-1144-324B-A885-4D4BD96971A2}" type="presParOf" srcId="{B8B20D81-02FD-584C-A2B5-2DC9CE90E850}" destId="{E7F6ABE5-3667-A141-B464-EC84A45F5A4D}" srcOrd="6" destOrd="0" presId="urn:microsoft.com/office/officeart/2005/8/layout/process4"/>
    <dgm:cxn modelId="{FA0FE9EF-227B-294D-8EAE-AEE91A9721F6}" type="presParOf" srcId="{E7F6ABE5-3667-A141-B464-EC84A45F5A4D}" destId="{D8B27BAD-DB74-3445-AA09-4944DC169BFE}" srcOrd="0" destOrd="0" presId="urn:microsoft.com/office/officeart/2005/8/layout/process4"/>
    <dgm:cxn modelId="{F399043F-5D31-1A4B-BFCF-ED40472DC1C5}" type="presParOf" srcId="{B8B20D81-02FD-584C-A2B5-2DC9CE90E850}" destId="{A0CCE419-B513-A045-9D6B-AEDC68E57C83}" srcOrd="7" destOrd="0" presId="urn:microsoft.com/office/officeart/2005/8/layout/process4"/>
    <dgm:cxn modelId="{3F350BE5-BEC8-8947-B986-9932DB7A0C7A}" type="presParOf" srcId="{B8B20D81-02FD-584C-A2B5-2DC9CE90E850}" destId="{703860EA-EA40-3D4A-A269-360C6C568F40}" srcOrd="8" destOrd="0" presId="urn:microsoft.com/office/officeart/2005/8/layout/process4"/>
    <dgm:cxn modelId="{11AD5D62-7FDD-0B42-A948-8D317B6B3F8F}" type="presParOf" srcId="{703860EA-EA40-3D4A-A269-360C6C568F40}" destId="{D5BA6D0A-4F6F-1A40-A549-18762623804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319E66-31DB-4C4A-86A7-16C83E85C4E3}" type="doc">
      <dgm:prSet loTypeId="urn:microsoft.com/office/officeart/2005/8/layout/list1" loCatId="" qsTypeId="urn:microsoft.com/office/officeart/2005/8/quickstyle/simple5" qsCatId="simple" csTypeId="urn:microsoft.com/office/officeart/2005/8/colors/accent3_4" csCatId="accent3" phldr="1"/>
      <dgm:spPr/>
      <dgm:t>
        <a:bodyPr/>
        <a:lstStyle/>
        <a:p>
          <a:endParaRPr lang="en-GB"/>
        </a:p>
      </dgm:t>
    </dgm:pt>
    <dgm:pt modelId="{D325F888-23A6-4245-AFDE-6D322882BB45}">
      <dgm:prSet phldrT="[Text]"/>
      <dgm:spPr/>
      <dgm:t>
        <a:bodyPr/>
        <a:lstStyle/>
        <a:p>
          <a:pPr>
            <a:buFont typeface="+mj-lt"/>
            <a:buAutoNum type="arabicPeriod"/>
          </a:pPr>
          <a:r>
            <a:rPr lang="en-GB" b="1" i="0" u="none" dirty="0"/>
            <a:t>Service Description</a:t>
          </a:r>
          <a:endParaRPr lang="en-GB" dirty="0"/>
        </a:p>
      </dgm:t>
    </dgm:pt>
    <dgm:pt modelId="{1A702C32-559E-2145-8AD4-07441A368BAC}" type="parTrans" cxnId="{A52F5BDB-C4EA-5C46-9ED3-AE2BB1161651}">
      <dgm:prSet/>
      <dgm:spPr/>
      <dgm:t>
        <a:bodyPr/>
        <a:lstStyle/>
        <a:p>
          <a:endParaRPr lang="en-GB"/>
        </a:p>
      </dgm:t>
    </dgm:pt>
    <dgm:pt modelId="{6FF009C4-06B1-BA49-833B-FA08F961D868}" type="sibTrans" cxnId="{A52F5BDB-C4EA-5C46-9ED3-AE2BB1161651}">
      <dgm:prSet/>
      <dgm:spPr/>
      <dgm:t>
        <a:bodyPr/>
        <a:lstStyle/>
        <a:p>
          <a:endParaRPr lang="en-GB"/>
        </a:p>
      </dgm:t>
    </dgm:pt>
    <dgm:pt modelId="{CA1E9605-EAFC-D241-83E7-D46107DC1E09}">
      <dgm:prSet/>
      <dgm:spPr/>
      <dgm:t>
        <a:bodyPr/>
        <a:lstStyle/>
        <a:p>
          <a:pPr>
            <a:buFont typeface="+mj-lt"/>
            <a:buAutoNum type="arabicPeriod"/>
          </a:pPr>
          <a:r>
            <a:rPr lang="en-GB" b="1" i="0" u="none" dirty="0"/>
            <a:t>Service Levels and SLAs</a:t>
          </a:r>
          <a:endParaRPr lang="en-GB" b="0" i="0" u="none" dirty="0"/>
        </a:p>
      </dgm:t>
    </dgm:pt>
    <dgm:pt modelId="{B8692A21-69DF-464F-BD91-04A5B5A1B575}" type="parTrans" cxnId="{5A9A1994-88F7-EC4C-B249-001F1FB7A1AE}">
      <dgm:prSet/>
      <dgm:spPr/>
      <dgm:t>
        <a:bodyPr/>
        <a:lstStyle/>
        <a:p>
          <a:endParaRPr lang="en-GB"/>
        </a:p>
      </dgm:t>
    </dgm:pt>
    <dgm:pt modelId="{C63363BC-DF35-5641-9146-F1CA82FC7806}" type="sibTrans" cxnId="{5A9A1994-88F7-EC4C-B249-001F1FB7A1AE}">
      <dgm:prSet/>
      <dgm:spPr/>
      <dgm:t>
        <a:bodyPr/>
        <a:lstStyle/>
        <a:p>
          <a:endParaRPr lang="en-GB"/>
        </a:p>
      </dgm:t>
    </dgm:pt>
    <dgm:pt modelId="{C84DA79F-4A4C-1146-A78E-BFD82233065F}">
      <dgm:prSet/>
      <dgm:spPr/>
      <dgm:t>
        <a:bodyPr/>
        <a:lstStyle/>
        <a:p>
          <a:pPr>
            <a:buFont typeface="+mj-lt"/>
            <a:buAutoNum type="arabicPeriod"/>
          </a:pPr>
          <a:r>
            <a:rPr lang="en-GB" b="1" i="0" u="none" dirty="0"/>
            <a:t>Request Processes</a:t>
          </a:r>
          <a:endParaRPr lang="en-GB" b="0" i="0" u="none" dirty="0"/>
        </a:p>
      </dgm:t>
    </dgm:pt>
    <dgm:pt modelId="{4E896CC3-13B9-D44E-B065-81BE6AE585AB}" type="parTrans" cxnId="{2EA538B9-0501-104D-A982-8A7195E91A77}">
      <dgm:prSet/>
      <dgm:spPr/>
      <dgm:t>
        <a:bodyPr/>
        <a:lstStyle/>
        <a:p>
          <a:endParaRPr lang="en-GB"/>
        </a:p>
      </dgm:t>
    </dgm:pt>
    <dgm:pt modelId="{2F53374C-1F9B-2B4B-919A-1A75384C7D02}" type="sibTrans" cxnId="{2EA538B9-0501-104D-A982-8A7195E91A77}">
      <dgm:prSet/>
      <dgm:spPr/>
      <dgm:t>
        <a:bodyPr/>
        <a:lstStyle/>
        <a:p>
          <a:endParaRPr lang="en-GB"/>
        </a:p>
      </dgm:t>
    </dgm:pt>
    <dgm:pt modelId="{929747EE-786C-7F4E-9940-3C540E67C3F1}">
      <dgm:prSet/>
      <dgm:spPr/>
      <dgm:t>
        <a:bodyPr/>
        <a:lstStyle/>
        <a:p>
          <a:pPr>
            <a:buFont typeface="+mj-lt"/>
            <a:buAutoNum type="arabicPeriod"/>
          </a:pPr>
          <a:r>
            <a:rPr lang="en-GB" b="1" i="0" u="none" dirty="0"/>
            <a:t>Pricing and Costing</a:t>
          </a:r>
          <a:endParaRPr lang="en-GB" b="0" i="0" u="none" dirty="0"/>
        </a:p>
      </dgm:t>
    </dgm:pt>
    <dgm:pt modelId="{6A7287D2-6D85-644C-9516-52E0410110FA}" type="parTrans" cxnId="{2D1D24CE-6AAD-B643-9914-9DB07231692A}">
      <dgm:prSet/>
      <dgm:spPr/>
      <dgm:t>
        <a:bodyPr/>
        <a:lstStyle/>
        <a:p>
          <a:endParaRPr lang="en-GB"/>
        </a:p>
      </dgm:t>
    </dgm:pt>
    <dgm:pt modelId="{E4EE09CD-DC7F-8048-A018-8514A4CF6694}" type="sibTrans" cxnId="{2D1D24CE-6AAD-B643-9914-9DB07231692A}">
      <dgm:prSet/>
      <dgm:spPr/>
      <dgm:t>
        <a:bodyPr/>
        <a:lstStyle/>
        <a:p>
          <a:endParaRPr lang="en-GB"/>
        </a:p>
      </dgm:t>
    </dgm:pt>
    <dgm:pt modelId="{D1C2F9C6-77E7-584C-944A-CBB850A4CDC7}">
      <dgm:prSet/>
      <dgm:spPr/>
      <dgm:t>
        <a:bodyPr/>
        <a:lstStyle/>
        <a:p>
          <a:pPr>
            <a:buFont typeface="+mj-lt"/>
            <a:buAutoNum type="arabicPeriod"/>
          </a:pPr>
          <a:r>
            <a:rPr lang="en-GB" b="1" i="0" u="none" dirty="0"/>
            <a:t>Roles and Responsibilities</a:t>
          </a:r>
          <a:endParaRPr lang="en-GB" b="0" i="0" u="none" dirty="0"/>
        </a:p>
      </dgm:t>
    </dgm:pt>
    <dgm:pt modelId="{FA29A0AD-2D5A-EF4D-879D-EB09D13D8BAB}" type="parTrans" cxnId="{7E8AD26E-5FB3-934F-8DB1-DA959D3C1915}">
      <dgm:prSet/>
      <dgm:spPr/>
      <dgm:t>
        <a:bodyPr/>
        <a:lstStyle/>
        <a:p>
          <a:endParaRPr lang="en-GB"/>
        </a:p>
      </dgm:t>
    </dgm:pt>
    <dgm:pt modelId="{529C9DE4-75AA-4E4A-81F5-1269A20A46AA}" type="sibTrans" cxnId="{7E8AD26E-5FB3-934F-8DB1-DA959D3C1915}">
      <dgm:prSet/>
      <dgm:spPr/>
      <dgm:t>
        <a:bodyPr/>
        <a:lstStyle/>
        <a:p>
          <a:endParaRPr lang="en-GB"/>
        </a:p>
      </dgm:t>
    </dgm:pt>
    <dgm:pt modelId="{9DAC3E5C-292C-BF4C-B2C9-72358F46E42F}">
      <dgm:prSet/>
      <dgm:spPr/>
      <dgm:t>
        <a:bodyPr/>
        <a:lstStyle/>
        <a:p>
          <a:pPr>
            <a:buFont typeface="+mj-lt"/>
            <a:buAutoNum type="arabicPeriod"/>
          </a:pPr>
          <a:r>
            <a:rPr lang="en-GB" b="1" i="0" u="none" dirty="0"/>
            <a:t>Contact Information</a:t>
          </a:r>
          <a:endParaRPr lang="en-GB" b="0" i="0" u="none" dirty="0"/>
        </a:p>
      </dgm:t>
    </dgm:pt>
    <dgm:pt modelId="{0F09EAA9-4368-D74D-8A9E-5B34E224A984}" type="parTrans" cxnId="{83F99A00-77FA-9D44-AFB2-1D935C3277C8}">
      <dgm:prSet/>
      <dgm:spPr/>
      <dgm:t>
        <a:bodyPr/>
        <a:lstStyle/>
        <a:p>
          <a:endParaRPr lang="en-GB"/>
        </a:p>
      </dgm:t>
    </dgm:pt>
    <dgm:pt modelId="{586F8C2D-89B5-6B44-AB8A-5032FEE575C1}" type="sibTrans" cxnId="{83F99A00-77FA-9D44-AFB2-1D935C3277C8}">
      <dgm:prSet/>
      <dgm:spPr/>
      <dgm:t>
        <a:bodyPr/>
        <a:lstStyle/>
        <a:p>
          <a:endParaRPr lang="en-GB"/>
        </a:p>
      </dgm:t>
    </dgm:pt>
    <dgm:pt modelId="{404FCE66-3102-3440-B930-49895BA41C19}" type="pres">
      <dgm:prSet presAssocID="{6E319E66-31DB-4C4A-86A7-16C83E85C4E3}" presName="linear" presStyleCnt="0">
        <dgm:presLayoutVars>
          <dgm:dir/>
          <dgm:animLvl val="lvl"/>
          <dgm:resizeHandles val="exact"/>
        </dgm:presLayoutVars>
      </dgm:prSet>
      <dgm:spPr/>
    </dgm:pt>
    <dgm:pt modelId="{0A293D7F-F786-7540-9CA2-0A5AAD81F4D5}" type="pres">
      <dgm:prSet presAssocID="{D325F888-23A6-4245-AFDE-6D322882BB45}" presName="parentLin" presStyleCnt="0"/>
      <dgm:spPr/>
    </dgm:pt>
    <dgm:pt modelId="{BC54B963-AD72-B74B-AC97-E316967DA7A6}" type="pres">
      <dgm:prSet presAssocID="{D325F888-23A6-4245-AFDE-6D322882BB45}" presName="parentLeftMargin" presStyleLbl="node1" presStyleIdx="0" presStyleCnt="6"/>
      <dgm:spPr/>
    </dgm:pt>
    <dgm:pt modelId="{5AE29454-53D5-1D4F-B103-9FF6F20B3435}" type="pres">
      <dgm:prSet presAssocID="{D325F888-23A6-4245-AFDE-6D322882BB45}" presName="parentText" presStyleLbl="node1" presStyleIdx="0" presStyleCnt="6">
        <dgm:presLayoutVars>
          <dgm:chMax val="0"/>
          <dgm:bulletEnabled val="1"/>
        </dgm:presLayoutVars>
      </dgm:prSet>
      <dgm:spPr/>
    </dgm:pt>
    <dgm:pt modelId="{F48B6B40-A9DC-1143-B883-1CE490F65883}" type="pres">
      <dgm:prSet presAssocID="{D325F888-23A6-4245-AFDE-6D322882BB45}" presName="negativeSpace" presStyleCnt="0"/>
      <dgm:spPr/>
    </dgm:pt>
    <dgm:pt modelId="{F5F52FCB-2F41-F24E-9A9E-6A4E4A3240F1}" type="pres">
      <dgm:prSet presAssocID="{D325F888-23A6-4245-AFDE-6D322882BB45}" presName="childText" presStyleLbl="conFgAcc1" presStyleIdx="0" presStyleCnt="6">
        <dgm:presLayoutVars>
          <dgm:bulletEnabled val="1"/>
        </dgm:presLayoutVars>
      </dgm:prSet>
      <dgm:spPr/>
    </dgm:pt>
    <dgm:pt modelId="{74DDC055-C0EC-E84C-8A27-1FD20279E078}" type="pres">
      <dgm:prSet presAssocID="{6FF009C4-06B1-BA49-833B-FA08F961D868}" presName="spaceBetweenRectangles" presStyleCnt="0"/>
      <dgm:spPr/>
    </dgm:pt>
    <dgm:pt modelId="{0700D32B-4831-3141-820C-90E9220A2A77}" type="pres">
      <dgm:prSet presAssocID="{CA1E9605-EAFC-D241-83E7-D46107DC1E09}" presName="parentLin" presStyleCnt="0"/>
      <dgm:spPr/>
    </dgm:pt>
    <dgm:pt modelId="{62430446-020F-B740-8B51-BC7601AC0515}" type="pres">
      <dgm:prSet presAssocID="{CA1E9605-EAFC-D241-83E7-D46107DC1E09}" presName="parentLeftMargin" presStyleLbl="node1" presStyleIdx="0" presStyleCnt="6"/>
      <dgm:spPr/>
    </dgm:pt>
    <dgm:pt modelId="{EABD3CF7-F58A-6047-9F16-9A2574DFDC6A}" type="pres">
      <dgm:prSet presAssocID="{CA1E9605-EAFC-D241-83E7-D46107DC1E09}" presName="parentText" presStyleLbl="node1" presStyleIdx="1" presStyleCnt="6">
        <dgm:presLayoutVars>
          <dgm:chMax val="0"/>
          <dgm:bulletEnabled val="1"/>
        </dgm:presLayoutVars>
      </dgm:prSet>
      <dgm:spPr/>
    </dgm:pt>
    <dgm:pt modelId="{81529AC7-504E-8844-B304-F13757A0EED7}" type="pres">
      <dgm:prSet presAssocID="{CA1E9605-EAFC-D241-83E7-D46107DC1E09}" presName="negativeSpace" presStyleCnt="0"/>
      <dgm:spPr/>
    </dgm:pt>
    <dgm:pt modelId="{D660372B-9DEF-924C-BFE2-33B8855C6BC0}" type="pres">
      <dgm:prSet presAssocID="{CA1E9605-EAFC-D241-83E7-D46107DC1E09}" presName="childText" presStyleLbl="conFgAcc1" presStyleIdx="1" presStyleCnt="6">
        <dgm:presLayoutVars>
          <dgm:bulletEnabled val="1"/>
        </dgm:presLayoutVars>
      </dgm:prSet>
      <dgm:spPr/>
    </dgm:pt>
    <dgm:pt modelId="{7736D15A-221B-134A-A247-CADC73C8F1CD}" type="pres">
      <dgm:prSet presAssocID="{C63363BC-DF35-5641-9146-F1CA82FC7806}" presName="spaceBetweenRectangles" presStyleCnt="0"/>
      <dgm:spPr/>
    </dgm:pt>
    <dgm:pt modelId="{E20635D2-86AF-9D4F-917C-3CDE6E55E1B1}" type="pres">
      <dgm:prSet presAssocID="{C84DA79F-4A4C-1146-A78E-BFD82233065F}" presName="parentLin" presStyleCnt="0"/>
      <dgm:spPr/>
    </dgm:pt>
    <dgm:pt modelId="{87DEC67D-0CC6-E945-AED6-7D2D40332EC1}" type="pres">
      <dgm:prSet presAssocID="{C84DA79F-4A4C-1146-A78E-BFD82233065F}" presName="parentLeftMargin" presStyleLbl="node1" presStyleIdx="1" presStyleCnt="6"/>
      <dgm:spPr/>
    </dgm:pt>
    <dgm:pt modelId="{6EA5F9FD-7027-AB4F-8260-93A659F7258E}" type="pres">
      <dgm:prSet presAssocID="{C84DA79F-4A4C-1146-A78E-BFD82233065F}" presName="parentText" presStyleLbl="node1" presStyleIdx="2" presStyleCnt="6">
        <dgm:presLayoutVars>
          <dgm:chMax val="0"/>
          <dgm:bulletEnabled val="1"/>
        </dgm:presLayoutVars>
      </dgm:prSet>
      <dgm:spPr/>
    </dgm:pt>
    <dgm:pt modelId="{3758FD6A-9877-E44A-B2E5-6CBF7B9BEC3D}" type="pres">
      <dgm:prSet presAssocID="{C84DA79F-4A4C-1146-A78E-BFD82233065F}" presName="negativeSpace" presStyleCnt="0"/>
      <dgm:spPr/>
    </dgm:pt>
    <dgm:pt modelId="{6108611C-A49A-8143-84D1-787E68E26E9A}" type="pres">
      <dgm:prSet presAssocID="{C84DA79F-4A4C-1146-A78E-BFD82233065F}" presName="childText" presStyleLbl="conFgAcc1" presStyleIdx="2" presStyleCnt="6">
        <dgm:presLayoutVars>
          <dgm:bulletEnabled val="1"/>
        </dgm:presLayoutVars>
      </dgm:prSet>
      <dgm:spPr/>
    </dgm:pt>
    <dgm:pt modelId="{4361DE91-5AC5-9C4F-9D61-13DEB5CF8CC2}" type="pres">
      <dgm:prSet presAssocID="{2F53374C-1F9B-2B4B-919A-1A75384C7D02}" presName="spaceBetweenRectangles" presStyleCnt="0"/>
      <dgm:spPr/>
    </dgm:pt>
    <dgm:pt modelId="{F339A23A-3846-F446-809E-5B327274A3B7}" type="pres">
      <dgm:prSet presAssocID="{929747EE-786C-7F4E-9940-3C540E67C3F1}" presName="parentLin" presStyleCnt="0"/>
      <dgm:spPr/>
    </dgm:pt>
    <dgm:pt modelId="{FA12CE35-9BA6-024F-A604-9888CEC04C0D}" type="pres">
      <dgm:prSet presAssocID="{929747EE-786C-7F4E-9940-3C540E67C3F1}" presName="parentLeftMargin" presStyleLbl="node1" presStyleIdx="2" presStyleCnt="6"/>
      <dgm:spPr/>
    </dgm:pt>
    <dgm:pt modelId="{66F367A4-EF35-F34B-BAEA-F0FD13A5D9DC}" type="pres">
      <dgm:prSet presAssocID="{929747EE-786C-7F4E-9940-3C540E67C3F1}" presName="parentText" presStyleLbl="node1" presStyleIdx="3" presStyleCnt="6">
        <dgm:presLayoutVars>
          <dgm:chMax val="0"/>
          <dgm:bulletEnabled val="1"/>
        </dgm:presLayoutVars>
      </dgm:prSet>
      <dgm:spPr/>
    </dgm:pt>
    <dgm:pt modelId="{31865592-01CB-DD42-860E-911511A99A69}" type="pres">
      <dgm:prSet presAssocID="{929747EE-786C-7F4E-9940-3C540E67C3F1}" presName="negativeSpace" presStyleCnt="0"/>
      <dgm:spPr/>
    </dgm:pt>
    <dgm:pt modelId="{862EFEAA-487D-184A-9FB0-E2191AE14CFA}" type="pres">
      <dgm:prSet presAssocID="{929747EE-786C-7F4E-9940-3C540E67C3F1}" presName="childText" presStyleLbl="conFgAcc1" presStyleIdx="3" presStyleCnt="6">
        <dgm:presLayoutVars>
          <dgm:bulletEnabled val="1"/>
        </dgm:presLayoutVars>
      </dgm:prSet>
      <dgm:spPr/>
    </dgm:pt>
    <dgm:pt modelId="{A85DDFB7-5F9A-1148-9202-9A6CFB60F13B}" type="pres">
      <dgm:prSet presAssocID="{E4EE09CD-DC7F-8048-A018-8514A4CF6694}" presName="spaceBetweenRectangles" presStyleCnt="0"/>
      <dgm:spPr/>
    </dgm:pt>
    <dgm:pt modelId="{0F0AF9F2-93D0-2C43-9923-D933069617DB}" type="pres">
      <dgm:prSet presAssocID="{D1C2F9C6-77E7-584C-944A-CBB850A4CDC7}" presName="parentLin" presStyleCnt="0"/>
      <dgm:spPr/>
    </dgm:pt>
    <dgm:pt modelId="{9E2C630F-D207-3242-9B36-E06CA6854C15}" type="pres">
      <dgm:prSet presAssocID="{D1C2F9C6-77E7-584C-944A-CBB850A4CDC7}" presName="parentLeftMargin" presStyleLbl="node1" presStyleIdx="3" presStyleCnt="6"/>
      <dgm:spPr/>
    </dgm:pt>
    <dgm:pt modelId="{9C1B20DC-7779-7B4F-BF0D-6F4DC9A3B74C}" type="pres">
      <dgm:prSet presAssocID="{D1C2F9C6-77E7-584C-944A-CBB850A4CDC7}" presName="parentText" presStyleLbl="node1" presStyleIdx="4" presStyleCnt="6">
        <dgm:presLayoutVars>
          <dgm:chMax val="0"/>
          <dgm:bulletEnabled val="1"/>
        </dgm:presLayoutVars>
      </dgm:prSet>
      <dgm:spPr/>
    </dgm:pt>
    <dgm:pt modelId="{97D8535F-0375-D24B-9591-C413E1FA2771}" type="pres">
      <dgm:prSet presAssocID="{D1C2F9C6-77E7-584C-944A-CBB850A4CDC7}" presName="negativeSpace" presStyleCnt="0"/>
      <dgm:spPr/>
    </dgm:pt>
    <dgm:pt modelId="{336DC62D-F1BB-B746-AAFE-41A634892C3D}" type="pres">
      <dgm:prSet presAssocID="{D1C2F9C6-77E7-584C-944A-CBB850A4CDC7}" presName="childText" presStyleLbl="conFgAcc1" presStyleIdx="4" presStyleCnt="6">
        <dgm:presLayoutVars>
          <dgm:bulletEnabled val="1"/>
        </dgm:presLayoutVars>
      </dgm:prSet>
      <dgm:spPr/>
    </dgm:pt>
    <dgm:pt modelId="{7A3CCC0A-C5B0-5B44-BA53-7D69FF112E77}" type="pres">
      <dgm:prSet presAssocID="{529C9DE4-75AA-4E4A-81F5-1269A20A46AA}" presName="spaceBetweenRectangles" presStyleCnt="0"/>
      <dgm:spPr/>
    </dgm:pt>
    <dgm:pt modelId="{8A33DB15-CC2D-494A-8138-C2F66B1F62DE}" type="pres">
      <dgm:prSet presAssocID="{9DAC3E5C-292C-BF4C-B2C9-72358F46E42F}" presName="parentLin" presStyleCnt="0"/>
      <dgm:spPr/>
    </dgm:pt>
    <dgm:pt modelId="{4112BD9C-C642-974A-ACEA-BC9A5C791E40}" type="pres">
      <dgm:prSet presAssocID="{9DAC3E5C-292C-BF4C-B2C9-72358F46E42F}" presName="parentLeftMargin" presStyleLbl="node1" presStyleIdx="4" presStyleCnt="6"/>
      <dgm:spPr/>
    </dgm:pt>
    <dgm:pt modelId="{6EE5B63A-25A8-2846-9DF2-48218DB75A02}" type="pres">
      <dgm:prSet presAssocID="{9DAC3E5C-292C-BF4C-B2C9-72358F46E42F}" presName="parentText" presStyleLbl="node1" presStyleIdx="5" presStyleCnt="6">
        <dgm:presLayoutVars>
          <dgm:chMax val="0"/>
          <dgm:bulletEnabled val="1"/>
        </dgm:presLayoutVars>
      </dgm:prSet>
      <dgm:spPr/>
    </dgm:pt>
    <dgm:pt modelId="{C1B0D538-14FE-A646-AEFC-7380EA7153DC}" type="pres">
      <dgm:prSet presAssocID="{9DAC3E5C-292C-BF4C-B2C9-72358F46E42F}" presName="negativeSpace" presStyleCnt="0"/>
      <dgm:spPr/>
    </dgm:pt>
    <dgm:pt modelId="{670EB674-7A7D-1544-904A-0B44B5722A57}" type="pres">
      <dgm:prSet presAssocID="{9DAC3E5C-292C-BF4C-B2C9-72358F46E42F}" presName="childText" presStyleLbl="conFgAcc1" presStyleIdx="5" presStyleCnt="6">
        <dgm:presLayoutVars>
          <dgm:bulletEnabled val="1"/>
        </dgm:presLayoutVars>
      </dgm:prSet>
      <dgm:spPr/>
    </dgm:pt>
  </dgm:ptLst>
  <dgm:cxnLst>
    <dgm:cxn modelId="{83F99A00-77FA-9D44-AFB2-1D935C3277C8}" srcId="{6E319E66-31DB-4C4A-86A7-16C83E85C4E3}" destId="{9DAC3E5C-292C-BF4C-B2C9-72358F46E42F}" srcOrd="5" destOrd="0" parTransId="{0F09EAA9-4368-D74D-8A9E-5B34E224A984}" sibTransId="{586F8C2D-89B5-6B44-AB8A-5032FEE575C1}"/>
    <dgm:cxn modelId="{E0998201-B641-6F4F-8419-EA5B24319B92}" type="presOf" srcId="{D1C2F9C6-77E7-584C-944A-CBB850A4CDC7}" destId="{9C1B20DC-7779-7B4F-BF0D-6F4DC9A3B74C}" srcOrd="1" destOrd="0" presId="urn:microsoft.com/office/officeart/2005/8/layout/list1"/>
    <dgm:cxn modelId="{D482D70D-1669-8649-BA40-FD863AE83197}" type="presOf" srcId="{CA1E9605-EAFC-D241-83E7-D46107DC1E09}" destId="{EABD3CF7-F58A-6047-9F16-9A2574DFDC6A}" srcOrd="1" destOrd="0" presId="urn:microsoft.com/office/officeart/2005/8/layout/list1"/>
    <dgm:cxn modelId="{0CCAC82A-6399-224A-BB5C-1EA1F5C560DD}" type="presOf" srcId="{929747EE-786C-7F4E-9940-3C540E67C3F1}" destId="{66F367A4-EF35-F34B-BAEA-F0FD13A5D9DC}" srcOrd="1" destOrd="0" presId="urn:microsoft.com/office/officeart/2005/8/layout/list1"/>
    <dgm:cxn modelId="{0EE74042-044B-C94E-AE32-AE460308D677}" type="presOf" srcId="{9DAC3E5C-292C-BF4C-B2C9-72358F46E42F}" destId="{4112BD9C-C642-974A-ACEA-BC9A5C791E40}" srcOrd="0" destOrd="0" presId="urn:microsoft.com/office/officeart/2005/8/layout/list1"/>
    <dgm:cxn modelId="{51E4A24F-5282-B049-BFA1-7020237419E9}" type="presOf" srcId="{C84DA79F-4A4C-1146-A78E-BFD82233065F}" destId="{87DEC67D-0CC6-E945-AED6-7D2D40332EC1}" srcOrd="0" destOrd="0" presId="urn:microsoft.com/office/officeart/2005/8/layout/list1"/>
    <dgm:cxn modelId="{43A49660-22D8-5247-A279-CE618FF692A4}" type="presOf" srcId="{D325F888-23A6-4245-AFDE-6D322882BB45}" destId="{5AE29454-53D5-1D4F-B103-9FF6F20B3435}" srcOrd="1" destOrd="0" presId="urn:microsoft.com/office/officeart/2005/8/layout/list1"/>
    <dgm:cxn modelId="{F2045B67-AD38-4148-ACB0-1E7AE9D56570}" type="presOf" srcId="{C84DA79F-4A4C-1146-A78E-BFD82233065F}" destId="{6EA5F9FD-7027-AB4F-8260-93A659F7258E}" srcOrd="1" destOrd="0" presId="urn:microsoft.com/office/officeart/2005/8/layout/list1"/>
    <dgm:cxn modelId="{2CD07B68-E93A-2F40-8420-649EDDEFAF65}" type="presOf" srcId="{6E319E66-31DB-4C4A-86A7-16C83E85C4E3}" destId="{404FCE66-3102-3440-B930-49895BA41C19}" srcOrd="0" destOrd="0" presId="urn:microsoft.com/office/officeart/2005/8/layout/list1"/>
    <dgm:cxn modelId="{7E8AD26E-5FB3-934F-8DB1-DA959D3C1915}" srcId="{6E319E66-31DB-4C4A-86A7-16C83E85C4E3}" destId="{D1C2F9C6-77E7-584C-944A-CBB850A4CDC7}" srcOrd="4" destOrd="0" parTransId="{FA29A0AD-2D5A-EF4D-879D-EB09D13D8BAB}" sibTransId="{529C9DE4-75AA-4E4A-81F5-1269A20A46AA}"/>
    <dgm:cxn modelId="{B0CDD280-E3EA-C249-80B2-3CFC8A66FE3E}" type="presOf" srcId="{CA1E9605-EAFC-D241-83E7-D46107DC1E09}" destId="{62430446-020F-B740-8B51-BC7601AC0515}" srcOrd="0" destOrd="0" presId="urn:microsoft.com/office/officeart/2005/8/layout/list1"/>
    <dgm:cxn modelId="{D863CB8F-5E45-D649-904C-F99A8120D9E6}" type="presOf" srcId="{9DAC3E5C-292C-BF4C-B2C9-72358F46E42F}" destId="{6EE5B63A-25A8-2846-9DF2-48218DB75A02}" srcOrd="1" destOrd="0" presId="urn:microsoft.com/office/officeart/2005/8/layout/list1"/>
    <dgm:cxn modelId="{5A9A1994-88F7-EC4C-B249-001F1FB7A1AE}" srcId="{6E319E66-31DB-4C4A-86A7-16C83E85C4E3}" destId="{CA1E9605-EAFC-D241-83E7-D46107DC1E09}" srcOrd="1" destOrd="0" parTransId="{B8692A21-69DF-464F-BD91-04A5B5A1B575}" sibTransId="{C63363BC-DF35-5641-9146-F1CA82FC7806}"/>
    <dgm:cxn modelId="{8250C5A8-D232-A143-B62F-49B06233A210}" type="presOf" srcId="{929747EE-786C-7F4E-9940-3C540E67C3F1}" destId="{FA12CE35-9BA6-024F-A604-9888CEC04C0D}" srcOrd="0" destOrd="0" presId="urn:microsoft.com/office/officeart/2005/8/layout/list1"/>
    <dgm:cxn modelId="{2EA538B9-0501-104D-A982-8A7195E91A77}" srcId="{6E319E66-31DB-4C4A-86A7-16C83E85C4E3}" destId="{C84DA79F-4A4C-1146-A78E-BFD82233065F}" srcOrd="2" destOrd="0" parTransId="{4E896CC3-13B9-D44E-B065-81BE6AE585AB}" sibTransId="{2F53374C-1F9B-2B4B-919A-1A75384C7D02}"/>
    <dgm:cxn modelId="{2D1D24CE-6AAD-B643-9914-9DB07231692A}" srcId="{6E319E66-31DB-4C4A-86A7-16C83E85C4E3}" destId="{929747EE-786C-7F4E-9940-3C540E67C3F1}" srcOrd="3" destOrd="0" parTransId="{6A7287D2-6D85-644C-9516-52E0410110FA}" sibTransId="{E4EE09CD-DC7F-8048-A018-8514A4CF6694}"/>
    <dgm:cxn modelId="{F27672D6-ECA5-DB49-9DCE-D7A4B263DAD5}" type="presOf" srcId="{D325F888-23A6-4245-AFDE-6D322882BB45}" destId="{BC54B963-AD72-B74B-AC97-E316967DA7A6}" srcOrd="0" destOrd="0" presId="urn:microsoft.com/office/officeart/2005/8/layout/list1"/>
    <dgm:cxn modelId="{A52F5BDB-C4EA-5C46-9ED3-AE2BB1161651}" srcId="{6E319E66-31DB-4C4A-86A7-16C83E85C4E3}" destId="{D325F888-23A6-4245-AFDE-6D322882BB45}" srcOrd="0" destOrd="0" parTransId="{1A702C32-559E-2145-8AD4-07441A368BAC}" sibTransId="{6FF009C4-06B1-BA49-833B-FA08F961D868}"/>
    <dgm:cxn modelId="{DCE505FE-C7B1-AE41-BAF7-A255AC84DC5E}" type="presOf" srcId="{D1C2F9C6-77E7-584C-944A-CBB850A4CDC7}" destId="{9E2C630F-D207-3242-9B36-E06CA6854C15}" srcOrd="0" destOrd="0" presId="urn:microsoft.com/office/officeart/2005/8/layout/list1"/>
    <dgm:cxn modelId="{CC9DBA02-AD52-8540-8080-525821ABDF55}" type="presParOf" srcId="{404FCE66-3102-3440-B930-49895BA41C19}" destId="{0A293D7F-F786-7540-9CA2-0A5AAD81F4D5}" srcOrd="0" destOrd="0" presId="urn:microsoft.com/office/officeart/2005/8/layout/list1"/>
    <dgm:cxn modelId="{7B5D5E36-AD15-0F40-A374-F46AFD5D3A94}" type="presParOf" srcId="{0A293D7F-F786-7540-9CA2-0A5AAD81F4D5}" destId="{BC54B963-AD72-B74B-AC97-E316967DA7A6}" srcOrd="0" destOrd="0" presId="urn:microsoft.com/office/officeart/2005/8/layout/list1"/>
    <dgm:cxn modelId="{C25861AE-D1F8-0340-A4A7-CC83CCCCA334}" type="presParOf" srcId="{0A293D7F-F786-7540-9CA2-0A5AAD81F4D5}" destId="{5AE29454-53D5-1D4F-B103-9FF6F20B3435}" srcOrd="1" destOrd="0" presId="urn:microsoft.com/office/officeart/2005/8/layout/list1"/>
    <dgm:cxn modelId="{1B04B270-206A-7E44-B60C-215BF4F73208}" type="presParOf" srcId="{404FCE66-3102-3440-B930-49895BA41C19}" destId="{F48B6B40-A9DC-1143-B883-1CE490F65883}" srcOrd="1" destOrd="0" presId="urn:microsoft.com/office/officeart/2005/8/layout/list1"/>
    <dgm:cxn modelId="{F8065B29-4BC7-874F-9C8B-05E8EA2DE0EC}" type="presParOf" srcId="{404FCE66-3102-3440-B930-49895BA41C19}" destId="{F5F52FCB-2F41-F24E-9A9E-6A4E4A3240F1}" srcOrd="2" destOrd="0" presId="urn:microsoft.com/office/officeart/2005/8/layout/list1"/>
    <dgm:cxn modelId="{650A5E9D-73BD-354C-A461-0B8BF80351A3}" type="presParOf" srcId="{404FCE66-3102-3440-B930-49895BA41C19}" destId="{74DDC055-C0EC-E84C-8A27-1FD20279E078}" srcOrd="3" destOrd="0" presId="urn:microsoft.com/office/officeart/2005/8/layout/list1"/>
    <dgm:cxn modelId="{CBD63C82-4496-9A4E-8C98-59ACA0F647B3}" type="presParOf" srcId="{404FCE66-3102-3440-B930-49895BA41C19}" destId="{0700D32B-4831-3141-820C-90E9220A2A77}" srcOrd="4" destOrd="0" presId="urn:microsoft.com/office/officeart/2005/8/layout/list1"/>
    <dgm:cxn modelId="{3F31C3DF-4764-BF40-999D-0A6478DFB025}" type="presParOf" srcId="{0700D32B-4831-3141-820C-90E9220A2A77}" destId="{62430446-020F-B740-8B51-BC7601AC0515}" srcOrd="0" destOrd="0" presId="urn:microsoft.com/office/officeart/2005/8/layout/list1"/>
    <dgm:cxn modelId="{1DD53FC0-FC54-9D42-9905-3540DF62D935}" type="presParOf" srcId="{0700D32B-4831-3141-820C-90E9220A2A77}" destId="{EABD3CF7-F58A-6047-9F16-9A2574DFDC6A}" srcOrd="1" destOrd="0" presId="urn:microsoft.com/office/officeart/2005/8/layout/list1"/>
    <dgm:cxn modelId="{D476CC3A-3320-9A42-997C-728A998EDE9B}" type="presParOf" srcId="{404FCE66-3102-3440-B930-49895BA41C19}" destId="{81529AC7-504E-8844-B304-F13757A0EED7}" srcOrd="5" destOrd="0" presId="urn:microsoft.com/office/officeart/2005/8/layout/list1"/>
    <dgm:cxn modelId="{AFCB69EA-6B57-A84B-BB72-BBF720ABA297}" type="presParOf" srcId="{404FCE66-3102-3440-B930-49895BA41C19}" destId="{D660372B-9DEF-924C-BFE2-33B8855C6BC0}" srcOrd="6" destOrd="0" presId="urn:microsoft.com/office/officeart/2005/8/layout/list1"/>
    <dgm:cxn modelId="{5EC8013C-2E70-8541-BA78-E3E09CC5797B}" type="presParOf" srcId="{404FCE66-3102-3440-B930-49895BA41C19}" destId="{7736D15A-221B-134A-A247-CADC73C8F1CD}" srcOrd="7" destOrd="0" presId="urn:microsoft.com/office/officeart/2005/8/layout/list1"/>
    <dgm:cxn modelId="{6AE9C282-602F-1E4E-8631-B8EF40F1FC7C}" type="presParOf" srcId="{404FCE66-3102-3440-B930-49895BA41C19}" destId="{E20635D2-86AF-9D4F-917C-3CDE6E55E1B1}" srcOrd="8" destOrd="0" presId="urn:microsoft.com/office/officeart/2005/8/layout/list1"/>
    <dgm:cxn modelId="{25BB4B26-342B-044E-BD91-A1C7C180801E}" type="presParOf" srcId="{E20635D2-86AF-9D4F-917C-3CDE6E55E1B1}" destId="{87DEC67D-0CC6-E945-AED6-7D2D40332EC1}" srcOrd="0" destOrd="0" presId="urn:microsoft.com/office/officeart/2005/8/layout/list1"/>
    <dgm:cxn modelId="{05EDBCEF-372C-D243-B5D2-130767DDAC83}" type="presParOf" srcId="{E20635D2-86AF-9D4F-917C-3CDE6E55E1B1}" destId="{6EA5F9FD-7027-AB4F-8260-93A659F7258E}" srcOrd="1" destOrd="0" presId="urn:microsoft.com/office/officeart/2005/8/layout/list1"/>
    <dgm:cxn modelId="{0DACDFF3-7383-1F48-82F1-881402D4CEC4}" type="presParOf" srcId="{404FCE66-3102-3440-B930-49895BA41C19}" destId="{3758FD6A-9877-E44A-B2E5-6CBF7B9BEC3D}" srcOrd="9" destOrd="0" presId="urn:microsoft.com/office/officeart/2005/8/layout/list1"/>
    <dgm:cxn modelId="{B12AAB52-E3DA-7C42-9858-6D70D32B1D3C}" type="presParOf" srcId="{404FCE66-3102-3440-B930-49895BA41C19}" destId="{6108611C-A49A-8143-84D1-787E68E26E9A}" srcOrd="10" destOrd="0" presId="urn:microsoft.com/office/officeart/2005/8/layout/list1"/>
    <dgm:cxn modelId="{E3E2638E-D077-3F42-8FEE-03641DDA00FA}" type="presParOf" srcId="{404FCE66-3102-3440-B930-49895BA41C19}" destId="{4361DE91-5AC5-9C4F-9D61-13DEB5CF8CC2}" srcOrd="11" destOrd="0" presId="urn:microsoft.com/office/officeart/2005/8/layout/list1"/>
    <dgm:cxn modelId="{BB42E00F-15B4-864A-91E4-83232CB1F6DD}" type="presParOf" srcId="{404FCE66-3102-3440-B930-49895BA41C19}" destId="{F339A23A-3846-F446-809E-5B327274A3B7}" srcOrd="12" destOrd="0" presId="urn:microsoft.com/office/officeart/2005/8/layout/list1"/>
    <dgm:cxn modelId="{17EBB822-6DF4-044C-9E1A-240ED4082372}" type="presParOf" srcId="{F339A23A-3846-F446-809E-5B327274A3B7}" destId="{FA12CE35-9BA6-024F-A604-9888CEC04C0D}" srcOrd="0" destOrd="0" presId="urn:microsoft.com/office/officeart/2005/8/layout/list1"/>
    <dgm:cxn modelId="{68678D0A-6806-524D-ADA9-EF318262CD40}" type="presParOf" srcId="{F339A23A-3846-F446-809E-5B327274A3B7}" destId="{66F367A4-EF35-F34B-BAEA-F0FD13A5D9DC}" srcOrd="1" destOrd="0" presId="urn:microsoft.com/office/officeart/2005/8/layout/list1"/>
    <dgm:cxn modelId="{418EC82F-2BA9-284D-8B76-6CFB4A21F53F}" type="presParOf" srcId="{404FCE66-3102-3440-B930-49895BA41C19}" destId="{31865592-01CB-DD42-860E-911511A99A69}" srcOrd="13" destOrd="0" presId="urn:microsoft.com/office/officeart/2005/8/layout/list1"/>
    <dgm:cxn modelId="{5D610C70-C597-7445-999E-EAB83F01B710}" type="presParOf" srcId="{404FCE66-3102-3440-B930-49895BA41C19}" destId="{862EFEAA-487D-184A-9FB0-E2191AE14CFA}" srcOrd="14" destOrd="0" presId="urn:microsoft.com/office/officeart/2005/8/layout/list1"/>
    <dgm:cxn modelId="{6DC0EA3B-80F5-9D42-A50F-EBBB662213E7}" type="presParOf" srcId="{404FCE66-3102-3440-B930-49895BA41C19}" destId="{A85DDFB7-5F9A-1148-9202-9A6CFB60F13B}" srcOrd="15" destOrd="0" presId="urn:microsoft.com/office/officeart/2005/8/layout/list1"/>
    <dgm:cxn modelId="{B71306FC-A1C7-CF4A-915B-35F13E59CACE}" type="presParOf" srcId="{404FCE66-3102-3440-B930-49895BA41C19}" destId="{0F0AF9F2-93D0-2C43-9923-D933069617DB}" srcOrd="16" destOrd="0" presId="urn:microsoft.com/office/officeart/2005/8/layout/list1"/>
    <dgm:cxn modelId="{974AB72C-83C4-3F42-A4ED-7967E6055327}" type="presParOf" srcId="{0F0AF9F2-93D0-2C43-9923-D933069617DB}" destId="{9E2C630F-D207-3242-9B36-E06CA6854C15}" srcOrd="0" destOrd="0" presId="urn:microsoft.com/office/officeart/2005/8/layout/list1"/>
    <dgm:cxn modelId="{AC30A0AD-10AC-4541-B02A-B1EAB420D1AE}" type="presParOf" srcId="{0F0AF9F2-93D0-2C43-9923-D933069617DB}" destId="{9C1B20DC-7779-7B4F-BF0D-6F4DC9A3B74C}" srcOrd="1" destOrd="0" presId="urn:microsoft.com/office/officeart/2005/8/layout/list1"/>
    <dgm:cxn modelId="{4E68141A-F57C-5F4F-B94A-60FC54C1FBD6}" type="presParOf" srcId="{404FCE66-3102-3440-B930-49895BA41C19}" destId="{97D8535F-0375-D24B-9591-C413E1FA2771}" srcOrd="17" destOrd="0" presId="urn:microsoft.com/office/officeart/2005/8/layout/list1"/>
    <dgm:cxn modelId="{E2E5F5EB-A972-BC49-88A0-A20AC00B88A5}" type="presParOf" srcId="{404FCE66-3102-3440-B930-49895BA41C19}" destId="{336DC62D-F1BB-B746-AAFE-41A634892C3D}" srcOrd="18" destOrd="0" presId="urn:microsoft.com/office/officeart/2005/8/layout/list1"/>
    <dgm:cxn modelId="{84C34B02-A35A-384F-BA42-33DFDE0C0453}" type="presParOf" srcId="{404FCE66-3102-3440-B930-49895BA41C19}" destId="{7A3CCC0A-C5B0-5B44-BA53-7D69FF112E77}" srcOrd="19" destOrd="0" presId="urn:microsoft.com/office/officeart/2005/8/layout/list1"/>
    <dgm:cxn modelId="{CA8CEF86-34DC-5F46-A037-153BB884BBE8}" type="presParOf" srcId="{404FCE66-3102-3440-B930-49895BA41C19}" destId="{8A33DB15-CC2D-494A-8138-C2F66B1F62DE}" srcOrd="20" destOrd="0" presId="urn:microsoft.com/office/officeart/2005/8/layout/list1"/>
    <dgm:cxn modelId="{F81AF4F1-6DDA-F646-B72C-C00ED0CCCA91}" type="presParOf" srcId="{8A33DB15-CC2D-494A-8138-C2F66B1F62DE}" destId="{4112BD9C-C642-974A-ACEA-BC9A5C791E40}" srcOrd="0" destOrd="0" presId="urn:microsoft.com/office/officeart/2005/8/layout/list1"/>
    <dgm:cxn modelId="{AB758895-E8CA-6943-B92C-5A3A4088B6CE}" type="presParOf" srcId="{8A33DB15-CC2D-494A-8138-C2F66B1F62DE}" destId="{6EE5B63A-25A8-2846-9DF2-48218DB75A02}" srcOrd="1" destOrd="0" presId="urn:microsoft.com/office/officeart/2005/8/layout/list1"/>
    <dgm:cxn modelId="{390187E8-9F0B-A245-BA0D-A8C81361DB6A}" type="presParOf" srcId="{404FCE66-3102-3440-B930-49895BA41C19}" destId="{C1B0D538-14FE-A646-AEFC-7380EA7153DC}" srcOrd="21" destOrd="0" presId="urn:microsoft.com/office/officeart/2005/8/layout/list1"/>
    <dgm:cxn modelId="{596D9903-A720-F749-A973-85B2D730C828}" type="presParOf" srcId="{404FCE66-3102-3440-B930-49895BA41C19}" destId="{670EB674-7A7D-1544-904A-0B44B5722A5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2CA31-0C20-5C40-8E8E-D1AD4B84C9E0}">
      <dsp:nvSpPr>
        <dsp:cNvPr id="0" name=""/>
        <dsp:cNvSpPr/>
      </dsp:nvSpPr>
      <dsp:spPr>
        <a:xfrm>
          <a:off x="0" y="56028"/>
          <a:ext cx="6545199" cy="1112231"/>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10.0 IT Service Management</a:t>
          </a:r>
        </a:p>
      </dsp:txBody>
      <dsp:txXfrm>
        <a:off x="54295" y="110323"/>
        <a:ext cx="6436609" cy="1003641"/>
      </dsp:txXfrm>
    </dsp:sp>
    <dsp:sp modelId="{627D7F7C-16BA-4A43-AD42-5C33F7ACF019}">
      <dsp:nvSpPr>
        <dsp:cNvPr id="0" name=""/>
        <dsp:cNvSpPr/>
      </dsp:nvSpPr>
      <dsp:spPr>
        <a:xfrm>
          <a:off x="0" y="1254659"/>
          <a:ext cx="6545199" cy="1112231"/>
        </a:xfrm>
        <a:prstGeom prst="roundRect">
          <a:avLst/>
        </a:prstGeom>
        <a:gradFill rotWithShape="0">
          <a:gsLst>
            <a:gs pos="0">
              <a:schemeClr val="accent2">
                <a:hueOff val="386882"/>
                <a:satOff val="-3448"/>
                <a:lumOff val="-719"/>
                <a:alphaOff val="0"/>
                <a:tint val="96000"/>
                <a:lumMod val="102000"/>
              </a:schemeClr>
            </a:gs>
            <a:gs pos="100000">
              <a:schemeClr val="accent2">
                <a:hueOff val="386882"/>
                <a:satOff val="-3448"/>
                <a:lumOff val="-719"/>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10.1 IT Service Frameworks (e.g., ITIL)</a:t>
          </a:r>
        </a:p>
      </dsp:txBody>
      <dsp:txXfrm>
        <a:off x="54295" y="1308954"/>
        <a:ext cx="6436609" cy="1003641"/>
      </dsp:txXfrm>
    </dsp:sp>
    <dsp:sp modelId="{123DDB94-85E9-4C8C-B8AD-CEC4F0750764}">
      <dsp:nvSpPr>
        <dsp:cNvPr id="0" name=""/>
        <dsp:cNvSpPr/>
      </dsp:nvSpPr>
      <dsp:spPr>
        <a:xfrm>
          <a:off x="0" y="2453291"/>
          <a:ext cx="6545199" cy="1112231"/>
        </a:xfrm>
        <a:prstGeom prst="roundRect">
          <a:avLst/>
        </a:prstGeom>
        <a:gradFill rotWithShape="0">
          <a:gsLst>
            <a:gs pos="0">
              <a:schemeClr val="accent2">
                <a:hueOff val="773765"/>
                <a:satOff val="-6895"/>
                <a:lumOff val="-1438"/>
                <a:alphaOff val="0"/>
                <a:tint val="96000"/>
                <a:lumMod val="102000"/>
              </a:schemeClr>
            </a:gs>
            <a:gs pos="100000">
              <a:schemeClr val="accent2">
                <a:hueOff val="773765"/>
                <a:satOff val="-6895"/>
                <a:lumOff val="-143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10.2 Incident Management and Service Request Fulfillment</a:t>
          </a:r>
        </a:p>
      </dsp:txBody>
      <dsp:txXfrm>
        <a:off x="54295" y="2507586"/>
        <a:ext cx="6436609" cy="1003641"/>
      </dsp:txXfrm>
    </dsp:sp>
    <dsp:sp modelId="{AD3B7DA5-CEDB-4C96-AA98-7ADFB5AB7E05}">
      <dsp:nvSpPr>
        <dsp:cNvPr id="0" name=""/>
        <dsp:cNvSpPr/>
      </dsp:nvSpPr>
      <dsp:spPr>
        <a:xfrm>
          <a:off x="0" y="3651922"/>
          <a:ext cx="6545199" cy="1112231"/>
        </a:xfrm>
        <a:prstGeom prst="roundRect">
          <a:avLst/>
        </a:prstGeom>
        <a:gradFill rotWithShape="0">
          <a:gsLst>
            <a:gs pos="0">
              <a:schemeClr val="accent2">
                <a:hueOff val="1160647"/>
                <a:satOff val="-10343"/>
                <a:lumOff val="-2157"/>
                <a:alphaOff val="0"/>
                <a:tint val="96000"/>
                <a:lumMod val="102000"/>
              </a:schemeClr>
            </a:gs>
            <a:gs pos="100000">
              <a:schemeClr val="accent2">
                <a:hueOff val="1160647"/>
                <a:satOff val="-10343"/>
                <a:lumOff val="-2157"/>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10.3 Service-level Agreements (SLAs) and Service Catalogs</a:t>
          </a:r>
        </a:p>
      </dsp:txBody>
      <dsp:txXfrm>
        <a:off x="54295" y="3706217"/>
        <a:ext cx="6436609" cy="1003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F0139-F2FE-4DEA-AB2A-389FED925C86}">
      <dsp:nvSpPr>
        <dsp:cNvPr id="0" name=""/>
        <dsp:cNvSpPr/>
      </dsp:nvSpPr>
      <dsp:spPr>
        <a:xfrm>
          <a:off x="274024" y="799735"/>
          <a:ext cx="853523" cy="853523"/>
        </a:xfrm>
        <a:prstGeom prst="round2DiagRect">
          <a:avLst>
            <a:gd name="adj1" fmla="val 29727"/>
            <a:gd name="adj2" fmla="val 0"/>
          </a:avLst>
        </a:prstGeom>
        <a:solidFill>
          <a:srgbClr val="70AD47">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D47A13D8-041A-44A7-88A5-C6ECD11E0C3D}">
      <dsp:nvSpPr>
        <dsp:cNvPr id="0" name=""/>
        <dsp:cNvSpPr/>
      </dsp:nvSpPr>
      <dsp:spPr>
        <a:xfrm>
          <a:off x="455922" y="981634"/>
          <a:ext cx="489726" cy="4897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0550B3-4196-4C8F-9001-E6DE95E1724F}">
      <dsp:nvSpPr>
        <dsp:cNvPr id="0" name=""/>
        <dsp:cNvSpPr/>
      </dsp:nvSpPr>
      <dsp:spPr>
        <a:xfrm>
          <a:off x="1176" y="1919110"/>
          <a:ext cx="1399218" cy="1633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cap="all" dirty="0">
              <a:solidFill>
                <a:schemeClr val="tx1"/>
              </a:solidFill>
              <a:latin typeface="Times New Roman" panose="02020603050405020304" pitchFamily="18" charset="0"/>
              <a:ea typeface="+mn-ea"/>
              <a:cs typeface="Times New Roman" panose="02020603050405020304" pitchFamily="18" charset="0"/>
            </a:rPr>
            <a:t>Improved Service Quality</a:t>
          </a:r>
          <a:br>
            <a:rPr lang="en-US" sz="1100" b="1" kern="1200" cap="all" dirty="0">
              <a:solidFill>
                <a:schemeClr val="tx1"/>
              </a:solidFill>
              <a:latin typeface="Times New Roman" panose="02020603050405020304" pitchFamily="18" charset="0"/>
              <a:ea typeface="+mn-ea"/>
              <a:cs typeface="Times New Roman" panose="02020603050405020304" pitchFamily="18" charset="0"/>
            </a:rPr>
          </a:br>
          <a:r>
            <a:rPr lang="en-US" sz="1100" b="1" kern="1200" cap="all" dirty="0">
              <a:solidFill>
                <a:schemeClr val="tx1"/>
              </a:solidFill>
              <a:latin typeface="Times New Roman" panose="02020603050405020304" pitchFamily="18" charset="0"/>
              <a:ea typeface="+mn-ea"/>
              <a:cs typeface="Times New Roman" panose="02020603050405020304" pitchFamily="18" charset="0"/>
            </a:rPr>
            <a:t>Alignment with Business Goals</a:t>
          </a:r>
          <a:endParaRPr lang="en-US" sz="1100" kern="1200" cap="all" dirty="0">
            <a:solidFill>
              <a:schemeClr val="tx1"/>
            </a:solidFill>
            <a:latin typeface="Times New Roman" panose="02020603050405020304" pitchFamily="18" charset="0"/>
            <a:ea typeface="+mn-ea"/>
            <a:cs typeface="Times New Roman" panose="02020603050405020304" pitchFamily="18" charset="0"/>
          </a:endParaRPr>
        </a:p>
      </dsp:txBody>
      <dsp:txXfrm>
        <a:off x="1176" y="1919110"/>
        <a:ext cx="1399218" cy="1633697"/>
      </dsp:txXfrm>
    </dsp:sp>
    <dsp:sp modelId="{9AFB961C-FDCA-469A-9DFE-6543D34B33A6}">
      <dsp:nvSpPr>
        <dsp:cNvPr id="0" name=""/>
        <dsp:cNvSpPr/>
      </dsp:nvSpPr>
      <dsp:spPr>
        <a:xfrm>
          <a:off x="1918106" y="799735"/>
          <a:ext cx="853523" cy="853523"/>
        </a:xfrm>
        <a:prstGeom prst="round2DiagRect">
          <a:avLst>
            <a:gd name="adj1" fmla="val 29727"/>
            <a:gd name="adj2" fmla="val 0"/>
          </a:avLst>
        </a:prstGeom>
        <a:solidFill>
          <a:srgbClr val="70AD47">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A8AB4CC1-76AE-4BAE-881C-BC6E710ED23A}">
      <dsp:nvSpPr>
        <dsp:cNvPr id="0" name=""/>
        <dsp:cNvSpPr/>
      </dsp:nvSpPr>
      <dsp:spPr>
        <a:xfrm>
          <a:off x="2100004" y="981634"/>
          <a:ext cx="489726" cy="4897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7214B1-C292-4383-9611-DD565989AC08}">
      <dsp:nvSpPr>
        <dsp:cNvPr id="0" name=""/>
        <dsp:cNvSpPr/>
      </dsp:nvSpPr>
      <dsp:spPr>
        <a:xfrm>
          <a:off x="1645258" y="1919110"/>
          <a:ext cx="1399218" cy="1633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cap="all" dirty="0">
              <a:solidFill>
                <a:schemeClr val="tx1"/>
              </a:solidFill>
              <a:latin typeface="Times New Roman" panose="02020603050405020304" pitchFamily="18" charset="0"/>
              <a:ea typeface="+mn-ea"/>
              <a:cs typeface="Times New Roman" panose="02020603050405020304" pitchFamily="18" charset="0"/>
            </a:rPr>
            <a:t>Efficient Resource Utilization</a:t>
          </a:r>
          <a:endParaRPr lang="en-US" sz="1100" kern="1200" cap="all" dirty="0">
            <a:solidFill>
              <a:schemeClr val="tx1"/>
            </a:solidFill>
            <a:latin typeface="Times New Roman" panose="02020603050405020304" pitchFamily="18" charset="0"/>
            <a:ea typeface="+mn-ea"/>
            <a:cs typeface="Times New Roman" panose="02020603050405020304" pitchFamily="18" charset="0"/>
          </a:endParaRPr>
        </a:p>
      </dsp:txBody>
      <dsp:txXfrm>
        <a:off x="1645258" y="1919110"/>
        <a:ext cx="1399218" cy="1633697"/>
      </dsp:txXfrm>
    </dsp:sp>
    <dsp:sp modelId="{490E4D7B-4777-44F3-8D42-63306B1A2C00}">
      <dsp:nvSpPr>
        <dsp:cNvPr id="0" name=""/>
        <dsp:cNvSpPr/>
      </dsp:nvSpPr>
      <dsp:spPr>
        <a:xfrm>
          <a:off x="3562188" y="799735"/>
          <a:ext cx="853523" cy="853523"/>
        </a:xfrm>
        <a:prstGeom prst="round2DiagRect">
          <a:avLst>
            <a:gd name="adj1" fmla="val 29727"/>
            <a:gd name="adj2" fmla="val 0"/>
          </a:avLst>
        </a:prstGeom>
        <a:solidFill>
          <a:srgbClr val="70AD47">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AE88FD68-E430-4B9D-8C5C-1C2AFB553222}">
      <dsp:nvSpPr>
        <dsp:cNvPr id="0" name=""/>
        <dsp:cNvSpPr/>
      </dsp:nvSpPr>
      <dsp:spPr>
        <a:xfrm>
          <a:off x="3744086" y="981634"/>
          <a:ext cx="489726" cy="4897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5A1ABB-1084-43DD-917F-3D474721969A}">
      <dsp:nvSpPr>
        <dsp:cNvPr id="0" name=""/>
        <dsp:cNvSpPr/>
      </dsp:nvSpPr>
      <dsp:spPr>
        <a:xfrm>
          <a:off x="3289340" y="1919110"/>
          <a:ext cx="1399218" cy="1633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cap="all" dirty="0">
              <a:solidFill>
                <a:schemeClr val="tx1"/>
              </a:solidFill>
              <a:latin typeface="Times New Roman" panose="02020603050405020304" pitchFamily="18" charset="0"/>
              <a:ea typeface="+mn-ea"/>
              <a:cs typeface="Times New Roman" panose="02020603050405020304" pitchFamily="18" charset="0"/>
            </a:rPr>
            <a:t>Enhanced Customer Satisfaction</a:t>
          </a:r>
          <a:endParaRPr lang="en-US" sz="1100" kern="1200" cap="all" dirty="0">
            <a:solidFill>
              <a:schemeClr val="tx1"/>
            </a:solidFill>
            <a:latin typeface="Times New Roman" panose="02020603050405020304" pitchFamily="18" charset="0"/>
            <a:ea typeface="+mn-ea"/>
            <a:cs typeface="Times New Roman" panose="02020603050405020304" pitchFamily="18" charset="0"/>
          </a:endParaRPr>
        </a:p>
      </dsp:txBody>
      <dsp:txXfrm>
        <a:off x="3289340" y="1919110"/>
        <a:ext cx="1399218" cy="1633697"/>
      </dsp:txXfrm>
    </dsp:sp>
    <dsp:sp modelId="{7BD5D34A-2ECC-4994-9AA5-FB652C0A68FA}">
      <dsp:nvSpPr>
        <dsp:cNvPr id="0" name=""/>
        <dsp:cNvSpPr/>
      </dsp:nvSpPr>
      <dsp:spPr>
        <a:xfrm>
          <a:off x="5206270" y="799735"/>
          <a:ext cx="853523" cy="853523"/>
        </a:xfrm>
        <a:prstGeom prst="round2DiagRect">
          <a:avLst>
            <a:gd name="adj1" fmla="val 29727"/>
            <a:gd name="adj2" fmla="val 0"/>
          </a:avLst>
        </a:prstGeom>
        <a:solidFill>
          <a:srgbClr val="70AD47">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5D608591-D765-46E9-A62F-64CE1317FE7D}">
      <dsp:nvSpPr>
        <dsp:cNvPr id="0" name=""/>
        <dsp:cNvSpPr/>
      </dsp:nvSpPr>
      <dsp:spPr>
        <a:xfrm>
          <a:off x="5388168" y="981634"/>
          <a:ext cx="489726" cy="4897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2F7056-4FBD-472E-8453-4A883B81973F}">
      <dsp:nvSpPr>
        <dsp:cNvPr id="0" name=""/>
        <dsp:cNvSpPr/>
      </dsp:nvSpPr>
      <dsp:spPr>
        <a:xfrm>
          <a:off x="4933422" y="1919110"/>
          <a:ext cx="1399218" cy="1633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cap="all" dirty="0">
              <a:solidFill>
                <a:schemeClr val="tx1"/>
              </a:solidFill>
              <a:latin typeface="Times New Roman" panose="02020603050405020304" pitchFamily="18" charset="0"/>
              <a:ea typeface="+mn-ea"/>
              <a:cs typeface="Times New Roman" panose="02020603050405020304" pitchFamily="18" charset="0"/>
            </a:rPr>
            <a:t>Effective Change Management</a:t>
          </a:r>
          <a:endParaRPr lang="en-US" sz="1100" kern="1200" cap="all" dirty="0">
            <a:solidFill>
              <a:schemeClr val="tx1"/>
            </a:solidFill>
            <a:latin typeface="Times New Roman" panose="02020603050405020304" pitchFamily="18" charset="0"/>
            <a:ea typeface="+mn-ea"/>
            <a:cs typeface="Times New Roman" panose="02020603050405020304" pitchFamily="18" charset="0"/>
          </a:endParaRPr>
        </a:p>
      </dsp:txBody>
      <dsp:txXfrm>
        <a:off x="4933422" y="1919110"/>
        <a:ext cx="1399218" cy="1633697"/>
      </dsp:txXfrm>
    </dsp:sp>
    <dsp:sp modelId="{898E027B-5E5D-4C1F-B8EC-8C6FC2F4AE71}">
      <dsp:nvSpPr>
        <dsp:cNvPr id="0" name=""/>
        <dsp:cNvSpPr/>
      </dsp:nvSpPr>
      <dsp:spPr>
        <a:xfrm>
          <a:off x="6850352" y="799735"/>
          <a:ext cx="853523" cy="853523"/>
        </a:xfrm>
        <a:prstGeom prst="round2DiagRect">
          <a:avLst>
            <a:gd name="adj1" fmla="val 29727"/>
            <a:gd name="adj2" fmla="val 0"/>
          </a:avLst>
        </a:prstGeom>
        <a:solidFill>
          <a:srgbClr val="70AD47">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839FEFFC-2892-437B-B6DF-DDA3B0F1DBE8}">
      <dsp:nvSpPr>
        <dsp:cNvPr id="0" name=""/>
        <dsp:cNvSpPr/>
      </dsp:nvSpPr>
      <dsp:spPr>
        <a:xfrm>
          <a:off x="7032250" y="981634"/>
          <a:ext cx="489726" cy="4897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0502EE-D39C-4E24-8FBB-1B9FD05739F7}">
      <dsp:nvSpPr>
        <dsp:cNvPr id="0" name=""/>
        <dsp:cNvSpPr/>
      </dsp:nvSpPr>
      <dsp:spPr>
        <a:xfrm>
          <a:off x="6577504" y="1919110"/>
          <a:ext cx="1399218" cy="1633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cap="all" dirty="0">
              <a:solidFill>
                <a:schemeClr val="tx1"/>
              </a:solidFill>
              <a:latin typeface="Times New Roman" panose="02020603050405020304" pitchFamily="18" charset="0"/>
              <a:ea typeface="+mn-ea"/>
              <a:cs typeface="Times New Roman" panose="02020603050405020304" pitchFamily="18" charset="0"/>
            </a:rPr>
            <a:t>Better Problem Resolution</a:t>
          </a:r>
          <a:endParaRPr lang="en-US" sz="1100" kern="1200" cap="all" dirty="0">
            <a:solidFill>
              <a:schemeClr val="tx1"/>
            </a:solidFill>
            <a:latin typeface="Times New Roman" panose="02020603050405020304" pitchFamily="18" charset="0"/>
            <a:ea typeface="+mn-ea"/>
            <a:cs typeface="Times New Roman" panose="02020603050405020304" pitchFamily="18" charset="0"/>
          </a:endParaRPr>
        </a:p>
      </dsp:txBody>
      <dsp:txXfrm>
        <a:off x="6577504" y="1919110"/>
        <a:ext cx="1399218" cy="1633697"/>
      </dsp:txXfrm>
    </dsp:sp>
    <dsp:sp modelId="{605687E0-3FB3-4DEF-BA54-9F03BD8C9350}">
      <dsp:nvSpPr>
        <dsp:cNvPr id="0" name=""/>
        <dsp:cNvSpPr/>
      </dsp:nvSpPr>
      <dsp:spPr>
        <a:xfrm>
          <a:off x="8494434" y="799735"/>
          <a:ext cx="853523" cy="853523"/>
        </a:xfrm>
        <a:prstGeom prst="round2DiagRect">
          <a:avLst>
            <a:gd name="adj1" fmla="val 29727"/>
            <a:gd name="adj2" fmla="val 0"/>
          </a:avLst>
        </a:prstGeom>
        <a:solidFill>
          <a:srgbClr val="70AD47">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46EE97E9-49DF-4486-81E1-CB83BB5B51E0}">
      <dsp:nvSpPr>
        <dsp:cNvPr id="0" name=""/>
        <dsp:cNvSpPr/>
      </dsp:nvSpPr>
      <dsp:spPr>
        <a:xfrm>
          <a:off x="8676332" y="981634"/>
          <a:ext cx="489726" cy="4897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D08090-C2CA-4186-8DD5-4C6361E00CD7}">
      <dsp:nvSpPr>
        <dsp:cNvPr id="0" name=""/>
        <dsp:cNvSpPr/>
      </dsp:nvSpPr>
      <dsp:spPr>
        <a:xfrm>
          <a:off x="8221586" y="1919110"/>
          <a:ext cx="1399218" cy="1633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50000"/>
            </a:lnSpc>
            <a:spcBef>
              <a:spcPct val="0"/>
            </a:spcBef>
            <a:spcAft>
              <a:spcPct val="35000"/>
            </a:spcAft>
            <a:buNone/>
            <a:defRPr cap="all"/>
          </a:pPr>
          <a:r>
            <a:rPr lang="en-US" sz="1100" b="1" kern="1200" cap="all" dirty="0">
              <a:solidFill>
                <a:schemeClr val="tx1"/>
              </a:solidFill>
              <a:latin typeface="Times New Roman" panose="02020603050405020304" pitchFamily="18" charset="0"/>
              <a:ea typeface="+mn-ea"/>
              <a:cs typeface="Times New Roman" panose="02020603050405020304" pitchFamily="18" charset="0"/>
            </a:rPr>
            <a:t>Clearer Roles and Responsibilities</a:t>
          </a:r>
          <a:br>
            <a:rPr lang="en-US" sz="1100" b="1" kern="1200" cap="all" dirty="0">
              <a:solidFill>
                <a:schemeClr val="tx1"/>
              </a:solidFill>
              <a:latin typeface="Times New Roman" panose="02020603050405020304" pitchFamily="18" charset="0"/>
              <a:ea typeface="+mn-ea"/>
              <a:cs typeface="Times New Roman" panose="02020603050405020304" pitchFamily="18" charset="0"/>
            </a:rPr>
          </a:br>
          <a:r>
            <a:rPr lang="en-US" sz="1100" b="1" kern="1200" cap="all" dirty="0">
              <a:solidFill>
                <a:schemeClr val="tx1"/>
              </a:solidFill>
              <a:latin typeface="Times New Roman" panose="02020603050405020304" pitchFamily="18" charset="0"/>
              <a:ea typeface="+mn-ea"/>
              <a:cs typeface="Times New Roman" panose="02020603050405020304" pitchFamily="18" charset="0"/>
            </a:rPr>
            <a:t>Cost Control /</a:t>
          </a:r>
          <a:br>
            <a:rPr lang="en-US" sz="1100" b="1" kern="1200" cap="all" dirty="0">
              <a:solidFill>
                <a:schemeClr val="tx1"/>
              </a:solidFill>
              <a:latin typeface="Times New Roman" panose="02020603050405020304" pitchFamily="18" charset="0"/>
              <a:ea typeface="+mn-ea"/>
              <a:cs typeface="Times New Roman" panose="02020603050405020304" pitchFamily="18" charset="0"/>
            </a:rPr>
          </a:br>
          <a:r>
            <a:rPr lang="en-US" sz="1100" b="1" kern="1200" cap="all" dirty="0">
              <a:solidFill>
                <a:schemeClr val="tx1"/>
              </a:solidFill>
              <a:latin typeface="Times New Roman" panose="02020603050405020304" pitchFamily="18" charset="0"/>
              <a:ea typeface="+mn-ea"/>
              <a:cs typeface="Times New Roman" panose="02020603050405020304" pitchFamily="18" charset="0"/>
            </a:rPr>
            <a:t>Risk Management</a:t>
          </a:r>
          <a:br>
            <a:rPr lang="en-US" sz="1100" b="1" kern="1200" cap="all" dirty="0">
              <a:solidFill>
                <a:schemeClr val="tx1"/>
              </a:solidFill>
              <a:latin typeface="Times New Roman" panose="02020603050405020304" pitchFamily="18" charset="0"/>
              <a:ea typeface="+mn-ea"/>
              <a:cs typeface="Times New Roman" panose="02020603050405020304" pitchFamily="18" charset="0"/>
            </a:rPr>
          </a:br>
          <a:r>
            <a:rPr lang="en-US" sz="1100" b="1" kern="1200" cap="all" dirty="0">
              <a:solidFill>
                <a:schemeClr val="tx1"/>
              </a:solidFill>
              <a:latin typeface="Times New Roman" panose="02020603050405020304" pitchFamily="18" charset="0"/>
              <a:ea typeface="+mn-ea"/>
              <a:cs typeface="Times New Roman" panose="02020603050405020304" pitchFamily="18" charset="0"/>
            </a:rPr>
            <a:t>Compliance and Governance /</a:t>
          </a:r>
          <a:br>
            <a:rPr lang="en-US" sz="1100" b="1" kern="1200" cap="all" dirty="0">
              <a:solidFill>
                <a:schemeClr val="tx1"/>
              </a:solidFill>
              <a:latin typeface="Times New Roman" panose="02020603050405020304" pitchFamily="18" charset="0"/>
              <a:ea typeface="+mn-ea"/>
              <a:cs typeface="Times New Roman" panose="02020603050405020304" pitchFamily="18" charset="0"/>
            </a:rPr>
          </a:br>
          <a:r>
            <a:rPr lang="en-US" sz="1100" b="1" kern="1200" cap="all" dirty="0">
              <a:solidFill>
                <a:schemeClr val="tx1"/>
              </a:solidFill>
              <a:latin typeface="Times New Roman" panose="02020603050405020304" pitchFamily="18" charset="0"/>
              <a:ea typeface="+mn-ea"/>
              <a:cs typeface="Times New Roman" panose="02020603050405020304" pitchFamily="18" charset="0"/>
            </a:rPr>
            <a:t>Continuous Improvement /</a:t>
          </a:r>
          <a:br>
            <a:rPr lang="en-US" sz="1100" b="1" kern="1200" cap="all" dirty="0">
              <a:solidFill>
                <a:schemeClr val="tx1"/>
              </a:solidFill>
              <a:latin typeface="Times New Roman" panose="02020603050405020304" pitchFamily="18" charset="0"/>
              <a:ea typeface="+mn-ea"/>
              <a:cs typeface="Times New Roman" panose="02020603050405020304" pitchFamily="18" charset="0"/>
            </a:rPr>
          </a:br>
          <a:r>
            <a:rPr lang="en-US" sz="1100" b="1" kern="1200" cap="all" dirty="0">
              <a:solidFill>
                <a:schemeClr val="tx1"/>
              </a:solidFill>
              <a:latin typeface="Times New Roman" panose="02020603050405020304" pitchFamily="18" charset="0"/>
              <a:ea typeface="+mn-ea"/>
              <a:cs typeface="Times New Roman" panose="02020603050405020304" pitchFamily="18" charset="0"/>
            </a:rPr>
            <a:t>IT Staff Development</a:t>
          </a:r>
          <a:endParaRPr lang="en-US" sz="1100" kern="1200" cap="all" dirty="0">
            <a:solidFill>
              <a:schemeClr val="tx1"/>
            </a:solidFill>
            <a:latin typeface="Times New Roman" panose="02020603050405020304" pitchFamily="18" charset="0"/>
            <a:ea typeface="+mn-ea"/>
            <a:cs typeface="Times New Roman" panose="02020603050405020304" pitchFamily="18" charset="0"/>
          </a:endParaRPr>
        </a:p>
      </dsp:txBody>
      <dsp:txXfrm>
        <a:off x="8221586" y="1919110"/>
        <a:ext cx="1399218" cy="16336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22E09-F363-42B5-9655-AF0104891A41}">
      <dsp:nvSpPr>
        <dsp:cNvPr id="0" name=""/>
        <dsp:cNvSpPr/>
      </dsp:nvSpPr>
      <dsp:spPr>
        <a:xfrm>
          <a:off x="1053280" y="422122"/>
          <a:ext cx="841596" cy="72"/>
        </a:xfrm>
        <a:prstGeom prst="rect">
          <a:avLst/>
        </a:prstGeom>
        <a:solidFill>
          <a:srgbClr val="5B9BD5">
            <a:tint val="40000"/>
            <a:alpha val="90000"/>
            <a:hueOff val="0"/>
            <a:satOff val="0"/>
            <a:lumOff val="0"/>
            <a:alphaOff val="0"/>
          </a:srgbClr>
        </a:solidFill>
        <a:ln w="12700" cap="flat" cmpd="sng" algn="ctr">
          <a:solidFill>
            <a:srgbClr val="5B9BD5">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3680CF74-F12D-4787-9AFD-BE910187261D}">
      <dsp:nvSpPr>
        <dsp:cNvPr id="0" name=""/>
        <dsp:cNvSpPr/>
      </dsp:nvSpPr>
      <dsp:spPr>
        <a:xfrm>
          <a:off x="1945372" y="351463"/>
          <a:ext cx="96783" cy="181784"/>
        </a:xfrm>
        <a:prstGeom prst="chevron">
          <a:avLst>
            <a:gd name="adj" fmla="val 90000"/>
          </a:avLst>
        </a:prstGeom>
        <a:solidFill>
          <a:srgbClr val="5B9BD5">
            <a:tint val="40000"/>
            <a:alpha val="90000"/>
            <a:hueOff val="-481412"/>
            <a:satOff val="-1631"/>
            <a:lumOff val="-209"/>
            <a:alphaOff val="0"/>
          </a:srgbClr>
        </a:solidFill>
        <a:ln w="12700" cap="flat" cmpd="sng" algn="ctr">
          <a:solidFill>
            <a:srgbClr val="5B9BD5">
              <a:tint val="40000"/>
              <a:alpha val="90000"/>
              <a:hueOff val="-481412"/>
              <a:satOff val="-1631"/>
              <a:lumOff val="-209"/>
              <a:alphaOff val="0"/>
            </a:srgbClr>
          </a:solidFill>
          <a:prstDash val="solid"/>
          <a:miter lim="800000"/>
        </a:ln>
        <a:effectLst/>
      </dsp:spPr>
      <dsp:style>
        <a:lnRef idx="2">
          <a:scrgbClr r="0" g="0" b="0"/>
        </a:lnRef>
        <a:fillRef idx="1">
          <a:scrgbClr r="0" g="0" b="0"/>
        </a:fillRef>
        <a:effectRef idx="0">
          <a:scrgbClr r="0" g="0" b="0"/>
        </a:effectRef>
        <a:fontRef idx="minor"/>
      </dsp:style>
    </dsp:sp>
    <dsp:sp modelId="{84173ADF-3F21-4575-B561-74675F666FAF}">
      <dsp:nvSpPr>
        <dsp:cNvPr id="0" name=""/>
        <dsp:cNvSpPr/>
      </dsp:nvSpPr>
      <dsp:spPr>
        <a:xfrm>
          <a:off x="525922" y="0"/>
          <a:ext cx="844316" cy="844316"/>
        </a:xfrm>
        <a:prstGeom prst="ellips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764" tIns="32764" rIns="32764" bIns="32764" numCol="1" spcCol="1270" anchor="ctr" anchorCtr="0">
          <a:noAutofit/>
        </a:bodyPr>
        <a:lstStyle/>
        <a:p>
          <a:pPr marL="0" lvl="0" indent="0" algn="ctr" defTabSz="1689100">
            <a:lnSpc>
              <a:spcPct val="90000"/>
            </a:lnSpc>
            <a:spcBef>
              <a:spcPct val="0"/>
            </a:spcBef>
            <a:spcAft>
              <a:spcPct val="35000"/>
            </a:spcAft>
            <a:buNone/>
          </a:pPr>
          <a:r>
            <a:rPr lang="en-US" sz="3800" kern="1200">
              <a:solidFill>
                <a:sysClr val="window" lastClr="FFFFFF"/>
              </a:solidFill>
              <a:latin typeface="Calibri" panose="020F0502020204030204"/>
              <a:ea typeface="+mn-ea"/>
              <a:cs typeface="+mn-cs"/>
            </a:rPr>
            <a:t>1</a:t>
          </a:r>
        </a:p>
      </dsp:txBody>
      <dsp:txXfrm>
        <a:off x="649569" y="123647"/>
        <a:ext cx="597022" cy="597022"/>
      </dsp:txXfrm>
    </dsp:sp>
    <dsp:sp modelId="{850E0CB7-1010-49C2-9545-BFD05A7E04EE}">
      <dsp:nvSpPr>
        <dsp:cNvPr id="0" name=""/>
        <dsp:cNvSpPr/>
      </dsp:nvSpPr>
      <dsp:spPr>
        <a:xfrm>
          <a:off x="1284" y="1009916"/>
          <a:ext cx="1893592" cy="3686556"/>
        </a:xfrm>
        <a:prstGeom prst="upArrowCallout">
          <a:avLst>
            <a:gd name="adj1" fmla="val 50000"/>
            <a:gd name="adj2" fmla="val 20000"/>
            <a:gd name="adj3" fmla="val 20000"/>
            <a:gd name="adj4" fmla="val 100000"/>
          </a:avLst>
        </a:prstGeom>
        <a:solidFill>
          <a:srgbClr val="5B9BD5">
            <a:tint val="40000"/>
            <a:alpha val="90000"/>
            <a:hueOff val="-962823"/>
            <a:satOff val="-3262"/>
            <a:lumOff val="-418"/>
            <a:alphaOff val="0"/>
          </a:srgbClr>
        </a:solidFill>
        <a:ln w="12700" cap="flat" cmpd="sng" algn="ctr">
          <a:solidFill>
            <a:srgbClr val="5B9BD5">
              <a:tint val="40000"/>
              <a:alpha val="90000"/>
              <a:hueOff val="-962823"/>
              <a:satOff val="-3262"/>
              <a:lumOff val="-418"/>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69" tIns="165100" rIns="149369" bIns="165100" numCol="1" spcCol="1270" anchor="t" anchorCtr="0">
          <a:noAutofit/>
        </a:bodyPr>
        <a:lstStyle/>
        <a:p>
          <a:pPr marL="0" lvl="0" indent="0" algn="l" defTabSz="488950">
            <a:lnSpc>
              <a:spcPct val="10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Service Strategy: This publication focuses on the </a:t>
          </a:r>
          <a:r>
            <a:rPr lang="en-US" sz="1100" kern="12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high-level</a:t>
          </a:r>
          <a:r>
            <a:rPr lang="en-US" sz="1100" kern="1200" dirty="0">
              <a:solidFill>
                <a:sysClr val="windowText" lastClr="000000">
                  <a:hueOff val="0"/>
                  <a:satOff val="0"/>
                  <a:lumOff val="0"/>
                  <a:alphaOff val="0"/>
                </a:sysClr>
              </a:solidFill>
              <a:latin typeface="Calibri" panose="020F0502020204030204"/>
              <a:ea typeface="+mn-ea"/>
              <a:cs typeface="+mn-cs"/>
            </a:rPr>
            <a:t> strategy and planning aspects of IT service management. It helps organizations align their IT services with their overall business goals and objectives. Key topics covered in this book include service portfolio management, demand management, financial management for IT services, and strategies for achieving business outcomes through IT.</a:t>
          </a:r>
        </a:p>
        <a:p>
          <a:pPr marL="0" lvl="0" indent="0" algn="l" defTabSz="488950">
            <a:lnSpc>
              <a:spcPct val="90000"/>
            </a:lnSpc>
            <a:spcBef>
              <a:spcPct val="0"/>
            </a:spcBef>
            <a:spcAft>
              <a:spcPct val="35000"/>
            </a:spcAft>
            <a:buNone/>
          </a:pPr>
          <a:endParaRPr lang="en-US" sz="1100" kern="1200" dirty="0">
            <a:solidFill>
              <a:sysClr val="windowText" lastClr="000000">
                <a:hueOff val="0"/>
                <a:satOff val="0"/>
                <a:lumOff val="0"/>
                <a:alphaOff val="0"/>
              </a:sysClr>
            </a:solidFill>
            <a:latin typeface="Calibri" panose="020F0502020204030204"/>
            <a:ea typeface="+mn-ea"/>
            <a:cs typeface="+mn-cs"/>
          </a:endParaRPr>
        </a:p>
      </dsp:txBody>
      <dsp:txXfrm>
        <a:off x="1284" y="1388634"/>
        <a:ext cx="1893592" cy="3307838"/>
      </dsp:txXfrm>
    </dsp:sp>
    <dsp:sp modelId="{F6CAAEDB-30C6-484F-A8F6-0CC9A8D960A7}">
      <dsp:nvSpPr>
        <dsp:cNvPr id="0" name=""/>
        <dsp:cNvSpPr/>
      </dsp:nvSpPr>
      <dsp:spPr>
        <a:xfrm>
          <a:off x="2105276" y="422122"/>
          <a:ext cx="1893592" cy="72"/>
        </a:xfrm>
        <a:prstGeom prst="rect">
          <a:avLst/>
        </a:prstGeom>
        <a:solidFill>
          <a:srgbClr val="5B9BD5">
            <a:tint val="40000"/>
            <a:alpha val="90000"/>
            <a:hueOff val="-1444235"/>
            <a:satOff val="-4893"/>
            <a:lumOff val="-627"/>
            <a:alphaOff val="0"/>
          </a:srgbClr>
        </a:solidFill>
        <a:ln w="12700" cap="flat" cmpd="sng" algn="ctr">
          <a:solidFill>
            <a:srgbClr val="5B9BD5">
              <a:tint val="40000"/>
              <a:alpha val="90000"/>
              <a:hueOff val="-1444235"/>
              <a:satOff val="-4893"/>
              <a:lumOff val="-627"/>
              <a:alphaOff val="0"/>
            </a:srgbClr>
          </a:solidFill>
          <a:prstDash val="solid"/>
          <a:miter lim="800000"/>
        </a:ln>
        <a:effectLst/>
      </dsp:spPr>
      <dsp:style>
        <a:lnRef idx="2">
          <a:scrgbClr r="0" g="0" b="0"/>
        </a:lnRef>
        <a:fillRef idx="1">
          <a:scrgbClr r="0" g="0" b="0"/>
        </a:fillRef>
        <a:effectRef idx="0">
          <a:scrgbClr r="0" g="0" b="0"/>
        </a:effectRef>
        <a:fontRef idx="minor"/>
      </dsp:style>
    </dsp:sp>
    <dsp:sp modelId="{46B6939F-9356-46C8-B514-CA4A85CE9D0F}">
      <dsp:nvSpPr>
        <dsp:cNvPr id="0" name=""/>
        <dsp:cNvSpPr/>
      </dsp:nvSpPr>
      <dsp:spPr>
        <a:xfrm>
          <a:off x="4049364" y="351463"/>
          <a:ext cx="96783" cy="181784"/>
        </a:xfrm>
        <a:prstGeom prst="chevron">
          <a:avLst>
            <a:gd name="adj" fmla="val 90000"/>
          </a:avLst>
        </a:prstGeom>
        <a:solidFill>
          <a:srgbClr val="5B9BD5">
            <a:tint val="40000"/>
            <a:alpha val="90000"/>
            <a:hueOff val="-1925647"/>
            <a:satOff val="-6523"/>
            <a:lumOff val="-837"/>
            <a:alphaOff val="0"/>
          </a:srgbClr>
        </a:solidFill>
        <a:ln w="12700" cap="flat" cmpd="sng" algn="ctr">
          <a:solidFill>
            <a:srgbClr val="5B9BD5">
              <a:tint val="40000"/>
              <a:alpha val="90000"/>
              <a:hueOff val="-1925647"/>
              <a:satOff val="-6523"/>
              <a:lumOff val="-837"/>
              <a:alphaOff val="0"/>
            </a:srgbClr>
          </a:solidFill>
          <a:prstDash val="solid"/>
          <a:miter lim="800000"/>
        </a:ln>
        <a:effectLst/>
      </dsp:spPr>
      <dsp:style>
        <a:lnRef idx="2">
          <a:scrgbClr r="0" g="0" b="0"/>
        </a:lnRef>
        <a:fillRef idx="1">
          <a:scrgbClr r="0" g="0" b="0"/>
        </a:fillRef>
        <a:effectRef idx="0">
          <a:scrgbClr r="0" g="0" b="0"/>
        </a:effectRef>
        <a:fontRef idx="minor"/>
      </dsp:style>
    </dsp:sp>
    <dsp:sp modelId="{28BB55A9-5891-445E-BBD6-4D60339706B5}">
      <dsp:nvSpPr>
        <dsp:cNvPr id="0" name=""/>
        <dsp:cNvSpPr/>
      </dsp:nvSpPr>
      <dsp:spPr>
        <a:xfrm>
          <a:off x="2629914" y="0"/>
          <a:ext cx="844316" cy="844316"/>
        </a:xfrm>
        <a:prstGeom prst="ellipse">
          <a:avLst/>
        </a:prstGeom>
        <a:solidFill>
          <a:srgbClr val="5B9BD5">
            <a:hueOff val="-1689636"/>
            <a:satOff val="-4355"/>
            <a:lumOff val="-2941"/>
            <a:alphaOff val="0"/>
          </a:srgbClr>
        </a:solidFill>
        <a:ln w="12700" cap="flat" cmpd="sng" algn="ctr">
          <a:solidFill>
            <a:srgbClr val="5B9BD5">
              <a:hueOff val="-1689636"/>
              <a:satOff val="-4355"/>
              <a:lumOff val="-2941"/>
              <a:alphaOff val="0"/>
            </a:srgb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764" tIns="32764" rIns="32764" bIns="32764" numCol="1" spcCol="1270" anchor="ctr" anchorCtr="0">
          <a:noAutofit/>
        </a:bodyPr>
        <a:lstStyle/>
        <a:p>
          <a:pPr marL="0" lvl="0" indent="0" algn="ctr" defTabSz="1689100">
            <a:lnSpc>
              <a:spcPct val="90000"/>
            </a:lnSpc>
            <a:spcBef>
              <a:spcPct val="0"/>
            </a:spcBef>
            <a:spcAft>
              <a:spcPct val="35000"/>
            </a:spcAft>
            <a:buNone/>
          </a:pPr>
          <a:r>
            <a:rPr lang="en-US" sz="3800" kern="1200">
              <a:solidFill>
                <a:sysClr val="window" lastClr="FFFFFF"/>
              </a:solidFill>
              <a:latin typeface="Calibri" panose="020F0502020204030204"/>
              <a:ea typeface="+mn-ea"/>
              <a:cs typeface="+mn-cs"/>
            </a:rPr>
            <a:t>2</a:t>
          </a:r>
        </a:p>
      </dsp:txBody>
      <dsp:txXfrm>
        <a:off x="2753561" y="123647"/>
        <a:ext cx="597022" cy="597022"/>
      </dsp:txXfrm>
    </dsp:sp>
    <dsp:sp modelId="{5ECF47BB-3FD1-4A4D-8DB6-C6B41C5C4EDF}">
      <dsp:nvSpPr>
        <dsp:cNvPr id="0" name=""/>
        <dsp:cNvSpPr/>
      </dsp:nvSpPr>
      <dsp:spPr>
        <a:xfrm>
          <a:off x="2105276" y="1009916"/>
          <a:ext cx="1893592" cy="3686556"/>
        </a:xfrm>
        <a:prstGeom prst="upArrowCallout">
          <a:avLst>
            <a:gd name="adj1" fmla="val 50000"/>
            <a:gd name="adj2" fmla="val 20000"/>
            <a:gd name="adj3" fmla="val 20000"/>
            <a:gd name="adj4" fmla="val 100000"/>
          </a:avLst>
        </a:prstGeom>
        <a:solidFill>
          <a:srgbClr val="5B9BD5">
            <a:tint val="40000"/>
            <a:alpha val="90000"/>
            <a:hueOff val="-2407058"/>
            <a:satOff val="-8154"/>
            <a:lumOff val="-1046"/>
            <a:alphaOff val="0"/>
          </a:srgbClr>
        </a:solidFill>
        <a:ln w="12700" cap="flat" cmpd="sng" algn="ctr">
          <a:solidFill>
            <a:srgbClr val="5B9BD5">
              <a:tint val="40000"/>
              <a:alpha val="90000"/>
              <a:hueOff val="-2407058"/>
              <a:satOff val="-8154"/>
              <a:lumOff val="-1046"/>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69" tIns="165100" rIns="149369" bIns="165100" numCol="1" spcCol="1270" anchor="t" anchorCtr="0">
          <a:noAutofit/>
        </a:bodyPr>
        <a:lstStyle/>
        <a:p>
          <a:pPr marL="0" lvl="0" indent="0" algn="l"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Service Design: The Service Design publication provides guidance on designing IT services that meet the needs of the business and </a:t>
          </a:r>
          <a:r>
            <a:rPr lang="en-US" sz="1100" kern="12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customers</a:t>
          </a:r>
          <a:r>
            <a:rPr lang="en-US" sz="1100" kern="1200" dirty="0">
              <a:solidFill>
                <a:sysClr val="windowText" lastClr="000000">
                  <a:hueOff val="0"/>
                  <a:satOff val="0"/>
                  <a:lumOff val="0"/>
                  <a:alphaOff val="0"/>
                </a:sysClr>
              </a:solidFill>
              <a:latin typeface="Calibri" panose="020F0502020204030204"/>
              <a:ea typeface="+mn-ea"/>
              <a:cs typeface="+mn-cs"/>
            </a:rPr>
            <a:t>. It covers topics such as service level management, service catalog management, capacity management, availability management, and IT service continuity management. The goal is to create services that are both efficient and effective</a:t>
          </a:r>
        </a:p>
      </dsp:txBody>
      <dsp:txXfrm>
        <a:off x="2105276" y="1388634"/>
        <a:ext cx="1893592" cy="3307838"/>
      </dsp:txXfrm>
    </dsp:sp>
    <dsp:sp modelId="{16C145B1-0D66-41D2-A6A7-CBD13806ACE9}">
      <dsp:nvSpPr>
        <dsp:cNvPr id="0" name=""/>
        <dsp:cNvSpPr/>
      </dsp:nvSpPr>
      <dsp:spPr>
        <a:xfrm>
          <a:off x="4209268" y="422122"/>
          <a:ext cx="1893592" cy="72"/>
        </a:xfrm>
        <a:prstGeom prst="rect">
          <a:avLst/>
        </a:prstGeom>
        <a:solidFill>
          <a:srgbClr val="5B9BD5">
            <a:tint val="40000"/>
            <a:alpha val="90000"/>
            <a:hueOff val="-2888470"/>
            <a:satOff val="-9785"/>
            <a:lumOff val="-1255"/>
            <a:alphaOff val="0"/>
          </a:srgbClr>
        </a:solidFill>
        <a:ln w="12700" cap="flat" cmpd="sng" algn="ctr">
          <a:solidFill>
            <a:srgbClr val="5B9BD5">
              <a:tint val="40000"/>
              <a:alpha val="90000"/>
              <a:hueOff val="-2888470"/>
              <a:satOff val="-9785"/>
              <a:lumOff val="-1255"/>
              <a:alphaOff val="0"/>
            </a:srgbClr>
          </a:solidFill>
          <a:prstDash val="solid"/>
          <a:miter lim="800000"/>
        </a:ln>
        <a:effectLst/>
      </dsp:spPr>
      <dsp:style>
        <a:lnRef idx="2">
          <a:scrgbClr r="0" g="0" b="0"/>
        </a:lnRef>
        <a:fillRef idx="1">
          <a:scrgbClr r="0" g="0" b="0"/>
        </a:fillRef>
        <a:effectRef idx="0">
          <a:scrgbClr r="0" g="0" b="0"/>
        </a:effectRef>
        <a:fontRef idx="minor"/>
      </dsp:style>
    </dsp:sp>
    <dsp:sp modelId="{C32BC168-512C-45F3-A11D-4A4550870CA3}">
      <dsp:nvSpPr>
        <dsp:cNvPr id="0" name=""/>
        <dsp:cNvSpPr/>
      </dsp:nvSpPr>
      <dsp:spPr>
        <a:xfrm>
          <a:off x="6153356" y="351463"/>
          <a:ext cx="96783" cy="181784"/>
        </a:xfrm>
        <a:prstGeom prst="chevron">
          <a:avLst>
            <a:gd name="adj" fmla="val 90000"/>
          </a:avLst>
        </a:prstGeom>
        <a:solidFill>
          <a:srgbClr val="5B9BD5">
            <a:tint val="40000"/>
            <a:alpha val="90000"/>
            <a:hueOff val="-3369881"/>
            <a:satOff val="-11416"/>
            <a:lumOff val="-1464"/>
            <a:alphaOff val="0"/>
          </a:srgbClr>
        </a:solidFill>
        <a:ln w="12700" cap="flat" cmpd="sng" algn="ctr">
          <a:solidFill>
            <a:srgbClr val="5B9BD5">
              <a:tint val="40000"/>
              <a:alpha val="90000"/>
              <a:hueOff val="-3369881"/>
              <a:satOff val="-11416"/>
              <a:lumOff val="-1464"/>
              <a:alphaOff val="0"/>
            </a:srgbClr>
          </a:solidFill>
          <a:prstDash val="solid"/>
          <a:miter lim="800000"/>
        </a:ln>
        <a:effectLst/>
      </dsp:spPr>
      <dsp:style>
        <a:lnRef idx="2">
          <a:scrgbClr r="0" g="0" b="0"/>
        </a:lnRef>
        <a:fillRef idx="1">
          <a:scrgbClr r="0" g="0" b="0"/>
        </a:fillRef>
        <a:effectRef idx="0">
          <a:scrgbClr r="0" g="0" b="0"/>
        </a:effectRef>
        <a:fontRef idx="minor"/>
      </dsp:style>
    </dsp:sp>
    <dsp:sp modelId="{70D048C7-F776-41CC-8CB8-E0E6EB3FDBB7}">
      <dsp:nvSpPr>
        <dsp:cNvPr id="0" name=""/>
        <dsp:cNvSpPr/>
      </dsp:nvSpPr>
      <dsp:spPr>
        <a:xfrm>
          <a:off x="4733906" y="0"/>
          <a:ext cx="844316" cy="844316"/>
        </a:xfrm>
        <a:prstGeom prst="ellipse">
          <a:avLst/>
        </a:prstGeom>
        <a:solidFill>
          <a:srgbClr val="5B9BD5">
            <a:hueOff val="-3379271"/>
            <a:satOff val="-8710"/>
            <a:lumOff val="-5883"/>
            <a:alphaOff val="0"/>
          </a:srgbClr>
        </a:solidFill>
        <a:ln w="12700" cap="flat" cmpd="sng" algn="ctr">
          <a:solidFill>
            <a:srgbClr val="5B9BD5">
              <a:hueOff val="-3379271"/>
              <a:satOff val="-8710"/>
              <a:lumOff val="-5883"/>
              <a:alphaOff val="0"/>
            </a:srgb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764" tIns="32764" rIns="32764" bIns="32764" numCol="1" spcCol="1270" anchor="ctr" anchorCtr="0">
          <a:noAutofit/>
        </a:bodyPr>
        <a:lstStyle/>
        <a:p>
          <a:pPr marL="0" lvl="0" indent="0" algn="ctr" defTabSz="1689100">
            <a:lnSpc>
              <a:spcPct val="90000"/>
            </a:lnSpc>
            <a:spcBef>
              <a:spcPct val="0"/>
            </a:spcBef>
            <a:spcAft>
              <a:spcPct val="35000"/>
            </a:spcAft>
            <a:buNone/>
          </a:pPr>
          <a:r>
            <a:rPr lang="en-US" sz="3800" kern="1200">
              <a:solidFill>
                <a:sysClr val="window" lastClr="FFFFFF"/>
              </a:solidFill>
              <a:latin typeface="Calibri" panose="020F0502020204030204"/>
              <a:ea typeface="+mn-ea"/>
              <a:cs typeface="+mn-cs"/>
            </a:rPr>
            <a:t>3</a:t>
          </a:r>
        </a:p>
      </dsp:txBody>
      <dsp:txXfrm>
        <a:off x="4857553" y="123647"/>
        <a:ext cx="597022" cy="597022"/>
      </dsp:txXfrm>
    </dsp:sp>
    <dsp:sp modelId="{12533891-8B5C-4F57-AC29-D121CDA89510}">
      <dsp:nvSpPr>
        <dsp:cNvPr id="0" name=""/>
        <dsp:cNvSpPr/>
      </dsp:nvSpPr>
      <dsp:spPr>
        <a:xfrm>
          <a:off x="4209268" y="1009916"/>
          <a:ext cx="1893592" cy="3686556"/>
        </a:xfrm>
        <a:prstGeom prst="upArrowCallout">
          <a:avLst>
            <a:gd name="adj1" fmla="val 50000"/>
            <a:gd name="adj2" fmla="val 20000"/>
            <a:gd name="adj3" fmla="val 20000"/>
            <a:gd name="adj4" fmla="val 100000"/>
          </a:avLst>
        </a:prstGeom>
        <a:solidFill>
          <a:srgbClr val="5B9BD5">
            <a:tint val="40000"/>
            <a:alpha val="90000"/>
            <a:hueOff val="-3851293"/>
            <a:satOff val="-13047"/>
            <a:lumOff val="-1673"/>
            <a:alphaOff val="0"/>
          </a:srgbClr>
        </a:solidFill>
        <a:ln w="12700" cap="flat" cmpd="sng" algn="ctr">
          <a:solidFill>
            <a:srgbClr val="5B9BD5">
              <a:tint val="40000"/>
              <a:alpha val="90000"/>
              <a:hueOff val="-3851293"/>
              <a:satOff val="-13047"/>
              <a:lumOff val="-1673"/>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69" tIns="165100" rIns="149369" bIns="165100" numCol="1" spcCol="1270" anchor="t" anchorCtr="0">
          <a:noAutofit/>
        </a:bodyPr>
        <a:lstStyle/>
        <a:p>
          <a:pPr marL="0" lvl="0" indent="0" algn="l"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Service </a:t>
          </a:r>
          <a:r>
            <a:rPr lang="en-US" sz="1100" kern="12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Transition</a:t>
          </a:r>
          <a:r>
            <a:rPr lang="en-US" sz="1100" kern="1200" dirty="0">
              <a:solidFill>
                <a:sysClr val="windowText" lastClr="000000">
                  <a:hueOff val="0"/>
                  <a:satOff val="0"/>
                  <a:lumOff val="0"/>
                  <a:alphaOff val="0"/>
                </a:sysClr>
              </a:solidFill>
              <a:latin typeface="Calibri" panose="020F0502020204030204"/>
              <a:ea typeface="+mn-ea"/>
              <a:cs typeface="+mn-cs"/>
            </a:rPr>
            <a:t>: This publication deals with the processes and activities involved in transitioning new or changed services into the live </a:t>
          </a:r>
          <a:r>
            <a:rPr lang="en-US" sz="1100" kern="12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environment</a:t>
          </a:r>
          <a:r>
            <a:rPr lang="en-US" sz="1100" kern="1200" dirty="0">
              <a:solidFill>
                <a:sysClr val="windowText" lastClr="000000">
                  <a:hueOff val="0"/>
                  <a:satOff val="0"/>
                  <a:lumOff val="0"/>
                  <a:alphaOff val="0"/>
                </a:sysClr>
              </a:solidFill>
              <a:latin typeface="Calibri" panose="020F0502020204030204"/>
              <a:ea typeface="+mn-ea"/>
              <a:cs typeface="+mn-cs"/>
            </a:rPr>
            <a:t>. It includes change management, release and deployment management, service asset and configuration management, knowledge management, and more. The focus is on ensuring that changes are implemented smoothly and without disrupting existing services</a:t>
          </a:r>
        </a:p>
      </dsp:txBody>
      <dsp:txXfrm>
        <a:off x="4209268" y="1388634"/>
        <a:ext cx="1893592" cy="3307838"/>
      </dsp:txXfrm>
    </dsp:sp>
    <dsp:sp modelId="{791E546C-F513-4D9B-ABE9-30284C63E183}">
      <dsp:nvSpPr>
        <dsp:cNvPr id="0" name=""/>
        <dsp:cNvSpPr/>
      </dsp:nvSpPr>
      <dsp:spPr>
        <a:xfrm>
          <a:off x="6313259" y="422122"/>
          <a:ext cx="1893592" cy="72"/>
        </a:xfrm>
        <a:prstGeom prst="rect">
          <a:avLst/>
        </a:prstGeom>
        <a:solidFill>
          <a:srgbClr val="5B9BD5">
            <a:tint val="40000"/>
            <a:alpha val="90000"/>
            <a:hueOff val="-4332704"/>
            <a:satOff val="-14678"/>
            <a:lumOff val="-1882"/>
            <a:alphaOff val="0"/>
          </a:srgbClr>
        </a:solidFill>
        <a:ln w="12700" cap="flat" cmpd="sng" algn="ctr">
          <a:solidFill>
            <a:srgbClr val="5B9BD5">
              <a:tint val="40000"/>
              <a:alpha val="90000"/>
              <a:hueOff val="-4332704"/>
              <a:satOff val="-14678"/>
              <a:lumOff val="-1882"/>
              <a:alphaOff val="0"/>
            </a:srgbClr>
          </a:solidFill>
          <a:prstDash val="solid"/>
          <a:miter lim="800000"/>
        </a:ln>
        <a:effectLst/>
      </dsp:spPr>
      <dsp:style>
        <a:lnRef idx="2">
          <a:scrgbClr r="0" g="0" b="0"/>
        </a:lnRef>
        <a:fillRef idx="1">
          <a:scrgbClr r="0" g="0" b="0"/>
        </a:fillRef>
        <a:effectRef idx="0">
          <a:scrgbClr r="0" g="0" b="0"/>
        </a:effectRef>
        <a:fontRef idx="minor"/>
      </dsp:style>
    </dsp:sp>
    <dsp:sp modelId="{224D216F-971C-41E8-ADC3-AE9D43E00292}">
      <dsp:nvSpPr>
        <dsp:cNvPr id="0" name=""/>
        <dsp:cNvSpPr/>
      </dsp:nvSpPr>
      <dsp:spPr>
        <a:xfrm>
          <a:off x="8257348" y="351463"/>
          <a:ext cx="96783" cy="181784"/>
        </a:xfrm>
        <a:prstGeom prst="chevron">
          <a:avLst>
            <a:gd name="adj" fmla="val 90000"/>
          </a:avLst>
        </a:prstGeom>
        <a:solidFill>
          <a:srgbClr val="5B9BD5">
            <a:tint val="40000"/>
            <a:alpha val="90000"/>
            <a:hueOff val="-4814116"/>
            <a:satOff val="-16309"/>
            <a:lumOff val="-2091"/>
            <a:alphaOff val="0"/>
          </a:srgbClr>
        </a:solidFill>
        <a:ln w="12700" cap="flat" cmpd="sng" algn="ctr">
          <a:solidFill>
            <a:srgbClr val="5B9BD5">
              <a:tint val="40000"/>
              <a:alpha val="90000"/>
              <a:hueOff val="-4814116"/>
              <a:satOff val="-16309"/>
              <a:lumOff val="-2091"/>
              <a:alphaOff val="0"/>
            </a:srgbClr>
          </a:solidFill>
          <a:prstDash val="solid"/>
          <a:miter lim="800000"/>
        </a:ln>
        <a:effectLst/>
      </dsp:spPr>
      <dsp:style>
        <a:lnRef idx="2">
          <a:scrgbClr r="0" g="0" b="0"/>
        </a:lnRef>
        <a:fillRef idx="1">
          <a:scrgbClr r="0" g="0" b="0"/>
        </a:fillRef>
        <a:effectRef idx="0">
          <a:scrgbClr r="0" g="0" b="0"/>
        </a:effectRef>
        <a:fontRef idx="minor"/>
      </dsp:style>
    </dsp:sp>
    <dsp:sp modelId="{DC13EA7C-BDC2-4C57-BE1F-9C6D9948899E}">
      <dsp:nvSpPr>
        <dsp:cNvPr id="0" name=""/>
        <dsp:cNvSpPr/>
      </dsp:nvSpPr>
      <dsp:spPr>
        <a:xfrm>
          <a:off x="6837898" y="0"/>
          <a:ext cx="844316" cy="844316"/>
        </a:xfrm>
        <a:prstGeom prst="ellipse">
          <a:avLst/>
        </a:prstGeom>
        <a:solidFill>
          <a:srgbClr val="5B9BD5">
            <a:hueOff val="-5068907"/>
            <a:satOff val="-13064"/>
            <a:lumOff val="-8824"/>
            <a:alphaOff val="0"/>
          </a:srgbClr>
        </a:solidFill>
        <a:ln w="12700" cap="flat" cmpd="sng" algn="ctr">
          <a:solidFill>
            <a:srgbClr val="5B9BD5">
              <a:hueOff val="-5068907"/>
              <a:satOff val="-13064"/>
              <a:lumOff val="-8824"/>
              <a:alphaOff val="0"/>
            </a:srgb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764" tIns="32764" rIns="32764" bIns="32764" numCol="1" spcCol="1270" anchor="ctr" anchorCtr="0">
          <a:noAutofit/>
        </a:bodyPr>
        <a:lstStyle/>
        <a:p>
          <a:pPr marL="0" lvl="0" indent="0" algn="ctr" defTabSz="1689100">
            <a:lnSpc>
              <a:spcPct val="90000"/>
            </a:lnSpc>
            <a:spcBef>
              <a:spcPct val="0"/>
            </a:spcBef>
            <a:spcAft>
              <a:spcPct val="35000"/>
            </a:spcAft>
            <a:buNone/>
          </a:pPr>
          <a:r>
            <a:rPr lang="en-US" sz="3800" kern="1200">
              <a:solidFill>
                <a:sysClr val="window" lastClr="FFFFFF"/>
              </a:solidFill>
              <a:latin typeface="Calibri" panose="020F0502020204030204"/>
              <a:ea typeface="+mn-ea"/>
              <a:cs typeface="+mn-cs"/>
            </a:rPr>
            <a:t>4</a:t>
          </a:r>
        </a:p>
      </dsp:txBody>
      <dsp:txXfrm>
        <a:off x="6961545" y="123647"/>
        <a:ext cx="597022" cy="597022"/>
      </dsp:txXfrm>
    </dsp:sp>
    <dsp:sp modelId="{90753CF5-C595-4BDD-B5CF-BDFC11DDB5BE}">
      <dsp:nvSpPr>
        <dsp:cNvPr id="0" name=""/>
        <dsp:cNvSpPr/>
      </dsp:nvSpPr>
      <dsp:spPr>
        <a:xfrm>
          <a:off x="6313259" y="1009916"/>
          <a:ext cx="1893592" cy="3686556"/>
        </a:xfrm>
        <a:prstGeom prst="upArrowCallout">
          <a:avLst>
            <a:gd name="adj1" fmla="val 50000"/>
            <a:gd name="adj2" fmla="val 20000"/>
            <a:gd name="adj3" fmla="val 20000"/>
            <a:gd name="adj4" fmla="val 100000"/>
          </a:avLst>
        </a:prstGeom>
        <a:solidFill>
          <a:srgbClr val="5B9BD5">
            <a:tint val="40000"/>
            <a:alpha val="90000"/>
            <a:hueOff val="-5295527"/>
            <a:satOff val="-17939"/>
            <a:lumOff val="-2301"/>
            <a:alphaOff val="0"/>
          </a:srgbClr>
        </a:solidFill>
        <a:ln w="12700" cap="flat" cmpd="sng" algn="ctr">
          <a:solidFill>
            <a:srgbClr val="5B9BD5">
              <a:tint val="40000"/>
              <a:alpha val="90000"/>
              <a:hueOff val="-5295527"/>
              <a:satOff val="-17939"/>
              <a:lumOff val="-2301"/>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69" tIns="165100" rIns="149369" bIns="165100" numCol="1" spcCol="1270" anchor="t" anchorCtr="0">
          <a:noAutofit/>
        </a:bodyPr>
        <a:lstStyle/>
        <a:p>
          <a:pPr marL="0" lvl="0" indent="0" algn="l"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Service Operation: Service Operation is all about the day-to-day management and delivery of IT services. This publication covers incident management, problem management, event management, request fulfillment, access management, and other operational processes. The aim is to provide reliable and efficient services to users and customers</a:t>
          </a:r>
        </a:p>
      </dsp:txBody>
      <dsp:txXfrm>
        <a:off x="6313259" y="1388634"/>
        <a:ext cx="1893592" cy="3307838"/>
      </dsp:txXfrm>
    </dsp:sp>
    <dsp:sp modelId="{1E60F37E-229B-45C6-8C91-4571EFC529C3}">
      <dsp:nvSpPr>
        <dsp:cNvPr id="0" name=""/>
        <dsp:cNvSpPr/>
      </dsp:nvSpPr>
      <dsp:spPr>
        <a:xfrm>
          <a:off x="8417251" y="422122"/>
          <a:ext cx="946796" cy="72"/>
        </a:xfrm>
        <a:prstGeom prst="rect">
          <a:avLst/>
        </a:prstGeom>
        <a:solidFill>
          <a:srgbClr val="5B9BD5">
            <a:tint val="40000"/>
            <a:alpha val="90000"/>
            <a:hueOff val="-5776939"/>
            <a:satOff val="-19570"/>
            <a:lumOff val="-2510"/>
            <a:alphaOff val="0"/>
          </a:srgbClr>
        </a:solidFill>
        <a:ln w="12700" cap="flat" cmpd="sng" algn="ctr">
          <a:solidFill>
            <a:srgbClr val="5B9BD5">
              <a:tint val="40000"/>
              <a:alpha val="90000"/>
              <a:hueOff val="-5776939"/>
              <a:satOff val="-19570"/>
              <a:lumOff val="-2510"/>
              <a:alphaOff val="0"/>
            </a:srgbClr>
          </a:solidFill>
          <a:prstDash val="solid"/>
          <a:miter lim="800000"/>
        </a:ln>
        <a:effectLst/>
      </dsp:spPr>
      <dsp:style>
        <a:lnRef idx="2">
          <a:scrgbClr r="0" g="0" b="0"/>
        </a:lnRef>
        <a:fillRef idx="1">
          <a:scrgbClr r="0" g="0" b="0"/>
        </a:fillRef>
        <a:effectRef idx="0">
          <a:scrgbClr r="0" g="0" b="0"/>
        </a:effectRef>
        <a:fontRef idx="minor"/>
      </dsp:style>
    </dsp:sp>
    <dsp:sp modelId="{E602A51F-6767-48B0-8BA9-B765AE7C6142}">
      <dsp:nvSpPr>
        <dsp:cNvPr id="0" name=""/>
        <dsp:cNvSpPr/>
      </dsp:nvSpPr>
      <dsp:spPr>
        <a:xfrm>
          <a:off x="8941889" y="0"/>
          <a:ext cx="844316" cy="844316"/>
        </a:xfrm>
        <a:prstGeom prst="ellips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32764" tIns="32764" rIns="32764" bIns="32764" numCol="1" spcCol="1270" anchor="ctr" anchorCtr="0">
          <a:noAutofit/>
        </a:bodyPr>
        <a:lstStyle/>
        <a:p>
          <a:pPr marL="0" lvl="0" indent="0" algn="ctr" defTabSz="1689100">
            <a:lnSpc>
              <a:spcPct val="90000"/>
            </a:lnSpc>
            <a:spcBef>
              <a:spcPct val="0"/>
            </a:spcBef>
            <a:spcAft>
              <a:spcPct val="35000"/>
            </a:spcAft>
            <a:buNone/>
          </a:pPr>
          <a:r>
            <a:rPr lang="en-US" sz="3800" kern="1200">
              <a:solidFill>
                <a:sysClr val="window" lastClr="FFFFFF"/>
              </a:solidFill>
              <a:latin typeface="Calibri" panose="020F0502020204030204"/>
              <a:ea typeface="+mn-ea"/>
              <a:cs typeface="+mn-cs"/>
            </a:rPr>
            <a:t>5</a:t>
          </a:r>
        </a:p>
      </dsp:txBody>
      <dsp:txXfrm>
        <a:off x="9065536" y="123647"/>
        <a:ext cx="597022" cy="597022"/>
      </dsp:txXfrm>
    </dsp:sp>
    <dsp:sp modelId="{40AD197A-89AA-4F7B-B1CF-7AC693D18549}">
      <dsp:nvSpPr>
        <dsp:cNvPr id="0" name=""/>
        <dsp:cNvSpPr/>
      </dsp:nvSpPr>
      <dsp:spPr>
        <a:xfrm>
          <a:off x="8417251" y="1009916"/>
          <a:ext cx="1893592" cy="3686556"/>
        </a:xfrm>
        <a:prstGeom prst="upArrowCallout">
          <a:avLst>
            <a:gd name="adj1" fmla="val 50000"/>
            <a:gd name="adj2" fmla="val 20000"/>
            <a:gd name="adj3" fmla="val 20000"/>
            <a:gd name="adj4" fmla="val 100000"/>
          </a:avLst>
        </a:prstGeom>
        <a:solidFill>
          <a:srgbClr val="5B9BD5">
            <a:tint val="40000"/>
            <a:alpha val="90000"/>
            <a:hueOff val="-6739762"/>
            <a:satOff val="-22832"/>
            <a:lumOff val="-2928"/>
            <a:alphaOff val="0"/>
          </a:srgbClr>
        </a:solidFill>
        <a:ln w="12700" cap="flat" cmpd="sng" algn="ctr">
          <a:solidFill>
            <a:srgbClr val="5B9BD5">
              <a:tint val="40000"/>
              <a:alpha val="90000"/>
              <a:hueOff val="-6739762"/>
              <a:satOff val="-22832"/>
              <a:lumOff val="-2928"/>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69" tIns="165100" rIns="149369" bIns="165100" numCol="1" spcCol="1270" anchor="t" anchorCtr="0">
          <a:noAutofit/>
        </a:bodyPr>
        <a:lstStyle/>
        <a:p>
          <a:pPr marL="0" lvl="0" indent="0" algn="l" defTabSz="488950">
            <a:lnSpc>
              <a:spcPct val="90000"/>
            </a:lnSpc>
            <a:spcBef>
              <a:spcPct val="0"/>
            </a:spcBef>
            <a:spcAft>
              <a:spcPct val="35000"/>
            </a:spcAft>
            <a:buNone/>
          </a:pPr>
          <a:r>
            <a:rPr lang="en-US" sz="1100" kern="1200" dirty="0">
              <a:solidFill>
                <a:sysClr val="windowText" lastClr="000000">
                  <a:hueOff val="0"/>
                  <a:satOff val="0"/>
                  <a:lumOff val="0"/>
                  <a:alphaOff val="0"/>
                </a:sysClr>
              </a:solidFill>
              <a:latin typeface="Calibri" panose="020F0502020204030204"/>
              <a:ea typeface="+mn-ea"/>
              <a:cs typeface="+mn-cs"/>
            </a:rPr>
            <a:t>Continual Service Improvement (CSI): The CSI publication emphasizes the importance of continuous improvement in IT service management. It provides a framework for </a:t>
          </a:r>
          <a:r>
            <a:rPr lang="en-US" sz="1100" kern="1200" dirty="0">
              <a:solidFill>
                <a:sysClr val="windowText" lastClr="000000">
                  <a:hueOff val="0"/>
                  <a:satOff val="0"/>
                  <a:lumOff val="0"/>
                  <a:alphaOff val="0"/>
                </a:sysClr>
              </a:solidFill>
              <a:latin typeface="Times New Roman" panose="02020603050405020304" pitchFamily="18" charset="0"/>
              <a:ea typeface="+mn-ea"/>
              <a:cs typeface="Times New Roman" panose="02020603050405020304" pitchFamily="18" charset="0"/>
            </a:rPr>
            <a:t>organizations</a:t>
          </a:r>
          <a:r>
            <a:rPr lang="en-US" sz="1100" kern="1200" dirty="0">
              <a:solidFill>
                <a:sysClr val="windowText" lastClr="000000">
                  <a:hueOff val="0"/>
                  <a:satOff val="0"/>
                  <a:lumOff val="0"/>
                  <a:alphaOff val="0"/>
                </a:sysClr>
              </a:solidFill>
              <a:latin typeface="Calibri" panose="020F0502020204030204"/>
              <a:ea typeface="+mn-ea"/>
              <a:cs typeface="+mn-cs"/>
            </a:rPr>
            <a:t> to regularly assess their services, processes, and performance. Key components include the Deming Cycle (Plan-Do-Check-Act), service measurement and reporting, and techniques for identifying areas for improvement.</a:t>
          </a:r>
        </a:p>
      </dsp:txBody>
      <dsp:txXfrm>
        <a:off x="8417251" y="1388634"/>
        <a:ext cx="1893592" cy="33078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52FCB-2F41-F24E-9A9E-6A4E4A3240F1}">
      <dsp:nvSpPr>
        <dsp:cNvPr id="0" name=""/>
        <dsp:cNvSpPr/>
      </dsp:nvSpPr>
      <dsp:spPr>
        <a:xfrm>
          <a:off x="0" y="282753"/>
          <a:ext cx="8128000" cy="327600"/>
        </a:xfrm>
        <a:prstGeom prst="rect">
          <a:avLst/>
        </a:prstGeom>
        <a:solidFill>
          <a:schemeClr val="lt1">
            <a:alpha val="90000"/>
            <a:hueOff val="0"/>
            <a:satOff val="0"/>
            <a:lumOff val="0"/>
            <a:alphaOff val="0"/>
          </a:schemeClr>
        </a:solidFill>
        <a:ln w="9525" cap="rnd" cmpd="sng" algn="ctr">
          <a:solidFill>
            <a:schemeClr val="accent3">
              <a:shade val="5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5AE29454-53D5-1D4F-B103-9FF6F20B3435}">
      <dsp:nvSpPr>
        <dsp:cNvPr id="0" name=""/>
        <dsp:cNvSpPr/>
      </dsp:nvSpPr>
      <dsp:spPr>
        <a:xfrm>
          <a:off x="406400" y="90873"/>
          <a:ext cx="5689599" cy="383760"/>
        </a:xfrm>
        <a:prstGeom prst="roundRect">
          <a:avLst/>
        </a:prstGeom>
        <a:gradFill rotWithShape="0">
          <a:gsLst>
            <a:gs pos="0">
              <a:schemeClr val="accent3">
                <a:shade val="50000"/>
                <a:hueOff val="0"/>
                <a:satOff val="0"/>
                <a:lumOff val="0"/>
                <a:alphaOff val="0"/>
                <a:tint val="96000"/>
                <a:lumMod val="102000"/>
              </a:schemeClr>
            </a:gs>
            <a:gs pos="100000">
              <a:schemeClr val="accent3">
                <a:shade val="50000"/>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Font typeface="+mj-lt"/>
            <a:buNone/>
          </a:pPr>
          <a:r>
            <a:rPr lang="en-GB" sz="1300" b="1" i="0" u="none" kern="1200"/>
            <a:t>Service Description</a:t>
          </a:r>
          <a:endParaRPr lang="en-GB" sz="1300" kern="1200" dirty="0"/>
        </a:p>
      </dsp:txBody>
      <dsp:txXfrm>
        <a:off x="425134" y="109607"/>
        <a:ext cx="5652131" cy="346292"/>
      </dsp:txXfrm>
    </dsp:sp>
    <dsp:sp modelId="{F1AEBACB-406A-F34A-A76A-72F49E0804EC}">
      <dsp:nvSpPr>
        <dsp:cNvPr id="0" name=""/>
        <dsp:cNvSpPr/>
      </dsp:nvSpPr>
      <dsp:spPr>
        <a:xfrm>
          <a:off x="0" y="872433"/>
          <a:ext cx="8128000" cy="327600"/>
        </a:xfrm>
        <a:prstGeom prst="rect">
          <a:avLst/>
        </a:prstGeom>
        <a:solidFill>
          <a:schemeClr val="lt1">
            <a:alpha val="90000"/>
            <a:hueOff val="0"/>
            <a:satOff val="0"/>
            <a:lumOff val="0"/>
            <a:alphaOff val="0"/>
          </a:schemeClr>
        </a:solidFill>
        <a:ln w="9525" cap="rnd" cmpd="sng" algn="ctr">
          <a:solidFill>
            <a:schemeClr val="accent3">
              <a:shade val="50000"/>
              <a:hueOff val="-105144"/>
              <a:satOff val="1775"/>
              <a:lumOff val="9503"/>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C94DE682-D248-2C45-A01E-D6C945C8DBF1}">
      <dsp:nvSpPr>
        <dsp:cNvPr id="0" name=""/>
        <dsp:cNvSpPr/>
      </dsp:nvSpPr>
      <dsp:spPr>
        <a:xfrm>
          <a:off x="406400" y="680553"/>
          <a:ext cx="5689599" cy="383760"/>
        </a:xfrm>
        <a:prstGeom prst="roundRect">
          <a:avLst/>
        </a:prstGeom>
        <a:gradFill rotWithShape="0">
          <a:gsLst>
            <a:gs pos="0">
              <a:schemeClr val="accent3">
                <a:shade val="50000"/>
                <a:hueOff val="-105144"/>
                <a:satOff val="1775"/>
                <a:lumOff val="9503"/>
                <a:alphaOff val="0"/>
                <a:tint val="96000"/>
                <a:lumMod val="102000"/>
              </a:schemeClr>
            </a:gs>
            <a:gs pos="100000">
              <a:schemeClr val="accent3">
                <a:shade val="50000"/>
                <a:hueOff val="-105144"/>
                <a:satOff val="1775"/>
                <a:lumOff val="9503"/>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Font typeface="+mj-lt"/>
            <a:buNone/>
          </a:pPr>
          <a:r>
            <a:rPr lang="en-GB" sz="1300" b="1" i="0" u="none" kern="1200" dirty="0"/>
            <a:t>Performance Metrics</a:t>
          </a:r>
          <a:endParaRPr lang="en-GB" sz="1300" b="0" i="0" u="none" kern="1200" dirty="0"/>
        </a:p>
      </dsp:txBody>
      <dsp:txXfrm>
        <a:off x="425134" y="699287"/>
        <a:ext cx="5652131" cy="346292"/>
      </dsp:txXfrm>
    </dsp:sp>
    <dsp:sp modelId="{7A0C968A-25DB-B34E-95F2-DF9A65D79C87}">
      <dsp:nvSpPr>
        <dsp:cNvPr id="0" name=""/>
        <dsp:cNvSpPr/>
      </dsp:nvSpPr>
      <dsp:spPr>
        <a:xfrm>
          <a:off x="0" y="1462113"/>
          <a:ext cx="8128000" cy="327600"/>
        </a:xfrm>
        <a:prstGeom prst="rect">
          <a:avLst/>
        </a:prstGeom>
        <a:solidFill>
          <a:schemeClr val="lt1">
            <a:alpha val="90000"/>
            <a:hueOff val="0"/>
            <a:satOff val="0"/>
            <a:lumOff val="0"/>
            <a:alphaOff val="0"/>
          </a:schemeClr>
        </a:solidFill>
        <a:ln w="9525" cap="rnd" cmpd="sng" algn="ctr">
          <a:solidFill>
            <a:schemeClr val="accent3">
              <a:shade val="50000"/>
              <a:hueOff val="-210288"/>
              <a:satOff val="3549"/>
              <a:lumOff val="19005"/>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D76EC360-B4B3-FC43-B70B-306B30599620}">
      <dsp:nvSpPr>
        <dsp:cNvPr id="0" name=""/>
        <dsp:cNvSpPr/>
      </dsp:nvSpPr>
      <dsp:spPr>
        <a:xfrm>
          <a:off x="406400" y="1270233"/>
          <a:ext cx="5689599" cy="383760"/>
        </a:xfrm>
        <a:prstGeom prst="roundRect">
          <a:avLst/>
        </a:prstGeom>
        <a:gradFill rotWithShape="0">
          <a:gsLst>
            <a:gs pos="0">
              <a:schemeClr val="accent3">
                <a:shade val="50000"/>
                <a:hueOff val="-210288"/>
                <a:satOff val="3549"/>
                <a:lumOff val="19005"/>
                <a:alphaOff val="0"/>
                <a:tint val="96000"/>
                <a:lumMod val="102000"/>
              </a:schemeClr>
            </a:gs>
            <a:gs pos="100000">
              <a:schemeClr val="accent3">
                <a:shade val="50000"/>
                <a:hueOff val="-210288"/>
                <a:satOff val="3549"/>
                <a:lumOff val="19005"/>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Font typeface="+mj-lt"/>
            <a:buNone/>
          </a:pPr>
          <a:r>
            <a:rPr lang="en-GB" sz="1300" b="1" i="0" u="none" kern="1200" dirty="0"/>
            <a:t>Responsibilities</a:t>
          </a:r>
          <a:endParaRPr lang="en-GB" sz="1300" b="0" i="0" u="none" kern="1200" dirty="0"/>
        </a:p>
      </dsp:txBody>
      <dsp:txXfrm>
        <a:off x="425134" y="1288967"/>
        <a:ext cx="5652131" cy="346292"/>
      </dsp:txXfrm>
    </dsp:sp>
    <dsp:sp modelId="{E9AD3F3C-C6DC-C546-8AB3-FCB84D32243B}">
      <dsp:nvSpPr>
        <dsp:cNvPr id="0" name=""/>
        <dsp:cNvSpPr/>
      </dsp:nvSpPr>
      <dsp:spPr>
        <a:xfrm>
          <a:off x="0" y="2051793"/>
          <a:ext cx="8128000" cy="327600"/>
        </a:xfrm>
        <a:prstGeom prst="rect">
          <a:avLst/>
        </a:prstGeom>
        <a:solidFill>
          <a:schemeClr val="lt1">
            <a:alpha val="90000"/>
            <a:hueOff val="0"/>
            <a:satOff val="0"/>
            <a:lumOff val="0"/>
            <a:alphaOff val="0"/>
          </a:schemeClr>
        </a:solidFill>
        <a:ln w="9525" cap="rnd" cmpd="sng" algn="ctr">
          <a:solidFill>
            <a:schemeClr val="accent3">
              <a:shade val="50000"/>
              <a:hueOff val="-315431"/>
              <a:satOff val="5324"/>
              <a:lumOff val="28508"/>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B425CB2C-D4C2-0143-81DA-4D24FB8022B1}">
      <dsp:nvSpPr>
        <dsp:cNvPr id="0" name=""/>
        <dsp:cNvSpPr/>
      </dsp:nvSpPr>
      <dsp:spPr>
        <a:xfrm>
          <a:off x="406400" y="1859913"/>
          <a:ext cx="5689599" cy="383760"/>
        </a:xfrm>
        <a:prstGeom prst="roundRect">
          <a:avLst/>
        </a:prstGeom>
        <a:gradFill rotWithShape="0">
          <a:gsLst>
            <a:gs pos="0">
              <a:schemeClr val="accent3">
                <a:shade val="50000"/>
                <a:hueOff val="-315431"/>
                <a:satOff val="5324"/>
                <a:lumOff val="28508"/>
                <a:alphaOff val="0"/>
                <a:tint val="96000"/>
                <a:lumMod val="102000"/>
              </a:schemeClr>
            </a:gs>
            <a:gs pos="100000">
              <a:schemeClr val="accent3">
                <a:shade val="50000"/>
                <a:hueOff val="-315431"/>
                <a:satOff val="5324"/>
                <a:lumOff val="28508"/>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Font typeface="+mj-lt"/>
            <a:buNone/>
          </a:pPr>
          <a:r>
            <a:rPr lang="en-GB" sz="1300" b="1" i="0" u="none" kern="1200" dirty="0"/>
            <a:t>Monitoring and Reporting</a:t>
          </a:r>
          <a:endParaRPr lang="en-GB" sz="1300" b="0" i="0" u="none" kern="1200" dirty="0"/>
        </a:p>
      </dsp:txBody>
      <dsp:txXfrm>
        <a:off x="425134" y="1878647"/>
        <a:ext cx="5652131" cy="346292"/>
      </dsp:txXfrm>
    </dsp:sp>
    <dsp:sp modelId="{79CEA235-1B85-F045-8AEF-30F2A3C00E62}">
      <dsp:nvSpPr>
        <dsp:cNvPr id="0" name=""/>
        <dsp:cNvSpPr/>
      </dsp:nvSpPr>
      <dsp:spPr>
        <a:xfrm>
          <a:off x="0" y="2641473"/>
          <a:ext cx="8128000" cy="327600"/>
        </a:xfrm>
        <a:prstGeom prst="rect">
          <a:avLst/>
        </a:prstGeom>
        <a:solidFill>
          <a:schemeClr val="lt1">
            <a:alpha val="90000"/>
            <a:hueOff val="0"/>
            <a:satOff val="0"/>
            <a:lumOff val="0"/>
            <a:alphaOff val="0"/>
          </a:schemeClr>
        </a:solidFill>
        <a:ln w="9525" cap="rnd" cmpd="sng" algn="ctr">
          <a:solidFill>
            <a:schemeClr val="accent3">
              <a:shade val="50000"/>
              <a:hueOff val="-420575"/>
              <a:satOff val="7099"/>
              <a:lumOff val="38011"/>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FC9388E1-3BB6-F648-862E-740A367DE473}">
      <dsp:nvSpPr>
        <dsp:cNvPr id="0" name=""/>
        <dsp:cNvSpPr/>
      </dsp:nvSpPr>
      <dsp:spPr>
        <a:xfrm>
          <a:off x="406400" y="2449593"/>
          <a:ext cx="5689599" cy="383760"/>
        </a:xfrm>
        <a:prstGeom prst="roundRect">
          <a:avLst/>
        </a:prstGeom>
        <a:gradFill rotWithShape="0">
          <a:gsLst>
            <a:gs pos="0">
              <a:schemeClr val="accent3">
                <a:shade val="50000"/>
                <a:hueOff val="-420575"/>
                <a:satOff val="7099"/>
                <a:lumOff val="38011"/>
                <a:alphaOff val="0"/>
                <a:tint val="96000"/>
                <a:lumMod val="102000"/>
              </a:schemeClr>
            </a:gs>
            <a:gs pos="100000">
              <a:schemeClr val="accent3">
                <a:shade val="50000"/>
                <a:hueOff val="-420575"/>
                <a:satOff val="7099"/>
                <a:lumOff val="38011"/>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Font typeface="+mj-lt"/>
            <a:buNone/>
          </a:pPr>
          <a:r>
            <a:rPr lang="en-GB" sz="1300" b="1" i="0" u="none" kern="1200" dirty="0"/>
            <a:t>Penalties and Remedies</a:t>
          </a:r>
          <a:endParaRPr lang="en-GB" sz="1300" b="0" i="0" u="none" kern="1200" dirty="0"/>
        </a:p>
      </dsp:txBody>
      <dsp:txXfrm>
        <a:off x="425134" y="2468327"/>
        <a:ext cx="5652131" cy="346292"/>
      </dsp:txXfrm>
    </dsp:sp>
    <dsp:sp modelId="{FF37BB4E-DBB6-A941-9D52-6F3D334AE6F6}">
      <dsp:nvSpPr>
        <dsp:cNvPr id="0" name=""/>
        <dsp:cNvSpPr/>
      </dsp:nvSpPr>
      <dsp:spPr>
        <a:xfrm>
          <a:off x="0" y="3231153"/>
          <a:ext cx="8128000" cy="327600"/>
        </a:xfrm>
        <a:prstGeom prst="rect">
          <a:avLst/>
        </a:prstGeom>
        <a:solidFill>
          <a:schemeClr val="lt1">
            <a:alpha val="90000"/>
            <a:hueOff val="0"/>
            <a:satOff val="0"/>
            <a:lumOff val="0"/>
            <a:alphaOff val="0"/>
          </a:schemeClr>
        </a:solidFill>
        <a:ln w="9525" cap="rnd" cmpd="sng" algn="ctr">
          <a:solidFill>
            <a:schemeClr val="accent3">
              <a:shade val="50000"/>
              <a:hueOff val="-420575"/>
              <a:satOff val="7099"/>
              <a:lumOff val="38011"/>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8A0936EE-DD39-1E4B-B227-09DEC9698C01}">
      <dsp:nvSpPr>
        <dsp:cNvPr id="0" name=""/>
        <dsp:cNvSpPr/>
      </dsp:nvSpPr>
      <dsp:spPr>
        <a:xfrm>
          <a:off x="406400" y="3039273"/>
          <a:ext cx="5689599" cy="383760"/>
        </a:xfrm>
        <a:prstGeom prst="roundRect">
          <a:avLst/>
        </a:prstGeom>
        <a:gradFill rotWithShape="0">
          <a:gsLst>
            <a:gs pos="0">
              <a:schemeClr val="accent3">
                <a:shade val="50000"/>
                <a:hueOff val="-420575"/>
                <a:satOff val="7099"/>
                <a:lumOff val="38011"/>
                <a:alphaOff val="0"/>
                <a:tint val="96000"/>
                <a:lumMod val="102000"/>
              </a:schemeClr>
            </a:gs>
            <a:gs pos="100000">
              <a:schemeClr val="accent3">
                <a:shade val="50000"/>
                <a:hueOff val="-420575"/>
                <a:satOff val="7099"/>
                <a:lumOff val="38011"/>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Font typeface="+mj-lt"/>
            <a:buNone/>
          </a:pPr>
          <a:r>
            <a:rPr lang="en-GB" sz="1300" b="1" i="0" u="none" kern="1200" dirty="0"/>
            <a:t>Security and Compliance</a:t>
          </a:r>
          <a:endParaRPr lang="en-GB" sz="1300" b="0" i="0" u="none" kern="1200" dirty="0"/>
        </a:p>
      </dsp:txBody>
      <dsp:txXfrm>
        <a:off x="425134" y="3058007"/>
        <a:ext cx="5652131" cy="346292"/>
      </dsp:txXfrm>
    </dsp:sp>
    <dsp:sp modelId="{4B286234-82F4-8C40-9C65-36B674337FEC}">
      <dsp:nvSpPr>
        <dsp:cNvPr id="0" name=""/>
        <dsp:cNvSpPr/>
      </dsp:nvSpPr>
      <dsp:spPr>
        <a:xfrm>
          <a:off x="0" y="3820833"/>
          <a:ext cx="8128000" cy="327600"/>
        </a:xfrm>
        <a:prstGeom prst="rect">
          <a:avLst/>
        </a:prstGeom>
        <a:solidFill>
          <a:schemeClr val="lt1">
            <a:alpha val="90000"/>
            <a:hueOff val="0"/>
            <a:satOff val="0"/>
            <a:lumOff val="0"/>
            <a:alphaOff val="0"/>
          </a:schemeClr>
        </a:solidFill>
        <a:ln w="9525" cap="rnd" cmpd="sng" algn="ctr">
          <a:solidFill>
            <a:schemeClr val="accent3">
              <a:shade val="50000"/>
              <a:hueOff val="-315431"/>
              <a:satOff val="5324"/>
              <a:lumOff val="28508"/>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6B82964A-C68F-8A47-8A93-B517F58D5B75}">
      <dsp:nvSpPr>
        <dsp:cNvPr id="0" name=""/>
        <dsp:cNvSpPr/>
      </dsp:nvSpPr>
      <dsp:spPr>
        <a:xfrm>
          <a:off x="406400" y="3628953"/>
          <a:ext cx="5689599" cy="383760"/>
        </a:xfrm>
        <a:prstGeom prst="roundRect">
          <a:avLst/>
        </a:prstGeom>
        <a:gradFill rotWithShape="0">
          <a:gsLst>
            <a:gs pos="0">
              <a:schemeClr val="accent3">
                <a:shade val="50000"/>
                <a:hueOff val="-315431"/>
                <a:satOff val="5324"/>
                <a:lumOff val="28508"/>
                <a:alphaOff val="0"/>
                <a:tint val="96000"/>
                <a:lumMod val="102000"/>
              </a:schemeClr>
            </a:gs>
            <a:gs pos="100000">
              <a:schemeClr val="accent3">
                <a:shade val="50000"/>
                <a:hueOff val="-315431"/>
                <a:satOff val="5324"/>
                <a:lumOff val="28508"/>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Font typeface="+mj-lt"/>
            <a:buNone/>
          </a:pPr>
          <a:r>
            <a:rPr lang="en-GB" sz="1300" b="1" i="0" u="none" kern="1200" dirty="0"/>
            <a:t>Dispute Resolution</a:t>
          </a:r>
          <a:endParaRPr lang="en-GB" sz="1300" b="0" i="0" u="none" kern="1200" dirty="0"/>
        </a:p>
      </dsp:txBody>
      <dsp:txXfrm>
        <a:off x="425134" y="3647687"/>
        <a:ext cx="5652131" cy="346292"/>
      </dsp:txXfrm>
    </dsp:sp>
    <dsp:sp modelId="{B5100FBB-3A77-A346-BA5D-62BE5318B1C2}">
      <dsp:nvSpPr>
        <dsp:cNvPr id="0" name=""/>
        <dsp:cNvSpPr/>
      </dsp:nvSpPr>
      <dsp:spPr>
        <a:xfrm>
          <a:off x="0" y="4410513"/>
          <a:ext cx="8128000" cy="327600"/>
        </a:xfrm>
        <a:prstGeom prst="rect">
          <a:avLst/>
        </a:prstGeom>
        <a:solidFill>
          <a:schemeClr val="lt1">
            <a:alpha val="90000"/>
            <a:hueOff val="0"/>
            <a:satOff val="0"/>
            <a:lumOff val="0"/>
            <a:alphaOff val="0"/>
          </a:schemeClr>
        </a:solidFill>
        <a:ln w="9525" cap="rnd" cmpd="sng" algn="ctr">
          <a:solidFill>
            <a:schemeClr val="accent3">
              <a:shade val="50000"/>
              <a:hueOff val="-210288"/>
              <a:satOff val="3549"/>
              <a:lumOff val="19005"/>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77039260-52EB-A94E-A9D9-05926C68DBBB}">
      <dsp:nvSpPr>
        <dsp:cNvPr id="0" name=""/>
        <dsp:cNvSpPr/>
      </dsp:nvSpPr>
      <dsp:spPr>
        <a:xfrm>
          <a:off x="406400" y="4218633"/>
          <a:ext cx="5689599" cy="383760"/>
        </a:xfrm>
        <a:prstGeom prst="roundRect">
          <a:avLst/>
        </a:prstGeom>
        <a:gradFill rotWithShape="0">
          <a:gsLst>
            <a:gs pos="0">
              <a:schemeClr val="accent3">
                <a:shade val="50000"/>
                <a:hueOff val="-210288"/>
                <a:satOff val="3549"/>
                <a:lumOff val="19005"/>
                <a:alphaOff val="0"/>
                <a:tint val="96000"/>
                <a:lumMod val="102000"/>
              </a:schemeClr>
            </a:gs>
            <a:gs pos="100000">
              <a:schemeClr val="accent3">
                <a:shade val="50000"/>
                <a:hueOff val="-210288"/>
                <a:satOff val="3549"/>
                <a:lumOff val="19005"/>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Font typeface="+mj-lt"/>
            <a:buNone/>
          </a:pPr>
          <a:r>
            <a:rPr lang="en-GB" sz="1300" b="1" i="0" u="none" kern="1200" dirty="0"/>
            <a:t>Change Management</a:t>
          </a:r>
          <a:endParaRPr lang="en-GB" sz="1300" b="0" i="0" u="none" kern="1200" dirty="0"/>
        </a:p>
      </dsp:txBody>
      <dsp:txXfrm>
        <a:off x="425134" y="4237367"/>
        <a:ext cx="5652131" cy="346292"/>
      </dsp:txXfrm>
    </dsp:sp>
    <dsp:sp modelId="{BBD894FC-A843-D64A-AC61-6162A57C5370}">
      <dsp:nvSpPr>
        <dsp:cNvPr id="0" name=""/>
        <dsp:cNvSpPr/>
      </dsp:nvSpPr>
      <dsp:spPr>
        <a:xfrm>
          <a:off x="0" y="5000193"/>
          <a:ext cx="8128000" cy="327600"/>
        </a:xfrm>
        <a:prstGeom prst="rect">
          <a:avLst/>
        </a:prstGeom>
        <a:solidFill>
          <a:schemeClr val="lt1">
            <a:alpha val="90000"/>
            <a:hueOff val="0"/>
            <a:satOff val="0"/>
            <a:lumOff val="0"/>
            <a:alphaOff val="0"/>
          </a:schemeClr>
        </a:solidFill>
        <a:ln w="9525" cap="rnd" cmpd="sng" algn="ctr">
          <a:solidFill>
            <a:schemeClr val="accent3">
              <a:shade val="50000"/>
              <a:hueOff val="-105144"/>
              <a:satOff val="1775"/>
              <a:lumOff val="9503"/>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37E7AF64-93A0-F64F-AED4-8C5E87A0EAAA}">
      <dsp:nvSpPr>
        <dsp:cNvPr id="0" name=""/>
        <dsp:cNvSpPr/>
      </dsp:nvSpPr>
      <dsp:spPr>
        <a:xfrm>
          <a:off x="406400" y="4808313"/>
          <a:ext cx="5689599" cy="383760"/>
        </a:xfrm>
        <a:prstGeom prst="roundRect">
          <a:avLst/>
        </a:prstGeom>
        <a:gradFill rotWithShape="0">
          <a:gsLst>
            <a:gs pos="0">
              <a:schemeClr val="accent3">
                <a:shade val="50000"/>
                <a:hueOff val="-105144"/>
                <a:satOff val="1775"/>
                <a:lumOff val="9503"/>
                <a:alphaOff val="0"/>
                <a:tint val="96000"/>
                <a:lumMod val="102000"/>
              </a:schemeClr>
            </a:gs>
            <a:gs pos="100000">
              <a:schemeClr val="accent3">
                <a:shade val="50000"/>
                <a:hueOff val="-105144"/>
                <a:satOff val="1775"/>
                <a:lumOff val="9503"/>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577850">
            <a:lnSpc>
              <a:spcPct val="90000"/>
            </a:lnSpc>
            <a:spcBef>
              <a:spcPct val="0"/>
            </a:spcBef>
            <a:spcAft>
              <a:spcPct val="35000"/>
            </a:spcAft>
            <a:buFont typeface="+mj-lt"/>
            <a:buNone/>
          </a:pPr>
          <a:r>
            <a:rPr lang="en-GB" sz="1300" b="1" i="0" u="none" kern="1200" dirty="0"/>
            <a:t>Termination</a:t>
          </a:r>
          <a:endParaRPr lang="en-GB" sz="1300" b="0" i="0" u="none" kern="1200" dirty="0"/>
        </a:p>
      </dsp:txBody>
      <dsp:txXfrm>
        <a:off x="425134" y="4827047"/>
        <a:ext cx="5652131" cy="3462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9FA66-9574-7246-942E-6D99BA213114}">
      <dsp:nvSpPr>
        <dsp:cNvPr id="0" name=""/>
        <dsp:cNvSpPr/>
      </dsp:nvSpPr>
      <dsp:spPr>
        <a:xfrm>
          <a:off x="0" y="4652753"/>
          <a:ext cx="8128000" cy="763322"/>
        </a:xfrm>
        <a:prstGeom prst="rect">
          <a:avLst/>
        </a:prstGeom>
        <a:solidFill>
          <a:schemeClr val="accent1">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Font typeface="+mj-lt"/>
            <a:buNone/>
          </a:pPr>
          <a:r>
            <a:rPr lang="en-GB" sz="1900" b="1" i="0" u="none" kern="1200" dirty="0"/>
            <a:t>Effective Communication</a:t>
          </a:r>
          <a:r>
            <a:rPr lang="en-GB" sz="1900" b="0" i="0" u="none" kern="1200" dirty="0"/>
            <a:t>: Ensure open lines of communication between the service provider and client to address issues promptly.</a:t>
          </a:r>
        </a:p>
      </dsp:txBody>
      <dsp:txXfrm>
        <a:off x="0" y="4652753"/>
        <a:ext cx="8128000" cy="763322"/>
      </dsp:txXfrm>
    </dsp:sp>
    <dsp:sp modelId="{70E78944-9901-6A43-BD8C-E725A703E454}">
      <dsp:nvSpPr>
        <dsp:cNvPr id="0" name=""/>
        <dsp:cNvSpPr/>
      </dsp:nvSpPr>
      <dsp:spPr>
        <a:xfrm rot="10800000">
          <a:off x="0" y="3490212"/>
          <a:ext cx="8128000" cy="1173990"/>
        </a:xfrm>
        <a:prstGeom prst="upArrowCallout">
          <a:avLst/>
        </a:prstGeom>
        <a:solidFill>
          <a:schemeClr val="accent1">
            <a:shade val="80000"/>
            <a:hueOff val="0"/>
            <a:satOff val="-8570"/>
            <a:lumOff val="820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Font typeface="+mj-lt"/>
            <a:buNone/>
          </a:pPr>
          <a:r>
            <a:rPr lang="en-GB" sz="1900" b="1" i="0" u="none" kern="1200"/>
            <a:t>Regular Reviews</a:t>
          </a:r>
          <a:r>
            <a:rPr lang="en-GB" sz="1900" b="0" i="0" u="none" kern="1200"/>
            <a:t>: Periodically review and update the SLA to reflect changes in service requirements or business conditions.</a:t>
          </a:r>
        </a:p>
      </dsp:txBody>
      <dsp:txXfrm rot="10800000">
        <a:off x="0" y="3490212"/>
        <a:ext cx="8128000" cy="762823"/>
      </dsp:txXfrm>
    </dsp:sp>
    <dsp:sp modelId="{4EA345DC-13D4-2E4A-B05D-BAAC1064E8D0}">
      <dsp:nvSpPr>
        <dsp:cNvPr id="0" name=""/>
        <dsp:cNvSpPr/>
      </dsp:nvSpPr>
      <dsp:spPr>
        <a:xfrm rot="10800000">
          <a:off x="0" y="2327672"/>
          <a:ext cx="8128000" cy="1173990"/>
        </a:xfrm>
        <a:prstGeom prst="upArrowCallout">
          <a:avLst/>
        </a:prstGeom>
        <a:solidFill>
          <a:schemeClr val="accent1">
            <a:shade val="80000"/>
            <a:hueOff val="0"/>
            <a:satOff val="-17140"/>
            <a:lumOff val="1641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Font typeface="+mj-lt"/>
            <a:buNone/>
          </a:pPr>
          <a:r>
            <a:rPr lang="en-GB" sz="1900" b="1" i="0" u="none" kern="1200"/>
            <a:t>Realistic and Achievable Targets</a:t>
          </a:r>
          <a:r>
            <a:rPr lang="en-GB" sz="1900" b="0" i="0" u="none" kern="1200"/>
            <a:t>: Set realistic performance metrics that can be consistently met.</a:t>
          </a:r>
        </a:p>
      </dsp:txBody>
      <dsp:txXfrm rot="10800000">
        <a:off x="0" y="2327672"/>
        <a:ext cx="8128000" cy="762823"/>
      </dsp:txXfrm>
    </dsp:sp>
    <dsp:sp modelId="{D8B27BAD-DB74-3445-AA09-4944DC169BFE}">
      <dsp:nvSpPr>
        <dsp:cNvPr id="0" name=""/>
        <dsp:cNvSpPr/>
      </dsp:nvSpPr>
      <dsp:spPr>
        <a:xfrm rot="10800000">
          <a:off x="0" y="1165131"/>
          <a:ext cx="8128000" cy="1173990"/>
        </a:xfrm>
        <a:prstGeom prst="upArrowCallout">
          <a:avLst/>
        </a:prstGeom>
        <a:solidFill>
          <a:schemeClr val="accent1">
            <a:shade val="80000"/>
            <a:hueOff val="0"/>
            <a:satOff val="-25709"/>
            <a:lumOff val="2462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Font typeface="+mj-lt"/>
            <a:buNone/>
          </a:pPr>
          <a:r>
            <a:rPr lang="en-GB" sz="1900" b="1" i="0" u="none" kern="1200"/>
            <a:t>Clear and Specific Language</a:t>
          </a:r>
          <a:r>
            <a:rPr lang="en-GB" sz="1900" b="0" i="0" u="none" kern="1200"/>
            <a:t>: Use precise language to avoid ambiguities.</a:t>
          </a:r>
        </a:p>
      </dsp:txBody>
      <dsp:txXfrm rot="10800000">
        <a:off x="0" y="1165131"/>
        <a:ext cx="8128000" cy="762823"/>
      </dsp:txXfrm>
    </dsp:sp>
    <dsp:sp modelId="{D5BA6D0A-4F6F-1A40-A549-187626238048}">
      <dsp:nvSpPr>
        <dsp:cNvPr id="0" name=""/>
        <dsp:cNvSpPr/>
      </dsp:nvSpPr>
      <dsp:spPr>
        <a:xfrm rot="10800000">
          <a:off x="0" y="2590"/>
          <a:ext cx="8128000" cy="1173990"/>
        </a:xfrm>
        <a:prstGeom prst="upArrowCallout">
          <a:avLst/>
        </a:prstGeom>
        <a:solidFill>
          <a:schemeClr val="accent1">
            <a:shade val="80000"/>
            <a:hueOff val="0"/>
            <a:satOff val="-34279"/>
            <a:lumOff val="3283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Font typeface="+mj-lt"/>
            <a:buNone/>
          </a:pPr>
          <a:r>
            <a:rPr lang="en-GB" sz="1900" b="1" i="0" u="none" kern="1200" dirty="0"/>
            <a:t>Stakeholder Involvement</a:t>
          </a:r>
          <a:r>
            <a:rPr lang="en-GB" sz="1900" b="0" i="0" u="none" kern="1200" dirty="0"/>
            <a:t>: Engage all relevant stakeholders in drafting the SLA to ensure comprehensive coverage and mutual agreement.</a:t>
          </a:r>
          <a:endParaRPr lang="en-GB" sz="1900" kern="1200" dirty="0"/>
        </a:p>
      </dsp:txBody>
      <dsp:txXfrm rot="10800000">
        <a:off x="0" y="2590"/>
        <a:ext cx="8128000" cy="7628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52FCB-2F41-F24E-9A9E-6A4E4A3240F1}">
      <dsp:nvSpPr>
        <dsp:cNvPr id="0" name=""/>
        <dsp:cNvSpPr/>
      </dsp:nvSpPr>
      <dsp:spPr>
        <a:xfrm>
          <a:off x="0" y="336933"/>
          <a:ext cx="8128000" cy="504000"/>
        </a:xfrm>
        <a:prstGeom prst="rect">
          <a:avLst/>
        </a:prstGeom>
        <a:solidFill>
          <a:schemeClr val="lt1">
            <a:alpha val="90000"/>
            <a:hueOff val="0"/>
            <a:satOff val="0"/>
            <a:lumOff val="0"/>
            <a:alphaOff val="0"/>
          </a:schemeClr>
        </a:solidFill>
        <a:ln w="9525" cap="rnd" cmpd="sng" algn="ctr">
          <a:solidFill>
            <a:schemeClr val="accent3">
              <a:shade val="5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5AE29454-53D5-1D4F-B103-9FF6F20B3435}">
      <dsp:nvSpPr>
        <dsp:cNvPr id="0" name=""/>
        <dsp:cNvSpPr/>
      </dsp:nvSpPr>
      <dsp:spPr>
        <a:xfrm>
          <a:off x="406400" y="41733"/>
          <a:ext cx="5689599" cy="590399"/>
        </a:xfrm>
        <a:prstGeom prst="roundRect">
          <a:avLst/>
        </a:prstGeom>
        <a:gradFill rotWithShape="0">
          <a:gsLst>
            <a:gs pos="0">
              <a:schemeClr val="accent3">
                <a:shade val="50000"/>
                <a:hueOff val="0"/>
                <a:satOff val="0"/>
                <a:lumOff val="0"/>
                <a:alphaOff val="0"/>
                <a:tint val="96000"/>
                <a:lumMod val="102000"/>
              </a:schemeClr>
            </a:gs>
            <a:gs pos="100000">
              <a:schemeClr val="accent3">
                <a:shade val="50000"/>
                <a:hueOff val="0"/>
                <a:satOff val="0"/>
                <a:lumOff val="0"/>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Font typeface="+mj-lt"/>
            <a:buNone/>
          </a:pPr>
          <a:r>
            <a:rPr lang="en-GB" sz="2000" b="1" i="0" u="none" kern="1200" dirty="0"/>
            <a:t>Service Description</a:t>
          </a:r>
          <a:endParaRPr lang="en-GB" sz="2000" kern="1200" dirty="0"/>
        </a:p>
      </dsp:txBody>
      <dsp:txXfrm>
        <a:off x="435221" y="70554"/>
        <a:ext cx="5631957" cy="532757"/>
      </dsp:txXfrm>
    </dsp:sp>
    <dsp:sp modelId="{D660372B-9DEF-924C-BFE2-33B8855C6BC0}">
      <dsp:nvSpPr>
        <dsp:cNvPr id="0" name=""/>
        <dsp:cNvSpPr/>
      </dsp:nvSpPr>
      <dsp:spPr>
        <a:xfrm>
          <a:off x="0" y="1244133"/>
          <a:ext cx="8128000" cy="504000"/>
        </a:xfrm>
        <a:prstGeom prst="rect">
          <a:avLst/>
        </a:prstGeom>
        <a:solidFill>
          <a:schemeClr val="lt1">
            <a:alpha val="90000"/>
            <a:hueOff val="0"/>
            <a:satOff val="0"/>
            <a:lumOff val="0"/>
            <a:alphaOff val="0"/>
          </a:schemeClr>
        </a:solidFill>
        <a:ln w="9525" cap="rnd" cmpd="sng" algn="ctr">
          <a:solidFill>
            <a:schemeClr val="accent3">
              <a:shade val="50000"/>
              <a:hueOff val="-157716"/>
              <a:satOff val="2662"/>
              <a:lumOff val="14254"/>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EABD3CF7-F58A-6047-9F16-9A2574DFDC6A}">
      <dsp:nvSpPr>
        <dsp:cNvPr id="0" name=""/>
        <dsp:cNvSpPr/>
      </dsp:nvSpPr>
      <dsp:spPr>
        <a:xfrm>
          <a:off x="406400" y="948933"/>
          <a:ext cx="5689599" cy="590399"/>
        </a:xfrm>
        <a:prstGeom prst="roundRect">
          <a:avLst/>
        </a:prstGeom>
        <a:gradFill rotWithShape="0">
          <a:gsLst>
            <a:gs pos="0">
              <a:schemeClr val="accent3">
                <a:shade val="50000"/>
                <a:hueOff val="-157716"/>
                <a:satOff val="2662"/>
                <a:lumOff val="14254"/>
                <a:alphaOff val="0"/>
                <a:tint val="96000"/>
                <a:lumMod val="102000"/>
              </a:schemeClr>
            </a:gs>
            <a:gs pos="100000">
              <a:schemeClr val="accent3">
                <a:shade val="50000"/>
                <a:hueOff val="-157716"/>
                <a:satOff val="2662"/>
                <a:lumOff val="14254"/>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Font typeface="+mj-lt"/>
            <a:buNone/>
          </a:pPr>
          <a:r>
            <a:rPr lang="en-GB" sz="2000" b="1" i="0" u="none" kern="1200" dirty="0"/>
            <a:t>Service Levels and SLAs</a:t>
          </a:r>
          <a:endParaRPr lang="en-GB" sz="2000" b="0" i="0" u="none" kern="1200" dirty="0"/>
        </a:p>
      </dsp:txBody>
      <dsp:txXfrm>
        <a:off x="435221" y="977754"/>
        <a:ext cx="5631957" cy="532757"/>
      </dsp:txXfrm>
    </dsp:sp>
    <dsp:sp modelId="{6108611C-A49A-8143-84D1-787E68E26E9A}">
      <dsp:nvSpPr>
        <dsp:cNvPr id="0" name=""/>
        <dsp:cNvSpPr/>
      </dsp:nvSpPr>
      <dsp:spPr>
        <a:xfrm>
          <a:off x="0" y="2151333"/>
          <a:ext cx="8128000" cy="504000"/>
        </a:xfrm>
        <a:prstGeom prst="rect">
          <a:avLst/>
        </a:prstGeom>
        <a:solidFill>
          <a:schemeClr val="lt1">
            <a:alpha val="90000"/>
            <a:hueOff val="0"/>
            <a:satOff val="0"/>
            <a:lumOff val="0"/>
            <a:alphaOff val="0"/>
          </a:schemeClr>
        </a:solidFill>
        <a:ln w="9525" cap="rnd" cmpd="sng" algn="ctr">
          <a:solidFill>
            <a:schemeClr val="accent3">
              <a:shade val="50000"/>
              <a:hueOff val="-315431"/>
              <a:satOff val="5324"/>
              <a:lumOff val="28508"/>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6EA5F9FD-7027-AB4F-8260-93A659F7258E}">
      <dsp:nvSpPr>
        <dsp:cNvPr id="0" name=""/>
        <dsp:cNvSpPr/>
      </dsp:nvSpPr>
      <dsp:spPr>
        <a:xfrm>
          <a:off x="406400" y="1856133"/>
          <a:ext cx="5689599" cy="590399"/>
        </a:xfrm>
        <a:prstGeom prst="roundRect">
          <a:avLst/>
        </a:prstGeom>
        <a:gradFill rotWithShape="0">
          <a:gsLst>
            <a:gs pos="0">
              <a:schemeClr val="accent3">
                <a:shade val="50000"/>
                <a:hueOff val="-315431"/>
                <a:satOff val="5324"/>
                <a:lumOff val="28508"/>
                <a:alphaOff val="0"/>
                <a:tint val="96000"/>
                <a:lumMod val="102000"/>
              </a:schemeClr>
            </a:gs>
            <a:gs pos="100000">
              <a:schemeClr val="accent3">
                <a:shade val="50000"/>
                <a:hueOff val="-315431"/>
                <a:satOff val="5324"/>
                <a:lumOff val="28508"/>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Font typeface="+mj-lt"/>
            <a:buNone/>
          </a:pPr>
          <a:r>
            <a:rPr lang="en-GB" sz="2000" b="1" i="0" u="none" kern="1200" dirty="0"/>
            <a:t>Request Processes</a:t>
          </a:r>
          <a:endParaRPr lang="en-GB" sz="2000" b="0" i="0" u="none" kern="1200" dirty="0"/>
        </a:p>
      </dsp:txBody>
      <dsp:txXfrm>
        <a:off x="435221" y="1884954"/>
        <a:ext cx="5631957" cy="532757"/>
      </dsp:txXfrm>
    </dsp:sp>
    <dsp:sp modelId="{862EFEAA-487D-184A-9FB0-E2191AE14CFA}">
      <dsp:nvSpPr>
        <dsp:cNvPr id="0" name=""/>
        <dsp:cNvSpPr/>
      </dsp:nvSpPr>
      <dsp:spPr>
        <a:xfrm>
          <a:off x="0" y="3058533"/>
          <a:ext cx="8128000" cy="504000"/>
        </a:xfrm>
        <a:prstGeom prst="rect">
          <a:avLst/>
        </a:prstGeom>
        <a:solidFill>
          <a:schemeClr val="lt1">
            <a:alpha val="90000"/>
            <a:hueOff val="0"/>
            <a:satOff val="0"/>
            <a:lumOff val="0"/>
            <a:alphaOff val="0"/>
          </a:schemeClr>
        </a:solidFill>
        <a:ln w="9525" cap="rnd" cmpd="sng" algn="ctr">
          <a:solidFill>
            <a:schemeClr val="accent3">
              <a:shade val="50000"/>
              <a:hueOff val="-473147"/>
              <a:satOff val="7986"/>
              <a:lumOff val="42762"/>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66F367A4-EF35-F34B-BAEA-F0FD13A5D9DC}">
      <dsp:nvSpPr>
        <dsp:cNvPr id="0" name=""/>
        <dsp:cNvSpPr/>
      </dsp:nvSpPr>
      <dsp:spPr>
        <a:xfrm>
          <a:off x="406400" y="2763333"/>
          <a:ext cx="5689599" cy="590399"/>
        </a:xfrm>
        <a:prstGeom prst="roundRect">
          <a:avLst/>
        </a:prstGeom>
        <a:gradFill rotWithShape="0">
          <a:gsLst>
            <a:gs pos="0">
              <a:schemeClr val="accent3">
                <a:shade val="50000"/>
                <a:hueOff val="-473147"/>
                <a:satOff val="7986"/>
                <a:lumOff val="42762"/>
                <a:alphaOff val="0"/>
                <a:tint val="96000"/>
                <a:lumMod val="102000"/>
              </a:schemeClr>
            </a:gs>
            <a:gs pos="100000">
              <a:schemeClr val="accent3">
                <a:shade val="50000"/>
                <a:hueOff val="-473147"/>
                <a:satOff val="7986"/>
                <a:lumOff val="42762"/>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Font typeface="+mj-lt"/>
            <a:buNone/>
          </a:pPr>
          <a:r>
            <a:rPr lang="en-GB" sz="2000" b="1" i="0" u="none" kern="1200" dirty="0"/>
            <a:t>Pricing and Costing</a:t>
          </a:r>
          <a:endParaRPr lang="en-GB" sz="2000" b="0" i="0" u="none" kern="1200" dirty="0"/>
        </a:p>
      </dsp:txBody>
      <dsp:txXfrm>
        <a:off x="435221" y="2792154"/>
        <a:ext cx="5631957" cy="532757"/>
      </dsp:txXfrm>
    </dsp:sp>
    <dsp:sp modelId="{336DC62D-F1BB-B746-AAFE-41A634892C3D}">
      <dsp:nvSpPr>
        <dsp:cNvPr id="0" name=""/>
        <dsp:cNvSpPr/>
      </dsp:nvSpPr>
      <dsp:spPr>
        <a:xfrm>
          <a:off x="0" y="3965733"/>
          <a:ext cx="8128000" cy="504000"/>
        </a:xfrm>
        <a:prstGeom prst="rect">
          <a:avLst/>
        </a:prstGeom>
        <a:solidFill>
          <a:schemeClr val="lt1">
            <a:alpha val="90000"/>
            <a:hueOff val="0"/>
            <a:satOff val="0"/>
            <a:lumOff val="0"/>
            <a:alphaOff val="0"/>
          </a:schemeClr>
        </a:solidFill>
        <a:ln w="9525" cap="rnd" cmpd="sng" algn="ctr">
          <a:solidFill>
            <a:schemeClr val="accent3">
              <a:shade val="50000"/>
              <a:hueOff val="-315431"/>
              <a:satOff val="5324"/>
              <a:lumOff val="28508"/>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9C1B20DC-7779-7B4F-BF0D-6F4DC9A3B74C}">
      <dsp:nvSpPr>
        <dsp:cNvPr id="0" name=""/>
        <dsp:cNvSpPr/>
      </dsp:nvSpPr>
      <dsp:spPr>
        <a:xfrm>
          <a:off x="406400" y="3670533"/>
          <a:ext cx="5689599" cy="590399"/>
        </a:xfrm>
        <a:prstGeom prst="roundRect">
          <a:avLst/>
        </a:prstGeom>
        <a:gradFill rotWithShape="0">
          <a:gsLst>
            <a:gs pos="0">
              <a:schemeClr val="accent3">
                <a:shade val="50000"/>
                <a:hueOff val="-315431"/>
                <a:satOff val="5324"/>
                <a:lumOff val="28508"/>
                <a:alphaOff val="0"/>
                <a:tint val="96000"/>
                <a:lumMod val="102000"/>
              </a:schemeClr>
            </a:gs>
            <a:gs pos="100000">
              <a:schemeClr val="accent3">
                <a:shade val="50000"/>
                <a:hueOff val="-315431"/>
                <a:satOff val="5324"/>
                <a:lumOff val="28508"/>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Font typeface="+mj-lt"/>
            <a:buNone/>
          </a:pPr>
          <a:r>
            <a:rPr lang="en-GB" sz="2000" b="1" i="0" u="none" kern="1200" dirty="0"/>
            <a:t>Roles and Responsibilities</a:t>
          </a:r>
          <a:endParaRPr lang="en-GB" sz="2000" b="0" i="0" u="none" kern="1200" dirty="0"/>
        </a:p>
      </dsp:txBody>
      <dsp:txXfrm>
        <a:off x="435221" y="3699354"/>
        <a:ext cx="5631957" cy="532757"/>
      </dsp:txXfrm>
    </dsp:sp>
    <dsp:sp modelId="{670EB674-7A7D-1544-904A-0B44B5722A57}">
      <dsp:nvSpPr>
        <dsp:cNvPr id="0" name=""/>
        <dsp:cNvSpPr/>
      </dsp:nvSpPr>
      <dsp:spPr>
        <a:xfrm>
          <a:off x="0" y="4872933"/>
          <a:ext cx="8128000" cy="504000"/>
        </a:xfrm>
        <a:prstGeom prst="rect">
          <a:avLst/>
        </a:prstGeom>
        <a:solidFill>
          <a:schemeClr val="lt1">
            <a:alpha val="90000"/>
            <a:hueOff val="0"/>
            <a:satOff val="0"/>
            <a:lumOff val="0"/>
            <a:alphaOff val="0"/>
          </a:schemeClr>
        </a:solidFill>
        <a:ln w="9525" cap="rnd" cmpd="sng" algn="ctr">
          <a:solidFill>
            <a:schemeClr val="accent3">
              <a:shade val="50000"/>
              <a:hueOff val="-157716"/>
              <a:satOff val="2662"/>
              <a:lumOff val="14254"/>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6EE5B63A-25A8-2846-9DF2-48218DB75A02}">
      <dsp:nvSpPr>
        <dsp:cNvPr id="0" name=""/>
        <dsp:cNvSpPr/>
      </dsp:nvSpPr>
      <dsp:spPr>
        <a:xfrm>
          <a:off x="406400" y="4577733"/>
          <a:ext cx="5689599" cy="590399"/>
        </a:xfrm>
        <a:prstGeom prst="roundRect">
          <a:avLst/>
        </a:prstGeom>
        <a:gradFill rotWithShape="0">
          <a:gsLst>
            <a:gs pos="0">
              <a:schemeClr val="accent3">
                <a:shade val="50000"/>
                <a:hueOff val="-157716"/>
                <a:satOff val="2662"/>
                <a:lumOff val="14254"/>
                <a:alphaOff val="0"/>
                <a:tint val="96000"/>
                <a:lumMod val="102000"/>
              </a:schemeClr>
            </a:gs>
            <a:gs pos="100000">
              <a:schemeClr val="accent3">
                <a:shade val="50000"/>
                <a:hueOff val="-157716"/>
                <a:satOff val="2662"/>
                <a:lumOff val="14254"/>
                <a:alphaOff val="0"/>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0">
          <a:scrgbClr r="0" g="0" b="0"/>
        </a:lnRef>
        <a:fillRef idx="3">
          <a:scrgbClr r="0" g="0" b="0"/>
        </a:fillRef>
        <a:effectRef idx="3">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Font typeface="+mj-lt"/>
            <a:buNone/>
          </a:pPr>
          <a:r>
            <a:rPr lang="en-GB" sz="2000" b="1" i="0" u="none" kern="1200" dirty="0"/>
            <a:t>Contact Information</a:t>
          </a:r>
          <a:endParaRPr lang="en-GB" sz="2000" b="0" i="0" u="none" kern="1200" dirty="0"/>
        </a:p>
      </dsp:txBody>
      <dsp:txXfrm>
        <a:off x="435221" y="4606554"/>
        <a:ext cx="5631957" cy="532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459302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91728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93485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606179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95446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770027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28045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95369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7558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858572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3108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90962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D3E9CE-90F5-4D90-8FAF-2E43CD7D1228}" type="datetimeFigureOut">
              <a:rPr lang="en-US" smtClean="0"/>
              <a:t>5/23/24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467760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D3E9CE-90F5-4D90-8FAF-2E43CD7D1228}" type="datetimeFigureOut">
              <a:rPr lang="en-US" smtClean="0"/>
              <a:t>5/23/24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985098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3E9CE-90F5-4D90-8FAF-2E43CD7D1228}" type="datetimeFigureOut">
              <a:rPr lang="en-US" smtClean="0"/>
              <a:t>5/23/24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233553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14913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7287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D3E9CE-90F5-4D90-8FAF-2E43CD7D1228}" type="datetimeFigureOut">
              <a:rPr lang="en-US" smtClean="0"/>
              <a:t>5/23/24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D7850F-E1CA-4C80-B9C6-05B9575DE342}" type="slidenum">
              <a:rPr lang="en-US" smtClean="0"/>
              <a:t>‹#›</a:t>
            </a:fld>
            <a:endParaRPr lang="en-US"/>
          </a:p>
        </p:txBody>
      </p:sp>
    </p:spTree>
    <p:extLst>
      <p:ext uri="{BB962C8B-B14F-4D97-AF65-F5344CB8AC3E}">
        <p14:creationId xmlns:p14="http://schemas.microsoft.com/office/powerpoint/2010/main" val="391049875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B8785F2-76B6-AC5F-7D64-6C56CE1DAA4A}"/>
              </a:ext>
            </a:extLst>
          </p:cNvPr>
          <p:cNvSpPr txBox="1">
            <a:spLocks/>
          </p:cNvSpPr>
          <p:nvPr/>
        </p:nvSpPr>
        <p:spPr>
          <a:xfrm>
            <a:off x="1375831" y="4201612"/>
            <a:ext cx="9437159" cy="12276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457200">
              <a:spcBef>
                <a:spcPts val="0"/>
              </a:spcBef>
              <a:spcAft>
                <a:spcPts val="1000"/>
              </a:spcAft>
              <a:buClr>
                <a:schemeClr val="tx1"/>
              </a:buClr>
              <a:buSzPct val="100000"/>
              <a:buNone/>
            </a:pPr>
            <a:r>
              <a:rPr lang="en-US" dirty="0">
                <a:latin typeface="Times New Roman" panose="02020603050405020304" pitchFamily="18" charset="0"/>
                <a:cs typeface="Times New Roman" panose="02020603050405020304" pitchFamily="18" charset="0"/>
              </a:rPr>
              <a:t>Disaster Recovery and Business Continuity</a:t>
            </a:r>
          </a:p>
        </p:txBody>
      </p:sp>
      <p:pic>
        <p:nvPicPr>
          <p:cNvPr id="7" name="Content Placeholder 4" descr="Text&#10;&#10;Description automatically generated">
            <a:extLst>
              <a:ext uri="{FF2B5EF4-FFF2-40B4-BE49-F238E27FC236}">
                <a16:creationId xmlns:a16="http://schemas.microsoft.com/office/drawing/2014/main" id="{804A82CD-CE63-5C0C-F9A5-AA1274BEA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598" y="559615"/>
            <a:ext cx="5350804" cy="1227666"/>
          </a:xfrm>
          <a:prstGeom prst="rect">
            <a:avLst/>
          </a:prstGeom>
        </p:spPr>
      </p:pic>
      <p:sp>
        <p:nvSpPr>
          <p:cNvPr id="3" name="TextBox 2">
            <a:extLst>
              <a:ext uri="{FF2B5EF4-FFF2-40B4-BE49-F238E27FC236}">
                <a16:creationId xmlns:a16="http://schemas.microsoft.com/office/drawing/2014/main" id="{86D83735-9572-E14A-AEE9-B95EE9166472}"/>
              </a:ext>
            </a:extLst>
          </p:cNvPr>
          <p:cNvSpPr txBox="1"/>
          <p:nvPr/>
        </p:nvSpPr>
        <p:spPr>
          <a:xfrm>
            <a:off x="1375832" y="2200440"/>
            <a:ext cx="9437159" cy="1227667"/>
          </a:xfrm>
          <a:prstGeom prst="rect">
            <a:avLst/>
          </a:prstGeom>
        </p:spPr>
        <p:txBody>
          <a:bodyPr vert="horz" lIns="91440" tIns="45720" rIns="91440" bIns="45720" rtlCol="0" anchor="ctr">
            <a:normAutofit fontScale="92500" lnSpcReduction="10000"/>
          </a:bodyPr>
          <a:lstStyle/>
          <a:p>
            <a:pPr marL="0" indent="0" algn="ctr">
              <a:spcBef>
                <a:spcPct val="0"/>
              </a:spcBef>
              <a:spcAft>
                <a:spcPts val="600"/>
              </a:spcAft>
            </a:pPr>
            <a:r>
              <a:rPr lang="en-US" sz="4400" b="1" cap="all" dirty="0">
                <a:ln w="3175" cmpd="sng">
                  <a:noFill/>
                </a:ln>
                <a:latin typeface="+mj-lt"/>
                <a:ea typeface="+mj-ea"/>
                <a:cs typeface="+mj-cs"/>
              </a:rPr>
              <a:t>Network &amp; System Administration</a:t>
            </a:r>
          </a:p>
        </p:txBody>
      </p:sp>
    </p:spTree>
    <p:extLst>
      <p:ext uri="{BB962C8B-B14F-4D97-AF65-F5344CB8AC3E}">
        <p14:creationId xmlns:p14="http://schemas.microsoft.com/office/powerpoint/2010/main" val="120863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ITIL Framework</a:t>
            </a:r>
          </a:p>
        </p:txBody>
      </p:sp>
      <p:graphicFrame>
        <p:nvGraphicFramePr>
          <p:cNvPr id="3" name="TextBox 3">
            <a:extLst>
              <a:ext uri="{FF2B5EF4-FFF2-40B4-BE49-F238E27FC236}">
                <a16:creationId xmlns:a16="http://schemas.microsoft.com/office/drawing/2014/main" id="{62D71B8F-1159-55C1-95DB-8B749BF53BFB}"/>
              </a:ext>
            </a:extLst>
          </p:cNvPr>
          <p:cNvGraphicFramePr/>
          <p:nvPr>
            <p:extLst>
              <p:ext uri="{D42A27DB-BD31-4B8C-83A1-F6EECF244321}">
                <p14:modId xmlns:p14="http://schemas.microsoft.com/office/powerpoint/2010/main" val="588794038"/>
              </p:ext>
            </p:extLst>
          </p:nvPr>
        </p:nvGraphicFramePr>
        <p:xfrm>
          <a:off x="1232402" y="1479260"/>
          <a:ext cx="10522528" cy="46964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7109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cap="all" dirty="0">
                <a:ln w="3175" cmpd="sng">
                  <a:noFill/>
                </a:ln>
                <a:latin typeface="+mj-lt"/>
                <a:ea typeface="+mj-ea"/>
                <a:cs typeface="+mj-cs"/>
              </a:rPr>
              <a:t>10.2 Incident management and service request fulfillment</a:t>
            </a:r>
          </a:p>
        </p:txBody>
      </p:sp>
      <p:pic>
        <p:nvPicPr>
          <p:cNvPr id="2" name="Content Placeholder 4" descr="Text&#10;&#10;Description automatically generated">
            <a:extLst>
              <a:ext uri="{FF2B5EF4-FFF2-40B4-BE49-F238E27FC236}">
                <a16:creationId xmlns:a16="http://schemas.microsoft.com/office/drawing/2014/main" id="{95ACEBE2-31C1-4036-9697-46001D469E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326782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EE1C38-384A-7E21-0A35-3893C328D6B2}"/>
              </a:ext>
            </a:extLst>
          </p:cNvPr>
          <p:cNvSpPr txBox="1"/>
          <p:nvPr/>
        </p:nvSpPr>
        <p:spPr>
          <a:xfrm>
            <a:off x="1484310" y="1593678"/>
            <a:ext cx="4611690" cy="3366563"/>
          </a:xfrm>
          <a:prstGeom prst="rect">
            <a:avLst/>
          </a:prstGeom>
          <a:noFill/>
        </p:spPr>
        <p:txBody>
          <a:bodyPr wrap="square">
            <a:spAutoFit/>
          </a:bodyPr>
          <a:lstStyle/>
          <a:p>
            <a:pPr>
              <a:lnSpc>
                <a:spcPct val="150000"/>
              </a:lnSpc>
            </a:pPr>
            <a:r>
              <a:rPr lang="en-US" dirty="0"/>
              <a:t>The process of locating, evaluating, and resolving problems in order to minimize their negative effects on business operations and promptly return regular service operation is known as incident management. An unforeseen disruption to an IT service or a decline in the quality of an IT service is referred to in this context as a "incident".</a:t>
            </a:r>
          </a:p>
        </p:txBody>
      </p:sp>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i="0" u="none" strike="noStrike" dirty="0">
                <a:effectLst/>
              </a:rPr>
              <a:t>Incident Management</a:t>
            </a:r>
          </a:p>
        </p:txBody>
      </p:sp>
      <p:pic>
        <p:nvPicPr>
          <p:cNvPr id="6" name="Picture 5" descr="A person holding a sign next to a large book&#10;&#10;Description automatically generated">
            <a:extLst>
              <a:ext uri="{FF2B5EF4-FFF2-40B4-BE49-F238E27FC236}">
                <a16:creationId xmlns:a16="http://schemas.microsoft.com/office/drawing/2014/main" id="{63F95DE7-F195-798E-D34A-1D8C0D2EF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6013" y="1695810"/>
            <a:ext cx="5715000" cy="3162300"/>
          </a:xfrm>
          <a:prstGeom prst="rect">
            <a:avLst/>
          </a:prstGeom>
        </p:spPr>
      </p:pic>
    </p:spTree>
    <p:extLst>
      <p:ext uri="{BB962C8B-B14F-4D97-AF65-F5344CB8AC3E}">
        <p14:creationId xmlns:p14="http://schemas.microsoft.com/office/powerpoint/2010/main" val="63594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Key Objectives:</a:t>
            </a:r>
          </a:p>
        </p:txBody>
      </p:sp>
      <p:sp>
        <p:nvSpPr>
          <p:cNvPr id="6" name="TextBox 5">
            <a:extLst>
              <a:ext uri="{FF2B5EF4-FFF2-40B4-BE49-F238E27FC236}">
                <a16:creationId xmlns:a16="http://schemas.microsoft.com/office/drawing/2014/main" id="{83DDB607-6E24-AA89-0B7A-561EA00B74DD}"/>
              </a:ext>
            </a:extLst>
          </p:cNvPr>
          <p:cNvSpPr txBox="1"/>
          <p:nvPr/>
        </p:nvSpPr>
        <p:spPr>
          <a:xfrm>
            <a:off x="1957388" y="1445002"/>
            <a:ext cx="9545635" cy="33665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CH" dirty="0"/>
              <a:t>resume Services Quickly: In order to minimise business disturbance, the main objective is to quickly resume regular service functioning.</a:t>
            </a:r>
          </a:p>
          <a:p>
            <a:pPr marL="285750" indent="-285750">
              <a:lnSpc>
                <a:spcPct val="150000"/>
              </a:lnSpc>
              <a:buFont typeface="Arial" panose="020B0604020202020204" pitchFamily="34" charset="0"/>
              <a:buChar char="•"/>
            </a:pPr>
            <a:r>
              <a:rPr lang="en-CH" dirty="0"/>
              <a:t>Detection and Recording of Incidents: Make sure that every occurrence is reported and documented in a centralised system.</a:t>
            </a:r>
          </a:p>
          <a:p>
            <a:pPr marL="285750" indent="-285750">
              <a:lnSpc>
                <a:spcPct val="150000"/>
              </a:lnSpc>
              <a:buFont typeface="Arial" panose="020B0604020202020204" pitchFamily="34" charset="0"/>
              <a:buChar char="•"/>
            </a:pPr>
            <a:r>
              <a:rPr lang="en-CH" dirty="0"/>
              <a:t>Classification and Prioritisation: To prioritise resolution efforts, ascertain the impact and severity of issues.</a:t>
            </a:r>
          </a:p>
          <a:p>
            <a:pPr marL="285750" indent="-285750">
              <a:lnSpc>
                <a:spcPct val="150000"/>
              </a:lnSpc>
              <a:buFont typeface="Arial" panose="020B0604020202020204" pitchFamily="34" charset="0"/>
              <a:buChar char="•"/>
            </a:pPr>
            <a:r>
              <a:rPr lang="en-CH" dirty="0"/>
              <a:t>Investigation and Diagnosis: the incident to determine its underlying cause.</a:t>
            </a:r>
          </a:p>
          <a:p>
            <a:pPr marL="285750" indent="-285750">
              <a:lnSpc>
                <a:spcPct val="150000"/>
              </a:lnSpc>
              <a:buFont typeface="Arial" panose="020B0604020202020204" pitchFamily="34" charset="0"/>
              <a:buChar char="•"/>
            </a:pPr>
            <a:r>
              <a:rPr lang="en-CH" dirty="0"/>
              <a:t>Resolution and Recovery: To restore service, apply a patch or workaround.</a:t>
            </a:r>
          </a:p>
        </p:txBody>
      </p:sp>
    </p:spTree>
    <p:extLst>
      <p:ext uri="{BB962C8B-B14F-4D97-AF65-F5344CB8AC3E}">
        <p14:creationId xmlns:p14="http://schemas.microsoft.com/office/powerpoint/2010/main" val="672323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i="0" u="none" strike="noStrike" dirty="0">
                <a:effectLst/>
              </a:rPr>
              <a:t>Service Request Fulfilments</a:t>
            </a:r>
          </a:p>
        </p:txBody>
      </p:sp>
      <p:sp>
        <p:nvSpPr>
          <p:cNvPr id="4" name="TextBox 3">
            <a:extLst>
              <a:ext uri="{FF2B5EF4-FFF2-40B4-BE49-F238E27FC236}">
                <a16:creationId xmlns:a16="http://schemas.microsoft.com/office/drawing/2014/main" id="{2D5641D2-B8E0-2E8A-1CBD-0AE00B8F5BCC}"/>
              </a:ext>
            </a:extLst>
          </p:cNvPr>
          <p:cNvSpPr txBox="1"/>
          <p:nvPr/>
        </p:nvSpPr>
        <p:spPr>
          <a:xfrm>
            <a:off x="1484310" y="1451699"/>
            <a:ext cx="4802190" cy="2951064"/>
          </a:xfrm>
          <a:prstGeom prst="rect">
            <a:avLst/>
          </a:prstGeom>
          <a:noFill/>
        </p:spPr>
        <p:txBody>
          <a:bodyPr wrap="square">
            <a:spAutoFit/>
          </a:bodyPr>
          <a:lstStyle/>
          <a:p>
            <a:pPr>
              <a:lnSpc>
                <a:spcPct val="150000"/>
              </a:lnSpc>
            </a:pPr>
            <a:r>
              <a:rPr lang="en-CH" dirty="0"/>
              <a:t>The management and completion of service requests, which are essentially low-risk, predetermined requests from users for data, guidance, a standard update, or access to a service, is the focus of service request fulfilment. Because service requests are routine chores rather than interruptions, they differ from incidents.</a:t>
            </a:r>
          </a:p>
        </p:txBody>
      </p:sp>
      <p:pic>
        <p:nvPicPr>
          <p:cNvPr id="7" name="Picture 6" descr="A person sitting at a desk working on a computer&#10;&#10;Description automatically generated">
            <a:extLst>
              <a:ext uri="{FF2B5EF4-FFF2-40B4-BE49-F238E27FC236}">
                <a16:creationId xmlns:a16="http://schemas.microsoft.com/office/drawing/2014/main" id="{60643590-3902-3386-EAF7-E8E31ADE6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193" y="1472565"/>
            <a:ext cx="5029830" cy="4814948"/>
          </a:xfrm>
          <a:prstGeom prst="rect">
            <a:avLst/>
          </a:prstGeom>
        </p:spPr>
      </p:pic>
    </p:spTree>
    <p:extLst>
      <p:ext uri="{BB962C8B-B14F-4D97-AF65-F5344CB8AC3E}">
        <p14:creationId xmlns:p14="http://schemas.microsoft.com/office/powerpoint/2010/main" val="3055053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FC63D5-B5F3-0254-519E-23DB85EAE394}"/>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Key Objectives:</a:t>
            </a:r>
          </a:p>
        </p:txBody>
      </p:sp>
      <p:sp>
        <p:nvSpPr>
          <p:cNvPr id="4" name="TextBox 3">
            <a:extLst>
              <a:ext uri="{FF2B5EF4-FFF2-40B4-BE49-F238E27FC236}">
                <a16:creationId xmlns:a16="http://schemas.microsoft.com/office/drawing/2014/main" id="{44434A94-1B87-2626-E431-6D2CB64AD966}"/>
              </a:ext>
            </a:extLst>
          </p:cNvPr>
          <p:cNvSpPr txBox="1"/>
          <p:nvPr/>
        </p:nvSpPr>
        <p:spPr>
          <a:xfrm>
            <a:off x="2150269" y="1446163"/>
            <a:ext cx="8452642" cy="25355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CH" dirty="0"/>
              <a:t>Effective Processing: Respond to service requests in a timely and effective manner.</a:t>
            </a:r>
          </a:p>
          <a:p>
            <a:pPr marL="285750" indent="-285750">
              <a:lnSpc>
                <a:spcPct val="150000"/>
              </a:lnSpc>
              <a:buFont typeface="Arial" panose="020B0604020202020204" pitchFamily="34" charset="0"/>
              <a:buChar char="•"/>
            </a:pPr>
            <a:r>
              <a:rPr lang="en-CH" dirty="0"/>
              <a:t>Standardisation: Consistently fulfil requests by using predetermined processes.</a:t>
            </a:r>
          </a:p>
          <a:p>
            <a:pPr marL="285750" indent="-285750">
              <a:lnSpc>
                <a:spcPct val="150000"/>
              </a:lnSpc>
              <a:buFont typeface="Arial" panose="020B0604020202020204" pitchFamily="34" charset="0"/>
              <a:buChar char="•"/>
            </a:pPr>
            <a:r>
              <a:rPr lang="en-CH" dirty="0"/>
              <a:t>User Satisfaction: Verify that users are happy with the results and the fulfilment process.</a:t>
            </a:r>
          </a:p>
          <a:p>
            <a:pPr marL="285750" indent="-285750">
              <a:lnSpc>
                <a:spcPct val="150000"/>
              </a:lnSpc>
              <a:buFont typeface="Arial" panose="020B0604020202020204" pitchFamily="34" charset="0"/>
              <a:buChar char="•"/>
            </a:pPr>
            <a:r>
              <a:rPr lang="en-CH" dirty="0"/>
              <a:t>Automation: To increase efficiency and decrease manual labour, automate request processing whenever it is practical.</a:t>
            </a:r>
          </a:p>
        </p:txBody>
      </p:sp>
    </p:spTree>
    <p:extLst>
      <p:ext uri="{BB962C8B-B14F-4D97-AF65-F5344CB8AC3E}">
        <p14:creationId xmlns:p14="http://schemas.microsoft.com/office/powerpoint/2010/main" val="2760411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b="1" cap="all" dirty="0">
                <a:ln w="3175" cmpd="sng">
                  <a:noFill/>
                </a:ln>
                <a:latin typeface="+mj-lt"/>
                <a:ea typeface="+mj-ea"/>
                <a:cs typeface="+mj-cs"/>
              </a:rPr>
              <a:t>Q&amp;Q Session on Lesson learned</a:t>
            </a:r>
          </a:p>
        </p:txBody>
      </p:sp>
      <p:pic>
        <p:nvPicPr>
          <p:cNvPr id="3" name="Content Placeholder 4" descr="Text&#10;&#10;Description automatically generated">
            <a:extLst>
              <a:ext uri="{FF2B5EF4-FFF2-40B4-BE49-F238E27FC236}">
                <a16:creationId xmlns:a16="http://schemas.microsoft.com/office/drawing/2014/main" id="{507D9A83-F19C-B690-8301-9AB77B5FB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268317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05B9E4-BE40-62F0-F8BF-F61D721966E3}"/>
              </a:ext>
            </a:extLst>
          </p:cNvPr>
          <p:cNvSpPr txBox="1"/>
          <p:nvPr/>
        </p:nvSpPr>
        <p:spPr>
          <a:xfrm>
            <a:off x="1745672" y="1096761"/>
            <a:ext cx="7135091" cy="400110"/>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Q1: </a:t>
            </a:r>
            <a:r>
              <a:rPr lang="en-GB" sz="2000" b="1" i="0" u="none" strike="noStrike" dirty="0">
                <a:effectLst/>
                <a:latin typeface="Times New Roman" panose="02020603050405020304" pitchFamily="18" charset="0"/>
                <a:cs typeface="Times New Roman" panose="02020603050405020304" pitchFamily="18" charset="0"/>
              </a:rPr>
              <a:t>What is ITIL and why is it important?</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FB8FD-7BAC-FF20-FAAA-8651EF701E22}"/>
              </a:ext>
            </a:extLst>
          </p:cNvPr>
          <p:cNvSpPr txBox="1"/>
          <p:nvPr/>
        </p:nvSpPr>
        <p:spPr>
          <a:xfrm>
            <a:off x="1745672" y="2903806"/>
            <a:ext cx="864523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Q2: </a:t>
            </a:r>
            <a:r>
              <a:rPr lang="en-GB" sz="2000" b="1" i="0" u="none" strike="noStrike" dirty="0">
                <a:effectLst/>
                <a:latin typeface="Times New Roman" panose="02020603050405020304" pitchFamily="18" charset="0"/>
                <a:cs typeface="Times New Roman" panose="02020603050405020304" pitchFamily="18" charset="0"/>
              </a:rPr>
              <a:t>What is the purpose of the Service Strategy stage in ITIL?</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10" name="TextBox 9">
            <a:extLst>
              <a:ext uri="{FF2B5EF4-FFF2-40B4-BE49-F238E27FC236}">
                <a16:creationId xmlns:a16="http://schemas.microsoft.com/office/drawing/2014/main" id="{3F39EFC4-F571-EB1B-CBC7-11DE03CAD280}"/>
              </a:ext>
            </a:extLst>
          </p:cNvPr>
          <p:cNvSpPr txBox="1"/>
          <p:nvPr/>
        </p:nvSpPr>
        <p:spPr>
          <a:xfrm>
            <a:off x="2355273" y="1749395"/>
            <a:ext cx="8285018"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A1: </a:t>
            </a:r>
            <a:r>
              <a:rPr lang="en-GB" b="0" i="0" u="none" strike="noStrike" dirty="0">
                <a:effectLst/>
                <a:latin typeface="Times New Roman" panose="02020603050405020304" pitchFamily="18" charset="0"/>
                <a:cs typeface="Times New Roman" panose="02020603050405020304" pitchFamily="18" charset="0"/>
              </a:rPr>
              <a:t>ITIL (Information Technology Infrastructure Library) is a set of best practices for IT service management. It is important because it provides a systematic approach to managing IT services, ensuring they align with the business needs, enhance service delivery, and improve customer satisfaction.</a:t>
            </a: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4A87F50-B212-1E23-E304-C85D9E6ADE87}"/>
              </a:ext>
            </a:extLst>
          </p:cNvPr>
          <p:cNvSpPr txBox="1"/>
          <p:nvPr/>
        </p:nvSpPr>
        <p:spPr>
          <a:xfrm>
            <a:off x="2355273" y="3555132"/>
            <a:ext cx="8285018"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A2:</a:t>
            </a:r>
            <a:r>
              <a:rPr lang="en-GB" b="0" i="0" u="none" strike="noStrike" dirty="0">
                <a:effectLst/>
                <a:latin typeface="Times New Roman" panose="02020603050405020304" pitchFamily="18" charset="0"/>
                <a:cs typeface="Times New Roman" panose="02020603050405020304" pitchFamily="18" charset="0"/>
              </a:rPr>
              <a:t>The Service Strategy stage aims to define the perspective, position, plans, and patterns that a service provider needs to execute to meet business outcomes and provide value to customers.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47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05B9E4-BE40-62F0-F8BF-F61D721966E3}"/>
              </a:ext>
            </a:extLst>
          </p:cNvPr>
          <p:cNvSpPr txBox="1"/>
          <p:nvPr/>
        </p:nvSpPr>
        <p:spPr>
          <a:xfrm>
            <a:off x="1745672" y="1096761"/>
            <a:ext cx="8645236" cy="400110"/>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Q4: </a:t>
            </a:r>
            <a:r>
              <a:rPr lang="en-GB" sz="2000" b="1" i="0" u="none" strike="noStrike" dirty="0">
                <a:effectLst/>
                <a:latin typeface="Times New Roman" panose="02020603050405020304" pitchFamily="18" charset="0"/>
                <a:cs typeface="Times New Roman" panose="02020603050405020304" pitchFamily="18" charset="0"/>
              </a:rPr>
              <a:t>What is the primary goal of incident management?</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FB8FD-7BAC-FF20-FAAA-8651EF701E22}"/>
              </a:ext>
            </a:extLst>
          </p:cNvPr>
          <p:cNvSpPr txBox="1"/>
          <p:nvPr/>
        </p:nvSpPr>
        <p:spPr>
          <a:xfrm>
            <a:off x="1745672" y="2834531"/>
            <a:ext cx="8645236" cy="400110"/>
          </a:xfrm>
          <a:prstGeom prst="rect">
            <a:avLst/>
          </a:prstGeom>
          <a:noFill/>
        </p:spPr>
        <p:txBody>
          <a:bodyPr wrap="square" rtlCol="0">
            <a:spAutoFit/>
          </a:bodyPr>
          <a:lstStyle/>
          <a:p>
            <a:r>
              <a:rPr lang="en-GB" sz="2000" b="1" i="0" u="none" strike="noStrike" dirty="0">
                <a:effectLst/>
                <a:latin typeface="Times New Roman" panose="02020603050405020304" pitchFamily="18" charset="0"/>
                <a:cs typeface="Times New Roman" panose="02020603050405020304" pitchFamily="18" charset="0"/>
              </a:rPr>
              <a:t>Q5: What is the difference between an incident and a service request?</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10" name="TextBox 9">
            <a:extLst>
              <a:ext uri="{FF2B5EF4-FFF2-40B4-BE49-F238E27FC236}">
                <a16:creationId xmlns:a16="http://schemas.microsoft.com/office/drawing/2014/main" id="{3F39EFC4-F571-EB1B-CBC7-11DE03CAD280}"/>
              </a:ext>
            </a:extLst>
          </p:cNvPr>
          <p:cNvSpPr txBox="1"/>
          <p:nvPr/>
        </p:nvSpPr>
        <p:spPr>
          <a:xfrm>
            <a:off x="2355273" y="1647599"/>
            <a:ext cx="9144000"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A4: </a:t>
            </a:r>
            <a:r>
              <a:rPr lang="en-GB" b="0" i="0" u="none" strike="noStrike" dirty="0">
                <a:effectLst/>
                <a:latin typeface="Times New Roman" panose="02020603050405020304" pitchFamily="18" charset="0"/>
                <a:cs typeface="Times New Roman" panose="02020603050405020304" pitchFamily="18" charset="0"/>
              </a:rPr>
              <a:t>he primary goal of incident management is to restore normal service operation as quickly as possible and minimize the adverse impact on business operations, ensuring the best possible levels of service quality and availability.</a:t>
            </a: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4A87F50-B212-1E23-E304-C85D9E6ADE87}"/>
              </a:ext>
            </a:extLst>
          </p:cNvPr>
          <p:cNvSpPr txBox="1"/>
          <p:nvPr/>
        </p:nvSpPr>
        <p:spPr>
          <a:xfrm>
            <a:off x="2348347" y="3660435"/>
            <a:ext cx="9143999"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A5: </a:t>
            </a:r>
            <a:r>
              <a:rPr lang="en-GB" b="0" i="0" u="none" strike="noStrike" dirty="0">
                <a:effectLst/>
                <a:latin typeface="Times New Roman" panose="02020603050405020304" pitchFamily="18" charset="0"/>
                <a:cs typeface="Times New Roman" panose="02020603050405020304" pitchFamily="18" charset="0"/>
              </a:rPr>
              <a:t>An incident is an unplanned interruption to an IT service or a reduction in the quality of an IT service, while a service request is a user request for information, advice, a standard change, or access to an IT service.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53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algn="ctr"/>
            <a:r>
              <a:rPr lang="en-GB" sz="3600" b="1" i="0" u="none" strike="noStrike" dirty="0">
                <a:effectLst/>
                <a:latin typeface="Times New Roman" panose="02020603050405020304" pitchFamily="18" charset="0"/>
                <a:cs typeface="Times New Roman" panose="02020603050405020304" pitchFamily="18" charset="0"/>
              </a:rPr>
              <a:t>10.3 Service-Level Agreements (SLAs) and Service </a:t>
            </a:r>
            <a:r>
              <a:rPr lang="en-GB" sz="3600" b="1" i="0" u="none" strike="noStrike" dirty="0" err="1">
                <a:effectLst/>
                <a:latin typeface="Times New Roman" panose="02020603050405020304" pitchFamily="18" charset="0"/>
                <a:cs typeface="Times New Roman" panose="02020603050405020304" pitchFamily="18" charset="0"/>
              </a:rPr>
              <a:t>Catalogs</a:t>
            </a:r>
            <a:endParaRPr lang="en-GB" sz="3600" b="1" i="0" u="none" strike="noStrike" dirty="0">
              <a:effectLst/>
              <a:latin typeface="Times New Roman" panose="02020603050405020304" pitchFamily="18" charset="0"/>
              <a:cs typeface="Times New Roman" panose="02020603050405020304" pitchFamily="18" charset="0"/>
            </a:endParaRPr>
          </a:p>
        </p:txBody>
      </p:sp>
      <p:pic>
        <p:nvPicPr>
          <p:cNvPr id="2" name="Content Placeholder 4" descr="Text&#10;&#10;Description automatically generated">
            <a:extLst>
              <a:ext uri="{FF2B5EF4-FFF2-40B4-BE49-F238E27FC236}">
                <a16:creationId xmlns:a16="http://schemas.microsoft.com/office/drawing/2014/main" id="{1FFDECAA-EB50-F476-6FB0-661100CE3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171205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6091" y="736376"/>
            <a:ext cx="1684685" cy="386527"/>
          </a:xfrm>
          <a:prstGeom prst="rect">
            <a:avLst/>
          </a:prstGeom>
        </p:spPr>
      </p:pic>
      <p:graphicFrame>
        <p:nvGraphicFramePr>
          <p:cNvPr id="3" name="Table 2">
            <a:extLst>
              <a:ext uri="{FF2B5EF4-FFF2-40B4-BE49-F238E27FC236}">
                <a16:creationId xmlns:a16="http://schemas.microsoft.com/office/drawing/2014/main" id="{4A2C9271-D4A6-F14A-B4A2-FFF7C8599017}"/>
              </a:ext>
            </a:extLst>
          </p:cNvPr>
          <p:cNvGraphicFramePr>
            <a:graphicFrameLocks noGrp="1"/>
          </p:cNvGraphicFramePr>
          <p:nvPr>
            <p:extLst>
              <p:ext uri="{D42A27DB-BD31-4B8C-83A1-F6EECF244321}">
                <p14:modId xmlns:p14="http://schemas.microsoft.com/office/powerpoint/2010/main" val="645704561"/>
              </p:ext>
            </p:extLst>
          </p:nvPr>
        </p:nvGraphicFramePr>
        <p:xfrm>
          <a:off x="1150350" y="1921924"/>
          <a:ext cx="10730426" cy="4395640"/>
        </p:xfrm>
        <a:graphic>
          <a:graphicData uri="http://schemas.openxmlformats.org/drawingml/2006/table">
            <a:tbl>
              <a:tblPr firstRow="1" bandRow="1">
                <a:tableStyleId>{5C22544A-7EE6-4342-B048-85BDC9FD1C3A}</a:tableStyleId>
              </a:tblPr>
              <a:tblGrid>
                <a:gridCol w="3099900">
                  <a:extLst>
                    <a:ext uri="{9D8B030D-6E8A-4147-A177-3AD203B41FA5}">
                      <a16:colId xmlns:a16="http://schemas.microsoft.com/office/drawing/2014/main" val="3346797078"/>
                    </a:ext>
                  </a:extLst>
                </a:gridCol>
                <a:gridCol w="3815263">
                  <a:extLst>
                    <a:ext uri="{9D8B030D-6E8A-4147-A177-3AD203B41FA5}">
                      <a16:colId xmlns:a16="http://schemas.microsoft.com/office/drawing/2014/main" val="4182335318"/>
                    </a:ext>
                  </a:extLst>
                </a:gridCol>
                <a:gridCol w="3815263">
                  <a:extLst>
                    <a:ext uri="{9D8B030D-6E8A-4147-A177-3AD203B41FA5}">
                      <a16:colId xmlns:a16="http://schemas.microsoft.com/office/drawing/2014/main" val="1145152386"/>
                    </a:ext>
                  </a:extLst>
                </a:gridCol>
              </a:tblGrid>
              <a:tr h="352291">
                <a:tc>
                  <a:txBody>
                    <a:bodyPr/>
                    <a:lstStyle/>
                    <a:p>
                      <a:pPr algn="ctr"/>
                      <a:r>
                        <a:rPr lang="en-US" sz="1600" dirty="0">
                          <a:latin typeface="Times New Roman" panose="02020603050405020304" pitchFamily="18" charset="0"/>
                          <a:cs typeface="Times New Roman" panose="02020603050405020304" pitchFamily="18" charset="0"/>
                        </a:rPr>
                        <a:t>TIME</a:t>
                      </a:r>
                    </a:p>
                  </a:txBody>
                  <a:tcPr/>
                </a:tc>
                <a:tc>
                  <a:txBody>
                    <a:bodyPr/>
                    <a:lstStyle/>
                    <a:p>
                      <a:pPr algn="ctr"/>
                      <a:r>
                        <a:rPr lang="en-US" sz="1600" dirty="0">
                          <a:latin typeface="Times New Roman" panose="02020603050405020304" pitchFamily="18" charset="0"/>
                          <a:cs typeface="Times New Roman" panose="02020603050405020304" pitchFamily="18" charset="0"/>
                        </a:rPr>
                        <a:t>TOPIC &amp; ACTIVITY</a:t>
                      </a:r>
                    </a:p>
                  </a:txBody>
                  <a:tcPr/>
                </a:tc>
                <a:tc>
                  <a:txBody>
                    <a:bodyPr/>
                    <a:lstStyle/>
                    <a:p>
                      <a:pPr algn="ctr"/>
                      <a:r>
                        <a:rPr lang="en-US" sz="1600" dirty="0">
                          <a:latin typeface="Times New Roman" panose="02020603050405020304" pitchFamily="18" charset="0"/>
                          <a:cs typeface="Times New Roman" panose="02020603050405020304" pitchFamily="18" charset="0"/>
                        </a:rPr>
                        <a:t>CPMPLETED-</a:t>
                      </a:r>
                    </a:p>
                  </a:txBody>
                  <a:tcPr/>
                </a:tc>
                <a:extLst>
                  <a:ext uri="{0D108BD9-81ED-4DB2-BD59-A6C34878D82A}">
                    <a16:rowId xmlns:a16="http://schemas.microsoft.com/office/drawing/2014/main" val="3014963887"/>
                  </a:ext>
                </a:extLst>
              </a:tr>
              <a:tr h="616509">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pPr lvl="0"/>
                      <a:r>
                        <a:rPr lang="en-US" sz="1600" dirty="0">
                          <a:latin typeface="Times New Roman" panose="02020603050405020304" pitchFamily="18" charset="0"/>
                          <a:cs typeface="Times New Roman" panose="02020603050405020304" pitchFamily="18" charset="0"/>
                        </a:rPr>
                        <a:t>IT Service Management</a:t>
                      </a:r>
                      <a:endParaRPr lang="en-GB" sz="1600" dirty="0"/>
                    </a:p>
                  </a:txBody>
                  <a:tcPr/>
                </a:tc>
                <a:tc>
                  <a:txBody>
                    <a:bodyPr/>
                    <a:lstStyle/>
                    <a:p>
                      <a:r>
                        <a:rPr lang="en-US" sz="1600" dirty="0">
                          <a:latin typeface="Times New Roman" panose="02020603050405020304" pitchFamily="18" charset="0"/>
                          <a:cs typeface="Times New Roman" panose="02020603050405020304" pitchFamily="18" charset="0"/>
                        </a:rPr>
                        <a:t>Yes/No</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2638507"/>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lvl="0"/>
                      <a:r>
                        <a:rPr lang="en-US" sz="1600" dirty="0">
                          <a:latin typeface="Times New Roman" panose="02020603050405020304" pitchFamily="18" charset="0"/>
                          <a:cs typeface="Times New Roman" panose="02020603050405020304" pitchFamily="18" charset="0"/>
                        </a:rPr>
                        <a:t>IT service frameworks (e.g., ITIL)</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58778542"/>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941008977"/>
                  </a:ext>
                </a:extLst>
              </a:tr>
              <a:tr h="784658">
                <a:tc>
                  <a:txBody>
                    <a:bodyPr/>
                    <a:lstStyle/>
                    <a:p>
                      <a:pPr>
                        <a:lnSpc>
                          <a:spcPct val="200000"/>
                        </a:lnSpc>
                      </a:pPr>
                      <a:r>
                        <a:rPr lang="en-US" sz="1600" dirty="0">
                          <a:latin typeface="Times New Roman" panose="02020603050405020304" pitchFamily="18" charset="0"/>
                          <a:cs typeface="Times New Roman" panose="02020603050405020304" pitchFamily="18" charset="0"/>
                        </a:rPr>
                        <a:t>45 Mins</a:t>
                      </a:r>
                    </a:p>
                  </a:txBody>
                  <a:tcPr/>
                </a:tc>
                <a:tc>
                  <a:txBody>
                    <a:bodyPr/>
                    <a:lstStyle/>
                    <a:p>
                      <a:pPr lvl="0"/>
                      <a:r>
                        <a:rPr lang="en-US" sz="1600" dirty="0">
                          <a:latin typeface="Times New Roman" panose="02020603050405020304" pitchFamily="18" charset="0"/>
                          <a:cs typeface="Times New Roman" panose="02020603050405020304" pitchFamily="18" charset="0"/>
                        </a:rPr>
                        <a:t>Incident management and service request fulfillment</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975540922"/>
                  </a:ext>
                </a:extLst>
              </a:tr>
              <a:tr h="352291">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r>
                        <a:rPr lang="en-US" sz="1600" dirty="0">
                          <a:latin typeface="Times New Roman" panose="02020603050405020304" pitchFamily="18" charset="0"/>
                          <a:cs typeface="Times New Roman" panose="02020603050405020304" pitchFamily="18" charset="0"/>
                        </a:rPr>
                        <a:t>Q&amp;A Session on lesson learnt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8851400"/>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246141444"/>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lvl="0"/>
                      <a:r>
                        <a:rPr lang="en-US" sz="1600">
                          <a:latin typeface="Times New Roman" panose="02020603050405020304" pitchFamily="18" charset="0"/>
                          <a:cs typeface="Times New Roman" panose="02020603050405020304" pitchFamily="18" charset="0"/>
                        </a:rPr>
                        <a:t>Service-level agreements (SLAs) and service catalogs</a:t>
                      </a:r>
                      <a:endParaRPr lang="en-GB" sz="160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361777598"/>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Group Discussion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673146287"/>
                  </a:ext>
                </a:extLst>
              </a:tr>
            </a:tbl>
          </a:graphicData>
        </a:graphic>
      </p:graphicFrame>
      <p:graphicFrame>
        <p:nvGraphicFramePr>
          <p:cNvPr id="4" name="Table 3">
            <a:extLst>
              <a:ext uri="{FF2B5EF4-FFF2-40B4-BE49-F238E27FC236}">
                <a16:creationId xmlns:a16="http://schemas.microsoft.com/office/drawing/2014/main" id="{F0C4AD31-9D69-7A4C-BC92-C6EC77BBAAFB}"/>
              </a:ext>
            </a:extLst>
          </p:cNvPr>
          <p:cNvGraphicFramePr>
            <a:graphicFrameLocks noGrp="1"/>
          </p:cNvGraphicFramePr>
          <p:nvPr>
            <p:extLst>
              <p:ext uri="{D42A27DB-BD31-4B8C-83A1-F6EECF244321}">
                <p14:modId xmlns:p14="http://schemas.microsoft.com/office/powerpoint/2010/main" val="3563187593"/>
              </p:ext>
            </p:extLst>
          </p:nvPr>
        </p:nvGraphicFramePr>
        <p:xfrm>
          <a:off x="1150350" y="916084"/>
          <a:ext cx="3829034" cy="1005840"/>
        </p:xfrm>
        <a:graphic>
          <a:graphicData uri="http://schemas.openxmlformats.org/drawingml/2006/table">
            <a:tbl>
              <a:tblPr firstRow="1" bandRow="1">
                <a:tableStyleId>{9D7B26C5-4107-4FEC-AEDC-1716B250A1EF}</a:tableStyleId>
              </a:tblPr>
              <a:tblGrid>
                <a:gridCol w="1914517">
                  <a:extLst>
                    <a:ext uri="{9D8B030D-6E8A-4147-A177-3AD203B41FA5}">
                      <a16:colId xmlns:a16="http://schemas.microsoft.com/office/drawing/2014/main" val="3183407851"/>
                    </a:ext>
                  </a:extLst>
                </a:gridCol>
                <a:gridCol w="1914517">
                  <a:extLst>
                    <a:ext uri="{9D8B030D-6E8A-4147-A177-3AD203B41FA5}">
                      <a16:colId xmlns:a16="http://schemas.microsoft.com/office/drawing/2014/main" val="1711719583"/>
                    </a:ext>
                  </a:extLst>
                </a:gridCol>
              </a:tblGrid>
              <a:tr h="299630">
                <a:tc>
                  <a:txBody>
                    <a:bodyPr/>
                    <a:lstStyle/>
                    <a:p>
                      <a:r>
                        <a:rPr lang="en-US" sz="1600" dirty="0">
                          <a:latin typeface="Times New Roman" panose="02020603050405020304" pitchFamily="18" charset="0"/>
                          <a:cs typeface="Times New Roman" panose="02020603050405020304" pitchFamily="18" charset="0"/>
                        </a:rPr>
                        <a:t>Week</a:t>
                      </a:r>
                    </a:p>
                  </a:txBody>
                  <a:tcPr/>
                </a:tc>
                <a:tc>
                  <a:txBody>
                    <a:bodyPr/>
                    <a:lstStyle/>
                    <a:p>
                      <a:r>
                        <a:rPr lang="en-US" sz="1600" dirty="0">
                          <a:latin typeface="Times New Roman" panose="02020603050405020304" pitchFamily="18" charset="0"/>
                          <a:cs typeface="Times New Roman" panose="02020603050405020304" pitchFamily="18" charset="0"/>
                        </a:rPr>
                        <a:t>10</a:t>
                      </a:r>
                      <a:r>
                        <a:rPr lang="en-US" sz="1600" dirty="0">
                          <a:effectLst/>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Week</a:t>
                      </a:r>
                    </a:p>
                  </a:txBody>
                  <a:tcPr/>
                </a:tc>
                <a:extLst>
                  <a:ext uri="{0D108BD9-81ED-4DB2-BD59-A6C34878D82A}">
                    <a16:rowId xmlns:a16="http://schemas.microsoft.com/office/drawing/2014/main" val="4232816482"/>
                  </a:ext>
                </a:extLst>
              </a:tr>
              <a:tr h="299630">
                <a:tc>
                  <a:txBody>
                    <a:bodyPr/>
                    <a:lstStyle/>
                    <a:p>
                      <a:r>
                        <a:rPr lang="en-US" sz="1600" dirty="0">
                          <a:latin typeface="Times New Roman" panose="02020603050405020304" pitchFamily="18" charset="0"/>
                          <a:cs typeface="Times New Roman" panose="02020603050405020304" pitchFamily="18" charset="0"/>
                        </a:rPr>
                        <a:t>Day</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6763396"/>
                  </a:ext>
                </a:extLst>
              </a:tr>
              <a:tr h="299630">
                <a:tc>
                  <a:txBody>
                    <a:bodyPr/>
                    <a:lstStyle/>
                    <a:p>
                      <a:r>
                        <a:rPr lang="en-US" sz="1600" dirty="0">
                          <a:latin typeface="Times New Roman" panose="02020603050405020304" pitchFamily="18" charset="0"/>
                          <a:cs typeface="Times New Roman" panose="02020603050405020304" pitchFamily="18" charset="0"/>
                        </a:rPr>
                        <a:t>Duration</a:t>
                      </a:r>
                    </a:p>
                  </a:txBody>
                  <a:tcPr/>
                </a:tc>
                <a:tc>
                  <a:txBody>
                    <a:bodyPr/>
                    <a:lstStyle/>
                    <a:p>
                      <a:r>
                        <a:rPr lang="en-US" sz="1600" dirty="0">
                          <a:latin typeface="Times New Roman" panose="02020603050405020304" pitchFamily="18" charset="0"/>
                          <a:cs typeface="Times New Roman" panose="02020603050405020304" pitchFamily="18" charset="0"/>
                        </a:rPr>
                        <a:t>4hrs</a:t>
                      </a:r>
                    </a:p>
                  </a:txBody>
                  <a:tcPr/>
                </a:tc>
                <a:extLst>
                  <a:ext uri="{0D108BD9-81ED-4DB2-BD59-A6C34878D82A}">
                    <a16:rowId xmlns:a16="http://schemas.microsoft.com/office/drawing/2014/main" val="1171133392"/>
                  </a:ext>
                </a:extLst>
              </a:tr>
            </a:tbl>
          </a:graphicData>
        </a:graphic>
      </p:graphicFrame>
      <p:sp>
        <p:nvSpPr>
          <p:cNvPr id="6" name="TextBox 5">
            <a:extLst>
              <a:ext uri="{FF2B5EF4-FFF2-40B4-BE49-F238E27FC236}">
                <a16:creationId xmlns:a16="http://schemas.microsoft.com/office/drawing/2014/main" id="{5728DE67-528F-BA4C-97DF-4E8857DCBFDF}"/>
              </a:ext>
            </a:extLst>
          </p:cNvPr>
          <p:cNvSpPr txBox="1"/>
          <p:nvPr/>
        </p:nvSpPr>
        <p:spPr>
          <a:xfrm>
            <a:off x="3553613" y="916084"/>
            <a:ext cx="5084773" cy="413639"/>
          </a:xfrm>
          <a:prstGeom prst="rect">
            <a:avLst/>
          </a:prstGeom>
          <a:noFill/>
        </p:spPr>
        <p:txBody>
          <a:bodyPr wrap="square" rtlCol="0">
            <a:spAutoFit/>
          </a:bodyPr>
          <a:lstStyle/>
          <a:p>
            <a:pPr algn="ctr" defTabSz="397764">
              <a:spcAft>
                <a:spcPts val="600"/>
              </a:spcAft>
            </a:pPr>
            <a:r>
              <a:rPr lang="en-US" sz="2088" b="1" kern="1200" dirty="0">
                <a:solidFill>
                  <a:schemeClr val="tx1"/>
                </a:solidFill>
                <a:latin typeface="Times New Roman" panose="02020603050405020304" pitchFamily="18" charset="0"/>
                <a:ea typeface="+mn-ea"/>
                <a:cs typeface="Times New Roman" panose="02020603050405020304" pitchFamily="18" charset="0"/>
              </a:rPr>
              <a:t>Agenda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9990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1A10F-BD1D-3E5C-AC84-FA5C1B4A005F}"/>
              </a:ext>
            </a:extLst>
          </p:cNvPr>
          <p:cNvSpPr txBox="1"/>
          <p:nvPr/>
        </p:nvSpPr>
        <p:spPr>
          <a:xfrm>
            <a:off x="1484311" y="1496291"/>
            <a:ext cx="5259389" cy="2120004"/>
          </a:xfrm>
          <a:prstGeom prst="rect">
            <a:avLst/>
          </a:prstGeom>
          <a:noFill/>
        </p:spPr>
        <p:txBody>
          <a:bodyPr wrap="square">
            <a:spAutoFit/>
          </a:bodyPr>
          <a:lstStyle/>
          <a:p>
            <a:pPr>
              <a:lnSpc>
                <a:spcPct val="150000"/>
              </a:lnSpc>
            </a:pPr>
            <a:r>
              <a:rPr lang="en-US" dirty="0"/>
              <a:t>Service-Level Agreements (SLAs) are legally binding contracts that specify obligations, assurances, and the expected level of service between clients and service providers. To make sure that everyone is aware of the service standards and expectations, SLAs are essential.</a:t>
            </a:r>
          </a:p>
        </p:txBody>
      </p:sp>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Service-Level Agreements (SLAs)</a:t>
            </a:r>
          </a:p>
        </p:txBody>
      </p:sp>
      <p:pic>
        <p:nvPicPr>
          <p:cNvPr id="5" name="Picture 4" descr="A group of people with different objects&#10;&#10;Description automatically generated">
            <a:extLst>
              <a:ext uri="{FF2B5EF4-FFF2-40B4-BE49-F238E27FC236}">
                <a16:creationId xmlns:a16="http://schemas.microsoft.com/office/drawing/2014/main" id="{2D47A8CA-E581-B0B7-83F5-42B5E1641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9587" y="2348395"/>
            <a:ext cx="5332413" cy="3709505"/>
          </a:xfrm>
          <a:prstGeom prst="rect">
            <a:avLst/>
          </a:prstGeom>
        </p:spPr>
      </p:pic>
    </p:spTree>
    <p:extLst>
      <p:ext uri="{BB962C8B-B14F-4D97-AF65-F5344CB8AC3E}">
        <p14:creationId xmlns:p14="http://schemas.microsoft.com/office/powerpoint/2010/main" val="313344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13C6-930C-F29C-D85B-54EE458FB426}"/>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Key Components</a:t>
            </a:r>
          </a:p>
        </p:txBody>
      </p:sp>
      <p:graphicFrame>
        <p:nvGraphicFramePr>
          <p:cNvPr id="4" name="Diagram 3">
            <a:extLst>
              <a:ext uri="{FF2B5EF4-FFF2-40B4-BE49-F238E27FC236}">
                <a16:creationId xmlns:a16="http://schemas.microsoft.com/office/drawing/2014/main" id="{74D30722-9F7F-31E7-D772-07AF29D182B5}"/>
              </a:ext>
            </a:extLst>
          </p:cNvPr>
          <p:cNvGraphicFramePr/>
          <p:nvPr>
            <p:extLst>
              <p:ext uri="{D42A27DB-BD31-4B8C-83A1-F6EECF244321}">
                <p14:modId xmlns:p14="http://schemas.microsoft.com/office/powerpoint/2010/main" val="173487480"/>
              </p:ext>
            </p:extLst>
          </p:nvPr>
        </p:nvGraphicFramePr>
        <p:xfrm>
          <a:off x="2579690" y="109450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858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2EE2915-5D7B-8481-7412-3254273DA52C}"/>
              </a:ext>
            </a:extLst>
          </p:cNvPr>
          <p:cNvGraphicFramePr/>
          <p:nvPr>
            <p:extLst>
              <p:ext uri="{D42A27DB-BD31-4B8C-83A1-F6EECF244321}">
                <p14:modId xmlns:p14="http://schemas.microsoft.com/office/powerpoint/2010/main" val="3202644002"/>
              </p:ext>
            </p:extLst>
          </p:nvPr>
        </p:nvGraphicFramePr>
        <p:xfrm>
          <a:off x="2503487" y="119115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D942DCC7-F3D0-EEDA-4390-BE0555AAB3D6}"/>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2400" b="1" i="0" u="none" strike="noStrike" dirty="0">
                <a:effectLst/>
              </a:rPr>
              <a:t>Creating an Effective SLA</a:t>
            </a:r>
          </a:p>
        </p:txBody>
      </p:sp>
    </p:spTree>
    <p:extLst>
      <p:ext uri="{BB962C8B-B14F-4D97-AF65-F5344CB8AC3E}">
        <p14:creationId xmlns:p14="http://schemas.microsoft.com/office/powerpoint/2010/main" val="2142673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31A10F-BD1D-3E5C-AC84-FA5C1B4A005F}"/>
              </a:ext>
            </a:extLst>
          </p:cNvPr>
          <p:cNvSpPr txBox="1"/>
          <p:nvPr/>
        </p:nvSpPr>
        <p:spPr>
          <a:xfrm>
            <a:off x="1484311" y="1122471"/>
            <a:ext cx="5730877" cy="3366499"/>
          </a:xfrm>
          <a:prstGeom prst="rect">
            <a:avLst/>
          </a:prstGeom>
          <a:noFill/>
        </p:spPr>
        <p:txBody>
          <a:bodyPr wrap="square">
            <a:spAutoFit/>
          </a:bodyPr>
          <a:lstStyle/>
          <a:p>
            <a:pPr>
              <a:lnSpc>
                <a:spcPct val="150000"/>
              </a:lnSpc>
            </a:pPr>
            <a:r>
              <a:rPr lang="en-US" dirty="0"/>
              <a:t>A service catalogue is an extensive inventory or archive of every IT service that a company offers to its clients. Each service's description is usually included, along with other important elements like pricing, request procedures, support information, and Service Level Agreements (SLAs). To guarantee high-quality service delivery and to set clear expectations, SLAs must be integrated into service catalogues.</a:t>
            </a:r>
          </a:p>
        </p:txBody>
      </p:sp>
      <p:sp>
        <p:nvSpPr>
          <p:cNvPr id="4" name="Title 1">
            <a:extLst>
              <a:ext uri="{FF2B5EF4-FFF2-40B4-BE49-F238E27FC236}">
                <a16:creationId xmlns:a16="http://schemas.microsoft.com/office/drawing/2014/main" id="{A76AB1B4-C76F-8F5E-C900-C020F345A0C9}"/>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Architectural Considerations</a:t>
            </a:r>
          </a:p>
        </p:txBody>
      </p:sp>
      <p:pic>
        <p:nvPicPr>
          <p:cNvPr id="7" name="Picture 6" descr="A person sitting on a computer&#10;&#10;Description automatically generated">
            <a:extLst>
              <a:ext uri="{FF2B5EF4-FFF2-40B4-BE49-F238E27FC236}">
                <a16:creationId xmlns:a16="http://schemas.microsoft.com/office/drawing/2014/main" id="{15C8DE5D-B217-544F-42FD-FA51BE654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188" y="2020570"/>
            <a:ext cx="4724400" cy="4094480"/>
          </a:xfrm>
          <a:prstGeom prst="rect">
            <a:avLst/>
          </a:prstGeom>
        </p:spPr>
      </p:pic>
    </p:spTree>
    <p:extLst>
      <p:ext uri="{BB962C8B-B14F-4D97-AF65-F5344CB8AC3E}">
        <p14:creationId xmlns:p14="http://schemas.microsoft.com/office/powerpoint/2010/main" val="2765859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13C6-930C-F29C-D85B-54EE458FB426}"/>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Key Components</a:t>
            </a:r>
          </a:p>
        </p:txBody>
      </p:sp>
      <p:graphicFrame>
        <p:nvGraphicFramePr>
          <p:cNvPr id="4" name="Diagram 3">
            <a:extLst>
              <a:ext uri="{FF2B5EF4-FFF2-40B4-BE49-F238E27FC236}">
                <a16:creationId xmlns:a16="http://schemas.microsoft.com/office/drawing/2014/main" id="{74D30722-9F7F-31E7-D772-07AF29D182B5}"/>
              </a:ext>
            </a:extLst>
          </p:cNvPr>
          <p:cNvGraphicFramePr/>
          <p:nvPr>
            <p:extLst>
              <p:ext uri="{D42A27DB-BD31-4B8C-83A1-F6EECF244321}">
                <p14:modId xmlns:p14="http://schemas.microsoft.com/office/powerpoint/2010/main" val="4288891973"/>
              </p:ext>
            </p:extLst>
          </p:nvPr>
        </p:nvGraphicFramePr>
        <p:xfrm>
          <a:off x="2579690" y="109450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1902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nip Diagonal Corner of Rectangle 1">
            <a:extLst>
              <a:ext uri="{FF2B5EF4-FFF2-40B4-BE49-F238E27FC236}">
                <a16:creationId xmlns:a16="http://schemas.microsoft.com/office/drawing/2014/main" id="{138FF366-816C-DD6F-0D57-3690C602D0C0}"/>
              </a:ext>
            </a:extLst>
          </p:cNvPr>
          <p:cNvSpPr/>
          <p:nvPr/>
        </p:nvSpPr>
        <p:spPr>
          <a:xfrm>
            <a:off x="2260074" y="1143000"/>
            <a:ext cx="9172575" cy="4814887"/>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H"/>
          </a:p>
        </p:txBody>
      </p:sp>
      <p:sp>
        <p:nvSpPr>
          <p:cNvPr id="5" name="TextBox 4">
            <a:extLst>
              <a:ext uri="{FF2B5EF4-FFF2-40B4-BE49-F238E27FC236}">
                <a16:creationId xmlns:a16="http://schemas.microsoft.com/office/drawing/2014/main" id="{5AA50ABF-CD7D-457B-2FCA-B3B9E6A83891}"/>
              </a:ext>
            </a:extLst>
          </p:cNvPr>
          <p:cNvSpPr txBox="1"/>
          <p:nvPr/>
        </p:nvSpPr>
        <p:spPr>
          <a:xfrm>
            <a:off x="2260074" y="3550443"/>
            <a:ext cx="6098344" cy="1200329"/>
          </a:xfrm>
          <a:prstGeom prst="rect">
            <a:avLst/>
          </a:prstGeom>
          <a:noFill/>
        </p:spPr>
        <p:txBody>
          <a:bodyPr wrap="square">
            <a:spAutoFit/>
          </a:bodyPr>
          <a:lstStyle/>
          <a:p>
            <a:pPr marL="342900" lvl="0" indent="-342900">
              <a:buFont typeface="+mj-lt"/>
              <a:buAutoNum type="arabicPeriod"/>
            </a:pPr>
            <a:r>
              <a:rPr lang="en-US" dirty="0">
                <a:latin typeface="Times New Roman" panose="02020603050405020304" pitchFamily="18" charset="0"/>
                <a:cs typeface="Times New Roman" panose="02020603050405020304" pitchFamily="18" charset="0"/>
              </a:rPr>
              <a:t>IT Service Management</a:t>
            </a:r>
          </a:p>
          <a:p>
            <a:pPr marL="342900" lvl="0" indent="-342900">
              <a:buFont typeface="+mj-lt"/>
              <a:buAutoNum type="arabicPeriod"/>
            </a:pPr>
            <a:r>
              <a:rPr lang="en-US" dirty="0">
                <a:latin typeface="Times New Roman" panose="02020603050405020304" pitchFamily="18" charset="0"/>
                <a:cs typeface="Times New Roman" panose="02020603050405020304" pitchFamily="18" charset="0"/>
              </a:rPr>
              <a:t>IT service frameworks (e.g., ITIL)</a:t>
            </a:r>
          </a:p>
          <a:p>
            <a:pPr marL="342900" lvl="0" indent="-342900">
              <a:buFont typeface="+mj-lt"/>
              <a:buAutoNum type="arabicPeriod"/>
            </a:pPr>
            <a:r>
              <a:rPr lang="en-US" dirty="0">
                <a:latin typeface="Times New Roman" panose="02020603050405020304" pitchFamily="18" charset="0"/>
                <a:cs typeface="Times New Roman" panose="02020603050405020304" pitchFamily="18" charset="0"/>
              </a:rPr>
              <a:t>Incident management and service request fulfillment</a:t>
            </a:r>
          </a:p>
          <a:p>
            <a:pPr marL="342900" lvl="0" indent="-342900">
              <a:buFont typeface="+mj-lt"/>
              <a:buAutoNum type="arabicPeriod"/>
            </a:pPr>
            <a:r>
              <a:rPr lang="en-US" dirty="0">
                <a:latin typeface="Times New Roman" panose="02020603050405020304" pitchFamily="18" charset="0"/>
                <a:cs typeface="Times New Roman" panose="02020603050405020304" pitchFamily="18" charset="0"/>
              </a:rPr>
              <a:t>Service-level agreements (SLAs) and service catalogs</a:t>
            </a:r>
          </a:p>
        </p:txBody>
      </p:sp>
      <p:pic>
        <p:nvPicPr>
          <p:cNvPr id="3" name="Content Placeholder 4" descr="Text&#10;&#10;Description automatically generated">
            <a:extLst>
              <a:ext uri="{FF2B5EF4-FFF2-40B4-BE49-F238E27FC236}">
                <a16:creationId xmlns:a16="http://schemas.microsoft.com/office/drawing/2014/main" id="{9BF76086-4960-CEEB-D527-8F7CFABEA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6846" y="5275302"/>
            <a:ext cx="2550160" cy="585098"/>
          </a:xfrm>
          <a:prstGeom prst="rect">
            <a:avLst/>
          </a:prstGeom>
        </p:spPr>
      </p:pic>
      <p:sp>
        <p:nvSpPr>
          <p:cNvPr id="4" name="TextBox 3">
            <a:extLst>
              <a:ext uri="{FF2B5EF4-FFF2-40B4-BE49-F238E27FC236}">
                <a16:creationId xmlns:a16="http://schemas.microsoft.com/office/drawing/2014/main" id="{65395D16-CDE9-CCA6-DF15-85960C3D3CE1}"/>
              </a:ext>
            </a:extLst>
          </p:cNvPr>
          <p:cNvSpPr txBox="1"/>
          <p:nvPr/>
        </p:nvSpPr>
        <p:spPr>
          <a:xfrm>
            <a:off x="759351" y="1143000"/>
            <a:ext cx="6250755" cy="776576"/>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200" b="1" kern="1200" dirty="0">
                <a:solidFill>
                  <a:schemeClr val="tx1"/>
                </a:solidFill>
                <a:latin typeface="Times New Roman" panose="02020603050405020304" pitchFamily="18" charset="0"/>
                <a:ea typeface="+mj-ea"/>
                <a:cs typeface="Times New Roman" panose="02020603050405020304" pitchFamily="18" charset="0"/>
              </a:rPr>
              <a:t>Group Discussion</a:t>
            </a:r>
          </a:p>
        </p:txBody>
      </p:sp>
    </p:spTree>
    <p:extLst>
      <p:ext uri="{BB962C8B-B14F-4D97-AF65-F5344CB8AC3E}">
        <p14:creationId xmlns:p14="http://schemas.microsoft.com/office/powerpoint/2010/main" val="92894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E8CCE4D-6E49-A5C6-B77A-22DA162EE8D6}"/>
              </a:ext>
            </a:extLst>
          </p:cNvPr>
          <p:cNvSpPr>
            <a:spLocks noGrp="1"/>
          </p:cNvSpPr>
          <p:nvPr>
            <p:ph type="title"/>
          </p:nvPr>
        </p:nvSpPr>
        <p:spPr>
          <a:xfrm>
            <a:off x="685801" y="643466"/>
            <a:ext cx="2590799" cy="4995333"/>
          </a:xfrm>
        </p:spPr>
        <p:txBody>
          <a:bodyPr vert="horz" lIns="91440" tIns="45720" rIns="91440" bIns="45720" rtlCol="0" anchor="ctr">
            <a:normAutofit/>
          </a:bodyPr>
          <a:lstStyle/>
          <a:p>
            <a:r>
              <a:rPr lang="en-US" sz="2800" b="1" dirty="0"/>
              <a:t>Learning Objectives</a:t>
            </a:r>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5433" y="200088"/>
            <a:ext cx="1932471" cy="443378"/>
          </a:xfrm>
        </p:spPr>
      </p:pic>
      <p:graphicFrame>
        <p:nvGraphicFramePr>
          <p:cNvPr id="7" name="Content Placeholder 2">
            <a:extLst>
              <a:ext uri="{FF2B5EF4-FFF2-40B4-BE49-F238E27FC236}">
                <a16:creationId xmlns:a16="http://schemas.microsoft.com/office/drawing/2014/main" id="{CD777F86-6853-F601-29BA-0AE0926A8221}"/>
              </a:ext>
            </a:extLst>
          </p:cNvPr>
          <p:cNvGraphicFramePr/>
          <p:nvPr>
            <p:extLst>
              <p:ext uri="{D42A27DB-BD31-4B8C-83A1-F6EECF244321}">
                <p14:modId xmlns:p14="http://schemas.microsoft.com/office/powerpoint/2010/main" val="3786837399"/>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32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600" b="1" cap="all" dirty="0">
                <a:ln w="3175" cmpd="sng">
                  <a:noFill/>
                </a:ln>
                <a:latin typeface="+mj-lt"/>
                <a:ea typeface="+mj-ea"/>
                <a:cs typeface="+mj-cs"/>
              </a:rPr>
              <a:t>10.0 IT Service Management</a:t>
            </a:r>
          </a:p>
        </p:txBody>
      </p:sp>
      <p:pic>
        <p:nvPicPr>
          <p:cNvPr id="3" name="Content Placeholder 4" descr="Text&#10;&#10;Description automatically generated">
            <a:extLst>
              <a:ext uri="{FF2B5EF4-FFF2-40B4-BE49-F238E27FC236}">
                <a16:creationId xmlns:a16="http://schemas.microsoft.com/office/drawing/2014/main" id="{C7483CAE-18D6-2168-55C9-5A535ABB9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400647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4A1-FDD9-7B97-30FA-61ABE906BF5D}"/>
              </a:ext>
            </a:extLst>
          </p:cNvPr>
          <p:cNvSpPr>
            <a:spLocks noGrp="1"/>
          </p:cNvSpPr>
          <p:nvPr>
            <p:ph type="title"/>
          </p:nvPr>
        </p:nvSpPr>
        <p:spPr>
          <a:xfrm>
            <a:off x="1484311" y="693621"/>
            <a:ext cx="3333495" cy="1504335"/>
          </a:xfrm>
        </p:spPr>
        <p:txBody>
          <a:bodyPr vert="horz" lIns="91440" tIns="45720" rIns="91440" bIns="45720" rtlCol="0" anchor="ctr">
            <a:normAutofit/>
          </a:bodyPr>
          <a:lstStyle/>
          <a:p>
            <a:pPr algn="l"/>
            <a:r>
              <a:rPr lang="en-US" sz="2400" b="1" dirty="0"/>
              <a:t>What is an IT Service Management</a:t>
            </a:r>
          </a:p>
        </p:txBody>
      </p:sp>
      <p:sp>
        <p:nvSpPr>
          <p:cNvPr id="4" name="TextBox 3">
            <a:extLst>
              <a:ext uri="{FF2B5EF4-FFF2-40B4-BE49-F238E27FC236}">
                <a16:creationId xmlns:a16="http://schemas.microsoft.com/office/drawing/2014/main" id="{44CA1642-8BF8-CDAB-FD62-7129098FC054}"/>
              </a:ext>
            </a:extLst>
          </p:cNvPr>
          <p:cNvSpPr txBox="1"/>
          <p:nvPr/>
        </p:nvSpPr>
        <p:spPr>
          <a:xfrm>
            <a:off x="1484310" y="2348345"/>
            <a:ext cx="3333496" cy="3124201"/>
          </a:xfrm>
          <a:prstGeom prst="rect">
            <a:avLst/>
          </a:prstGeom>
        </p:spPr>
        <p:txBody>
          <a:bodyPr vert="horz" lIns="91440" tIns="45720" rIns="91440" bIns="45720" rtlCol="0" anchor="t">
            <a:normAutofit lnSpcReduction="10000"/>
          </a:bodyPr>
          <a:lstStyle/>
          <a:p>
            <a:pPr>
              <a:lnSpc>
                <a:spcPct val="150000"/>
              </a:lnSpc>
              <a:spcBef>
                <a:spcPct val="20000"/>
              </a:spcBef>
              <a:spcAft>
                <a:spcPts val="600"/>
              </a:spcAft>
              <a:buClr>
                <a:schemeClr val="accent1">
                  <a:lumMod val="75000"/>
                </a:schemeClr>
              </a:buClr>
              <a:buSzPct val="145000"/>
            </a:pPr>
            <a:r>
              <a:rPr lang="en-US" dirty="0"/>
              <a:t>The process of organizing, implementing, maintaining, and optimizing information technology services to satisfy user needs and assist businesses in achieving their objectives is known as IT service management, or ITSM.</a:t>
            </a:r>
          </a:p>
        </p:txBody>
      </p:sp>
      <p:pic>
        <p:nvPicPr>
          <p:cNvPr id="5" name="Picture 4" descr="A group of people working on laptops&#10;&#10;Description automatically generated">
            <a:extLst>
              <a:ext uri="{FF2B5EF4-FFF2-40B4-BE49-F238E27FC236}">
                <a16:creationId xmlns:a16="http://schemas.microsoft.com/office/drawing/2014/main" id="{A459DE26-1B67-F18B-0101-728262307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1602069"/>
            <a:ext cx="6240990" cy="322051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77055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1193006" y="1819539"/>
            <a:ext cx="9802811" cy="1625600"/>
          </a:xfrm>
          <a:prstGeom prst="rect">
            <a:avLst/>
          </a:prstGeom>
        </p:spPr>
        <p:txBody>
          <a:bodyPr vert="horz" lIns="91440" tIns="45720" rIns="91440" bIns="45720" rtlCol="0" anchor="b">
            <a:normAutofit/>
          </a:bodyPr>
          <a:lstStyle/>
          <a:p>
            <a:pPr lvl="1" algn="ctr">
              <a:spcBef>
                <a:spcPct val="0"/>
              </a:spcBef>
              <a:spcAft>
                <a:spcPts val="600"/>
              </a:spcAft>
            </a:pPr>
            <a:r>
              <a:rPr lang="en-US" sz="3600" b="1" cap="all" dirty="0">
                <a:ln w="3175" cmpd="sng">
                  <a:noFill/>
                </a:ln>
                <a:latin typeface="+mj-lt"/>
                <a:ea typeface="+mj-ea"/>
                <a:cs typeface="+mj-cs"/>
              </a:rPr>
              <a:t>10.1 IT service frameworks (e.g., ITIL)</a:t>
            </a:r>
          </a:p>
        </p:txBody>
      </p:sp>
      <p:pic>
        <p:nvPicPr>
          <p:cNvPr id="2" name="Content Placeholder 4" descr="Text&#10;&#10;Description automatically generated">
            <a:extLst>
              <a:ext uri="{FF2B5EF4-FFF2-40B4-BE49-F238E27FC236}">
                <a16:creationId xmlns:a16="http://schemas.microsoft.com/office/drawing/2014/main" id="{0A0923B6-0F96-B3AB-34F5-48A8330B44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331" y="1234441"/>
            <a:ext cx="2550160" cy="585098"/>
          </a:xfrm>
          <a:prstGeom prst="rect">
            <a:avLst/>
          </a:prstGeom>
        </p:spPr>
      </p:pic>
    </p:spTree>
    <p:extLst>
      <p:ext uri="{BB962C8B-B14F-4D97-AF65-F5344CB8AC3E}">
        <p14:creationId xmlns:p14="http://schemas.microsoft.com/office/powerpoint/2010/main" val="3401788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64A1-FDD9-7B97-30FA-61ABE906BF5D}"/>
              </a:ext>
            </a:extLst>
          </p:cNvPr>
          <p:cNvSpPr>
            <a:spLocks noGrp="1"/>
          </p:cNvSpPr>
          <p:nvPr>
            <p:ph type="title"/>
          </p:nvPr>
        </p:nvSpPr>
        <p:spPr>
          <a:xfrm>
            <a:off x="1581292" y="610825"/>
            <a:ext cx="10018713" cy="524022"/>
          </a:xfrm>
        </p:spPr>
        <p:txBody>
          <a:bodyPr>
            <a:noAutofit/>
          </a:bodyPr>
          <a:lstStyle/>
          <a:p>
            <a:pPr algn="l"/>
            <a:r>
              <a:rPr lang="en-US" sz="2400" b="1" dirty="0"/>
              <a:t>Introduction to ITIL</a:t>
            </a:r>
          </a:p>
        </p:txBody>
      </p:sp>
      <p:sp>
        <p:nvSpPr>
          <p:cNvPr id="4" name="TextBox 3">
            <a:extLst>
              <a:ext uri="{FF2B5EF4-FFF2-40B4-BE49-F238E27FC236}">
                <a16:creationId xmlns:a16="http://schemas.microsoft.com/office/drawing/2014/main" id="{B8915083-93EA-D54C-762C-9A41AAFD76D6}"/>
              </a:ext>
            </a:extLst>
          </p:cNvPr>
          <p:cNvSpPr txBox="1"/>
          <p:nvPr/>
        </p:nvSpPr>
        <p:spPr>
          <a:xfrm>
            <a:off x="1773382" y="1024010"/>
            <a:ext cx="9826623" cy="6186309"/>
          </a:xfrm>
          <a:prstGeom prst="rect">
            <a:avLst/>
          </a:prstGeom>
          <a:noFill/>
        </p:spPr>
        <p:txBody>
          <a:bodyPr wrap="square">
            <a:spAutoFit/>
          </a:bodyPr>
          <a:lstStyle/>
          <a:p>
            <a:pPr marL="285750" indent="-285750">
              <a:buFont typeface="Arial" panose="020B0604020202020204" pitchFamily="34" charset="0"/>
              <a:buChar char="•"/>
            </a:pPr>
            <a:r>
              <a:rPr lang="en-US" dirty="0"/>
              <a:t>ITIL, which stands for Information Technology Infrastructure Library, is a widely recognized framework for IT Service Management (ITSM). It provides a set of best practices and guidelines for managing IT services efficiently and effectively. ITIL helps organizations align their IT services with their business goals and deliver value to their customers.</a:t>
            </a:r>
            <a:br>
              <a:rPr lang="en-US" dirty="0"/>
            </a:br>
            <a:endParaRPr lang="en-US" dirty="0"/>
          </a:p>
          <a:p>
            <a:pPr marL="285750" indent="-285750">
              <a:lnSpc>
                <a:spcPct val="150000"/>
              </a:lnSpc>
              <a:buFont typeface="Arial" panose="020B0604020202020204" pitchFamily="34" charset="0"/>
              <a:buChar char="•"/>
            </a:pPr>
            <a:r>
              <a:rPr lang="en-US" dirty="0"/>
              <a:t>History: ITIL was originally developed by the UK government in the 1980s as a collection of best practices for IT service management. It has since evolved and gained widespread adoption worldwide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services refer to the various technology-related services and solutions that organizations provide to their users, customers, or employees to support their business operations and goals. These services encompass a wide range of activities, from hardware and software support to network management, cybersecurity, application development, and more. Essentially, IT services are the means by which technology is delivered and utilized within an organization</a:t>
            </a:r>
            <a:br>
              <a:rPr lang="en-US" dirty="0"/>
            </a:br>
            <a:br>
              <a:rPr lang="en-US" dirty="0"/>
            </a:br>
            <a:r>
              <a:rPr lang="en-US" dirty="0"/>
              <a:t>IT Service Management (ITSM) is a discipline or framework that focuses on effectively and efficiently managing these IT services to ensure they meet the needs of the organization and its customers. It involves planning, designing, delivering, operating, and controlling IT services, with a primary emphasis on aligning IT with the business objectives. ITSM helps organizations streamline their IT operations, enhance service quality, and maintain a customer-centric approach</a:t>
            </a:r>
            <a:br>
              <a:rPr lang="en-US" dirty="0"/>
            </a:br>
            <a:br>
              <a:rPr lang="en-US" dirty="0"/>
            </a:br>
            <a:endParaRPr lang="en-US" dirty="0"/>
          </a:p>
        </p:txBody>
      </p:sp>
    </p:spTree>
    <p:extLst>
      <p:ext uri="{BB962C8B-B14F-4D97-AF65-F5344CB8AC3E}">
        <p14:creationId xmlns:p14="http://schemas.microsoft.com/office/powerpoint/2010/main" val="3761152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black screen with text&#10;&#10;Description automatically generated">
            <a:extLst>
              <a:ext uri="{FF2B5EF4-FFF2-40B4-BE49-F238E27FC236}">
                <a16:creationId xmlns:a16="http://schemas.microsoft.com/office/drawing/2014/main" id="{C74095BA-AD0E-D00F-48FE-A287451B8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555" y="1145161"/>
            <a:ext cx="9791709" cy="4567678"/>
          </a:xfrm>
          <a:prstGeom prst="rect">
            <a:avLst/>
          </a:prstGeom>
        </p:spPr>
      </p:pic>
    </p:spTree>
    <p:extLst>
      <p:ext uri="{BB962C8B-B14F-4D97-AF65-F5344CB8AC3E}">
        <p14:creationId xmlns:p14="http://schemas.microsoft.com/office/powerpoint/2010/main" val="136873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BCC-BAC5-94A1-5999-9CBCB432E335}"/>
              </a:ext>
            </a:extLst>
          </p:cNvPr>
          <p:cNvSpPr txBox="1">
            <a:spLocks/>
          </p:cNvSpPr>
          <p:nvPr/>
        </p:nvSpPr>
        <p:spPr>
          <a:xfrm>
            <a:off x="1484310" y="570487"/>
            <a:ext cx="10018713" cy="524022"/>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400" b="1" dirty="0"/>
              <a:t>Implementing ITIL </a:t>
            </a:r>
          </a:p>
        </p:txBody>
      </p:sp>
      <p:sp>
        <p:nvSpPr>
          <p:cNvPr id="5" name="TextBox 4">
            <a:extLst>
              <a:ext uri="{FF2B5EF4-FFF2-40B4-BE49-F238E27FC236}">
                <a16:creationId xmlns:a16="http://schemas.microsoft.com/office/drawing/2014/main" id="{AD08B250-D984-15F3-4FF2-F98B6BEC970D}"/>
              </a:ext>
            </a:extLst>
          </p:cNvPr>
          <p:cNvSpPr txBox="1"/>
          <p:nvPr/>
        </p:nvSpPr>
        <p:spPr>
          <a:xfrm>
            <a:off x="1731819" y="1094509"/>
            <a:ext cx="9771204" cy="1289071"/>
          </a:xfrm>
          <a:prstGeom prst="rect">
            <a:avLst/>
          </a:prstGeom>
          <a:noFill/>
        </p:spPr>
        <p:txBody>
          <a:bodyPr wrap="square">
            <a:spAutoFit/>
          </a:bodyPr>
          <a:lstStyle/>
          <a:p>
            <a:pPr>
              <a:lnSpc>
                <a:spcPct val="150000"/>
              </a:lnSpc>
            </a:pPr>
            <a:r>
              <a:rPr lang="en-US" dirty="0"/>
              <a:t>Implementing ITIL (Information Technology Infrastructure Library) within your organization can have several significant benefits, impacting various aspects of your IT service delivery and overall business operations. Here's what ITIL can mean for your organization:</a:t>
            </a:r>
          </a:p>
        </p:txBody>
      </p:sp>
      <p:graphicFrame>
        <p:nvGraphicFramePr>
          <p:cNvPr id="6" name="TextBox 3">
            <a:extLst>
              <a:ext uri="{FF2B5EF4-FFF2-40B4-BE49-F238E27FC236}">
                <a16:creationId xmlns:a16="http://schemas.microsoft.com/office/drawing/2014/main" id="{12DC6E81-3F07-CD6F-95FD-06D6FADEF64A}"/>
              </a:ext>
            </a:extLst>
          </p:cNvPr>
          <p:cNvGraphicFramePr/>
          <p:nvPr>
            <p:extLst>
              <p:ext uri="{D42A27DB-BD31-4B8C-83A1-F6EECF244321}">
                <p14:modId xmlns:p14="http://schemas.microsoft.com/office/powerpoint/2010/main" val="2171413513"/>
              </p:ext>
            </p:extLst>
          </p:nvPr>
        </p:nvGraphicFramePr>
        <p:xfrm>
          <a:off x="1682675" y="1739044"/>
          <a:ext cx="9621982"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4666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ustom 1">
      <a:majorFont>
        <a:latin typeface="Times New Roman"/>
        <a:ea typeface=""/>
        <a:cs typeface=""/>
      </a:majorFont>
      <a:minorFont>
        <a:latin typeface="Times New Roman"/>
        <a:ea typeface=""/>
        <a:cs typeface=""/>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3455</TotalTime>
  <Words>1619</Words>
  <Application>Microsoft Macintosh PowerPoint</Application>
  <PresentationFormat>Widescreen</PresentationFormat>
  <Paragraphs>128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Parallax</vt:lpstr>
      <vt:lpstr>PowerPoint Presentation</vt:lpstr>
      <vt:lpstr>PowerPoint Presentation</vt:lpstr>
      <vt:lpstr>Learning Objectives</vt:lpstr>
      <vt:lpstr>PowerPoint Presentation</vt:lpstr>
      <vt:lpstr>What is an IT Service Management</vt:lpstr>
      <vt:lpstr>PowerPoint Presentation</vt:lpstr>
      <vt:lpstr>Introduction to ITIL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Achini Fernando</dc:creator>
  <cp:lastModifiedBy>Zaidh Ansar</cp:lastModifiedBy>
  <cp:revision>71</cp:revision>
  <dcterms:created xsi:type="dcterms:W3CDTF">2022-09-30T09:18:16Z</dcterms:created>
  <dcterms:modified xsi:type="dcterms:W3CDTF">2024-05-23T05:57:15Z</dcterms:modified>
</cp:coreProperties>
</file>