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4" r:id="rId2"/>
    <p:sldId id="266" r:id="rId3"/>
    <p:sldId id="265" r:id="rId4"/>
    <p:sldId id="272" r:id="rId5"/>
    <p:sldId id="387" r:id="rId6"/>
    <p:sldId id="332" r:id="rId7"/>
    <p:sldId id="363" r:id="rId8"/>
    <p:sldId id="364" r:id="rId9"/>
    <p:sldId id="365" r:id="rId10"/>
    <p:sldId id="366" r:id="rId11"/>
    <p:sldId id="367" r:id="rId12"/>
    <p:sldId id="368" r:id="rId13"/>
    <p:sldId id="369" r:id="rId14"/>
    <p:sldId id="333" r:id="rId15"/>
    <p:sldId id="370" r:id="rId16"/>
    <p:sldId id="326" r:id="rId17"/>
    <p:sldId id="372" r:id="rId18"/>
    <p:sldId id="388" r:id="rId19"/>
    <p:sldId id="374" r:id="rId20"/>
    <p:sldId id="389" r:id="rId21"/>
    <p:sldId id="390" r:id="rId22"/>
    <p:sldId id="391" r:id="rId23"/>
    <p:sldId id="392" r:id="rId24"/>
    <p:sldId id="379" r:id="rId25"/>
    <p:sldId id="380" r:id="rId26"/>
    <p:sldId id="335" r:id="rId27"/>
    <p:sldId id="349" r:id="rId28"/>
    <p:sldId id="330" r:id="rId29"/>
    <p:sldId id="355" r:id="rId30"/>
    <p:sldId id="381" r:id="rId31"/>
    <p:sldId id="382" r:id="rId32"/>
    <p:sldId id="393" r:id="rId33"/>
    <p:sldId id="394" r:id="rId34"/>
    <p:sldId id="385" r:id="rId35"/>
    <p:sldId id="386" r:id="rId36"/>
    <p:sldId id="295"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79" autoAdjust="0"/>
    <p:restoredTop sz="94660"/>
  </p:normalViewPr>
  <p:slideViewPr>
    <p:cSldViewPr snapToGrid="0">
      <p:cViewPr varScale="1">
        <p:scale>
          <a:sx n="113" d="100"/>
          <a:sy n="113"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_rels/data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6.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7.svg"/><Relationship Id="rId9" Type="http://schemas.openxmlformats.org/officeDocument/2006/relationships/image" Target="../media/image19.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6.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7.svg"/><Relationship Id="rId9"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CB05C3-466E-4345-AC3B-4D0141478115}"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26CB62AE-664A-49C3-845C-FDE6532E1A93}">
      <dgm:prSet custT="1"/>
      <dgm:spPr/>
      <dgm:t>
        <a:bodyPr/>
        <a:lstStyle/>
        <a:p>
          <a:r>
            <a:rPr lang="en-GB" sz="2400" dirty="0">
              <a:latin typeface="Times New Roman" panose="02020603050405020304" pitchFamily="18" charset="0"/>
              <a:cs typeface="Times New Roman" panose="02020603050405020304" pitchFamily="18" charset="0"/>
            </a:rPr>
            <a:t>2.0 Networking Fundamentals.</a:t>
          </a:r>
          <a:endParaRPr lang="en-US" sz="2400" dirty="0">
            <a:latin typeface="Times New Roman" panose="02020603050405020304" pitchFamily="18" charset="0"/>
            <a:cs typeface="Times New Roman" panose="02020603050405020304" pitchFamily="18" charset="0"/>
          </a:endParaRPr>
        </a:p>
      </dgm:t>
    </dgm:pt>
    <dgm:pt modelId="{759814AC-ECD8-4313-91AC-8EA34012C9A2}" type="parTrans" cxnId="{6FD866A9-0F56-448B-9FDD-EE49B82456E4}">
      <dgm:prSet/>
      <dgm:spPr/>
      <dgm:t>
        <a:bodyPr/>
        <a:lstStyle/>
        <a:p>
          <a:endParaRPr lang="en-US"/>
        </a:p>
      </dgm:t>
    </dgm:pt>
    <dgm:pt modelId="{3AD9D831-A4AF-45EA-AE27-5E02DDC85020}" type="sibTrans" cxnId="{6FD866A9-0F56-448B-9FDD-EE49B82456E4}">
      <dgm:prSet/>
      <dgm:spPr/>
      <dgm:t>
        <a:bodyPr/>
        <a:lstStyle/>
        <a:p>
          <a:endParaRPr lang="en-US"/>
        </a:p>
      </dgm:t>
    </dgm:pt>
    <dgm:pt modelId="{859D9465-DF61-5E4A-A280-FC34F5002268}">
      <dgm:prSet custT="1"/>
      <dgm:spPr/>
      <dgm:t>
        <a:bodyPr/>
        <a:lstStyle/>
        <a:p>
          <a:r>
            <a:rPr lang="en-US" sz="2800" dirty="0">
              <a:latin typeface="Times New Roman" panose="02020603050405020304" pitchFamily="18" charset="0"/>
              <a:cs typeface="Times New Roman" panose="02020603050405020304" pitchFamily="18" charset="0"/>
            </a:rPr>
            <a:t>2.1 TCP/IP protocol suite.</a:t>
          </a:r>
        </a:p>
      </dgm:t>
    </dgm:pt>
    <dgm:pt modelId="{978639E0-76E6-EC46-8972-3F4550E640CA}" type="parTrans" cxnId="{5A15E214-656B-0244-8A90-9DE692BC1EB1}">
      <dgm:prSet/>
      <dgm:spPr/>
      <dgm:t>
        <a:bodyPr/>
        <a:lstStyle/>
        <a:p>
          <a:endParaRPr lang="en-GB"/>
        </a:p>
      </dgm:t>
    </dgm:pt>
    <dgm:pt modelId="{11639D23-593C-8242-BD21-843669D40B42}" type="sibTrans" cxnId="{5A15E214-656B-0244-8A90-9DE692BC1EB1}">
      <dgm:prSet/>
      <dgm:spPr/>
      <dgm:t>
        <a:bodyPr/>
        <a:lstStyle/>
        <a:p>
          <a:endParaRPr lang="en-GB"/>
        </a:p>
      </dgm:t>
    </dgm:pt>
    <dgm:pt modelId="{0FFBB639-6C03-A746-B59D-6C55F5FEBD45}">
      <dgm:prSet custT="1"/>
      <dgm:spPr/>
      <dgm:t>
        <a:bodyPr/>
        <a:lstStyle/>
        <a:p>
          <a:r>
            <a:rPr lang="en-US" sz="2800" dirty="0">
              <a:latin typeface="Times New Roman" panose="02020603050405020304" pitchFamily="18" charset="0"/>
              <a:cs typeface="Times New Roman" panose="02020603050405020304" pitchFamily="18" charset="0"/>
            </a:rPr>
            <a:t>2.2 Network architecture and topologies.</a:t>
          </a:r>
        </a:p>
      </dgm:t>
    </dgm:pt>
    <dgm:pt modelId="{F00B4C98-7CE7-BD42-AB4E-8FEA09D38B04}" type="parTrans" cxnId="{14A2D690-CCA8-AD4A-9738-AA8C87C46C55}">
      <dgm:prSet/>
      <dgm:spPr/>
      <dgm:t>
        <a:bodyPr/>
        <a:lstStyle/>
        <a:p>
          <a:endParaRPr lang="en-GB"/>
        </a:p>
      </dgm:t>
    </dgm:pt>
    <dgm:pt modelId="{C043B100-B3EB-8443-983F-5274BCD67840}" type="sibTrans" cxnId="{14A2D690-CCA8-AD4A-9738-AA8C87C46C55}">
      <dgm:prSet/>
      <dgm:spPr/>
      <dgm:t>
        <a:bodyPr/>
        <a:lstStyle/>
        <a:p>
          <a:endParaRPr lang="en-GB"/>
        </a:p>
      </dgm:t>
    </dgm:pt>
    <dgm:pt modelId="{CA724D80-F916-544F-8B14-822913D6F8E0}">
      <dgm:prSet custT="1"/>
      <dgm:spPr/>
      <dgm:t>
        <a:bodyPr/>
        <a:lstStyle/>
        <a:p>
          <a:r>
            <a:rPr lang="en-US" sz="2800" dirty="0">
              <a:latin typeface="Times New Roman" panose="02020603050405020304" pitchFamily="18" charset="0"/>
              <a:cs typeface="Times New Roman" panose="02020603050405020304" pitchFamily="18" charset="0"/>
            </a:rPr>
            <a:t>2.3 IP addressing and subnetting.</a:t>
          </a:r>
        </a:p>
      </dgm:t>
    </dgm:pt>
    <dgm:pt modelId="{6494F389-16FF-C148-B18A-B3C812E5F029}" type="parTrans" cxnId="{5BF25F38-24A4-BE45-9233-D8C6679EA5F8}">
      <dgm:prSet/>
      <dgm:spPr/>
      <dgm:t>
        <a:bodyPr/>
        <a:lstStyle/>
        <a:p>
          <a:endParaRPr lang="en-GB"/>
        </a:p>
      </dgm:t>
    </dgm:pt>
    <dgm:pt modelId="{13FD37F3-F07A-5940-9FB3-4E43D1762B5E}" type="sibTrans" cxnId="{5BF25F38-24A4-BE45-9233-D8C6679EA5F8}">
      <dgm:prSet/>
      <dgm:spPr/>
      <dgm:t>
        <a:bodyPr/>
        <a:lstStyle/>
        <a:p>
          <a:endParaRPr lang="en-GB"/>
        </a:p>
      </dgm:t>
    </dgm:pt>
    <dgm:pt modelId="{4646BE1F-FD95-F446-9497-05D6AAC7C628}" type="pres">
      <dgm:prSet presAssocID="{D5CB05C3-466E-4345-AC3B-4D0141478115}" presName="linear" presStyleCnt="0">
        <dgm:presLayoutVars>
          <dgm:animLvl val="lvl"/>
          <dgm:resizeHandles val="exact"/>
        </dgm:presLayoutVars>
      </dgm:prSet>
      <dgm:spPr/>
    </dgm:pt>
    <dgm:pt modelId="{4C32CA31-0C20-5C40-8E8E-D1AD4B84C9E0}" type="pres">
      <dgm:prSet presAssocID="{26CB62AE-664A-49C3-845C-FDE6532E1A93}" presName="parentText" presStyleLbl="node1" presStyleIdx="0" presStyleCnt="4">
        <dgm:presLayoutVars>
          <dgm:chMax val="0"/>
          <dgm:bulletEnabled val="1"/>
        </dgm:presLayoutVars>
      </dgm:prSet>
      <dgm:spPr/>
    </dgm:pt>
    <dgm:pt modelId="{3A550F73-FC48-2745-B553-FDCC446FECA4}" type="pres">
      <dgm:prSet presAssocID="{3AD9D831-A4AF-45EA-AE27-5E02DDC85020}" presName="spacer" presStyleCnt="0"/>
      <dgm:spPr/>
    </dgm:pt>
    <dgm:pt modelId="{FAA092D2-C831-CF4C-8E18-AB5A529F924C}" type="pres">
      <dgm:prSet presAssocID="{859D9465-DF61-5E4A-A280-FC34F5002268}" presName="parentText" presStyleLbl="node1" presStyleIdx="1" presStyleCnt="4">
        <dgm:presLayoutVars>
          <dgm:chMax val="0"/>
          <dgm:bulletEnabled val="1"/>
        </dgm:presLayoutVars>
      </dgm:prSet>
      <dgm:spPr/>
    </dgm:pt>
    <dgm:pt modelId="{ADA1358F-43EE-6046-94A1-F32A2735034C}" type="pres">
      <dgm:prSet presAssocID="{11639D23-593C-8242-BD21-843669D40B42}" presName="spacer" presStyleCnt="0"/>
      <dgm:spPr/>
    </dgm:pt>
    <dgm:pt modelId="{602E3A0B-0E75-4841-A6DB-3999BB2CE01C}" type="pres">
      <dgm:prSet presAssocID="{0FFBB639-6C03-A746-B59D-6C55F5FEBD45}" presName="parentText" presStyleLbl="node1" presStyleIdx="2" presStyleCnt="4">
        <dgm:presLayoutVars>
          <dgm:chMax val="0"/>
          <dgm:bulletEnabled val="1"/>
        </dgm:presLayoutVars>
      </dgm:prSet>
      <dgm:spPr/>
    </dgm:pt>
    <dgm:pt modelId="{9EBA8494-5B2A-7841-BE37-63B492F9239A}" type="pres">
      <dgm:prSet presAssocID="{C043B100-B3EB-8443-983F-5274BCD67840}" presName="spacer" presStyleCnt="0"/>
      <dgm:spPr/>
    </dgm:pt>
    <dgm:pt modelId="{5546E416-A86F-6641-8893-98B13DBE3EDA}" type="pres">
      <dgm:prSet presAssocID="{CA724D80-F916-544F-8B14-822913D6F8E0}" presName="parentText" presStyleLbl="node1" presStyleIdx="3" presStyleCnt="4">
        <dgm:presLayoutVars>
          <dgm:chMax val="0"/>
          <dgm:bulletEnabled val="1"/>
        </dgm:presLayoutVars>
      </dgm:prSet>
      <dgm:spPr/>
    </dgm:pt>
  </dgm:ptLst>
  <dgm:cxnLst>
    <dgm:cxn modelId="{5A15E214-656B-0244-8A90-9DE692BC1EB1}" srcId="{D5CB05C3-466E-4345-AC3B-4D0141478115}" destId="{859D9465-DF61-5E4A-A280-FC34F5002268}" srcOrd="1" destOrd="0" parTransId="{978639E0-76E6-EC46-8972-3F4550E640CA}" sibTransId="{11639D23-593C-8242-BD21-843669D40B42}"/>
    <dgm:cxn modelId="{51FA2138-B60D-574A-9F91-05C11CB10728}" type="presOf" srcId="{26CB62AE-664A-49C3-845C-FDE6532E1A93}" destId="{4C32CA31-0C20-5C40-8E8E-D1AD4B84C9E0}" srcOrd="0" destOrd="0" presId="urn:microsoft.com/office/officeart/2005/8/layout/vList2"/>
    <dgm:cxn modelId="{5BF25F38-24A4-BE45-9233-D8C6679EA5F8}" srcId="{D5CB05C3-466E-4345-AC3B-4D0141478115}" destId="{CA724D80-F916-544F-8B14-822913D6F8E0}" srcOrd="3" destOrd="0" parTransId="{6494F389-16FF-C148-B18A-B3C812E5F029}" sibTransId="{13FD37F3-F07A-5940-9FB3-4E43D1762B5E}"/>
    <dgm:cxn modelId="{AABF486F-C7AD-F543-A621-1D36DCE1371B}" type="presOf" srcId="{CA724D80-F916-544F-8B14-822913D6F8E0}" destId="{5546E416-A86F-6641-8893-98B13DBE3EDA}" srcOrd="0" destOrd="0" presId="urn:microsoft.com/office/officeart/2005/8/layout/vList2"/>
    <dgm:cxn modelId="{A548707C-55A5-674C-AB19-8DFA2983D52D}" type="presOf" srcId="{0FFBB639-6C03-A746-B59D-6C55F5FEBD45}" destId="{602E3A0B-0E75-4841-A6DB-3999BB2CE01C}" srcOrd="0" destOrd="0" presId="urn:microsoft.com/office/officeart/2005/8/layout/vList2"/>
    <dgm:cxn modelId="{14A2D690-CCA8-AD4A-9738-AA8C87C46C55}" srcId="{D5CB05C3-466E-4345-AC3B-4D0141478115}" destId="{0FFBB639-6C03-A746-B59D-6C55F5FEBD45}" srcOrd="2" destOrd="0" parTransId="{F00B4C98-7CE7-BD42-AB4E-8FEA09D38B04}" sibTransId="{C043B100-B3EB-8443-983F-5274BCD67840}"/>
    <dgm:cxn modelId="{E5D96B95-FD83-7B41-9AA4-A7243D4A1916}" type="presOf" srcId="{859D9465-DF61-5E4A-A280-FC34F5002268}" destId="{FAA092D2-C831-CF4C-8E18-AB5A529F924C}" srcOrd="0" destOrd="0" presId="urn:microsoft.com/office/officeart/2005/8/layout/vList2"/>
    <dgm:cxn modelId="{6FD866A9-0F56-448B-9FDD-EE49B82456E4}" srcId="{D5CB05C3-466E-4345-AC3B-4D0141478115}" destId="{26CB62AE-664A-49C3-845C-FDE6532E1A93}" srcOrd="0" destOrd="0" parTransId="{759814AC-ECD8-4313-91AC-8EA34012C9A2}" sibTransId="{3AD9D831-A4AF-45EA-AE27-5E02DDC85020}"/>
    <dgm:cxn modelId="{001171DF-1CA2-5E42-AAD9-23BC32B2D761}" type="presOf" srcId="{D5CB05C3-466E-4345-AC3B-4D0141478115}" destId="{4646BE1F-FD95-F446-9497-05D6AAC7C628}" srcOrd="0" destOrd="0" presId="urn:microsoft.com/office/officeart/2005/8/layout/vList2"/>
    <dgm:cxn modelId="{8676C499-BCB9-0241-AB93-1FE0A05DEB66}" type="presParOf" srcId="{4646BE1F-FD95-F446-9497-05D6AAC7C628}" destId="{4C32CA31-0C20-5C40-8E8E-D1AD4B84C9E0}" srcOrd="0" destOrd="0" presId="urn:microsoft.com/office/officeart/2005/8/layout/vList2"/>
    <dgm:cxn modelId="{4D091AF1-EF79-7540-A85B-1A600D9F3E31}" type="presParOf" srcId="{4646BE1F-FD95-F446-9497-05D6AAC7C628}" destId="{3A550F73-FC48-2745-B553-FDCC446FECA4}" srcOrd="1" destOrd="0" presId="urn:microsoft.com/office/officeart/2005/8/layout/vList2"/>
    <dgm:cxn modelId="{8766037C-B9D1-3B41-A30C-7887000AC2D8}" type="presParOf" srcId="{4646BE1F-FD95-F446-9497-05D6AAC7C628}" destId="{FAA092D2-C831-CF4C-8E18-AB5A529F924C}" srcOrd="2" destOrd="0" presId="urn:microsoft.com/office/officeart/2005/8/layout/vList2"/>
    <dgm:cxn modelId="{F7644C1A-8878-5A4A-B6DF-2CFB166BAFA4}" type="presParOf" srcId="{4646BE1F-FD95-F446-9497-05D6AAC7C628}" destId="{ADA1358F-43EE-6046-94A1-F32A2735034C}" srcOrd="3" destOrd="0" presId="urn:microsoft.com/office/officeart/2005/8/layout/vList2"/>
    <dgm:cxn modelId="{42BA0E78-217E-4242-8283-DA360F313A37}" type="presParOf" srcId="{4646BE1F-FD95-F446-9497-05D6AAC7C628}" destId="{602E3A0B-0E75-4841-A6DB-3999BB2CE01C}" srcOrd="4" destOrd="0" presId="urn:microsoft.com/office/officeart/2005/8/layout/vList2"/>
    <dgm:cxn modelId="{33C7C29A-D352-4846-9EB5-ECB38ACF02EA}" type="presParOf" srcId="{4646BE1F-FD95-F446-9497-05D6AAC7C628}" destId="{9EBA8494-5B2A-7841-BE37-63B492F9239A}" srcOrd="5" destOrd="0" presId="urn:microsoft.com/office/officeart/2005/8/layout/vList2"/>
    <dgm:cxn modelId="{35B40B61-5414-CF49-B384-EB591021C1D1}" type="presParOf" srcId="{4646BE1F-FD95-F446-9497-05D6AAC7C628}" destId="{5546E416-A86F-6641-8893-98B13DBE3EDA}"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94A5D1-A2F2-4D3E-BED5-6C9D8B6F906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52833F9-9D3C-4381-9943-9AFD22337C5E}">
      <dgm:prSet phldrT="[Text]"/>
      <dgm:spPr/>
      <dgm:t>
        <a:bodyPr/>
        <a:lstStyle/>
        <a:p>
          <a:r>
            <a:rPr lang="en-US" dirty="0">
              <a:latin typeface="Times New Roman" panose="02020603050405020304" pitchFamily="18" charset="0"/>
              <a:cs typeface="Times New Roman" panose="02020603050405020304" pitchFamily="18" charset="0"/>
            </a:rPr>
            <a:t>Access to Information</a:t>
          </a:r>
        </a:p>
      </dgm:t>
    </dgm:pt>
    <dgm:pt modelId="{29F91C02-D4EE-4C51-87C7-E307A0161242}" type="parTrans" cxnId="{7CA818E9-D3B6-40C4-AB8B-32E48E5E3D5D}">
      <dgm:prSet/>
      <dgm:spPr/>
      <dgm:t>
        <a:bodyPr/>
        <a:lstStyle/>
        <a:p>
          <a:endParaRPr lang="en-US"/>
        </a:p>
      </dgm:t>
    </dgm:pt>
    <dgm:pt modelId="{935B6807-1387-45C6-82CA-FF65ACF9C099}" type="sibTrans" cxnId="{7CA818E9-D3B6-40C4-AB8B-32E48E5E3D5D}">
      <dgm:prSet/>
      <dgm:spPr/>
      <dgm:t>
        <a:bodyPr/>
        <a:lstStyle/>
        <a:p>
          <a:endParaRPr lang="en-US"/>
        </a:p>
      </dgm:t>
    </dgm:pt>
    <dgm:pt modelId="{F7526320-24A6-447C-A991-FF0F0EF16264}">
      <dgm:prSet phldrT="[Text]"/>
      <dgm:spPr/>
      <dgm:t>
        <a:bodyPr/>
        <a:lstStyle/>
        <a:p>
          <a:r>
            <a:rPr lang="en-US" dirty="0">
              <a:latin typeface="Times New Roman" panose="02020603050405020304" pitchFamily="18" charset="0"/>
              <a:cs typeface="Times New Roman" panose="02020603050405020304" pitchFamily="18" charset="0"/>
            </a:rPr>
            <a:t>Through networking, by access or browsing users can gain a large amount of information available on the internet and other networked resources.</a:t>
          </a:r>
        </a:p>
      </dgm:t>
    </dgm:pt>
    <dgm:pt modelId="{928DF2BD-1CF3-46D3-BE32-E89E5F842A2E}" type="parTrans" cxnId="{051F7671-725F-4F60-A863-4740188B08A2}">
      <dgm:prSet/>
      <dgm:spPr/>
      <dgm:t>
        <a:bodyPr/>
        <a:lstStyle/>
        <a:p>
          <a:endParaRPr lang="en-US"/>
        </a:p>
      </dgm:t>
    </dgm:pt>
    <dgm:pt modelId="{7A8460CA-7220-43B1-9FD7-AC542972C590}" type="sibTrans" cxnId="{051F7671-725F-4F60-A863-4740188B08A2}">
      <dgm:prSet/>
      <dgm:spPr/>
      <dgm:t>
        <a:bodyPr/>
        <a:lstStyle/>
        <a:p>
          <a:endParaRPr lang="en-US"/>
        </a:p>
      </dgm:t>
    </dgm:pt>
    <dgm:pt modelId="{E1B4D0C3-7200-4CFE-B964-BA072BD2F584}">
      <dgm:prSet phldrT="[Text]"/>
      <dgm:spPr/>
      <dgm:t>
        <a:bodyPr/>
        <a:lstStyle/>
        <a:p>
          <a:r>
            <a:rPr lang="en-US" dirty="0">
              <a:latin typeface="Times New Roman" panose="02020603050405020304" pitchFamily="18" charset="0"/>
              <a:cs typeface="Times New Roman" panose="02020603050405020304" pitchFamily="18" charset="0"/>
            </a:rPr>
            <a:t>Data Communication</a:t>
          </a:r>
        </a:p>
      </dgm:t>
    </dgm:pt>
    <dgm:pt modelId="{A9D49668-1A96-4586-9370-D096710825FB}" type="parTrans" cxnId="{D31B621A-C2D7-4548-8147-56529E8CFE3A}">
      <dgm:prSet/>
      <dgm:spPr/>
      <dgm:t>
        <a:bodyPr/>
        <a:lstStyle/>
        <a:p>
          <a:endParaRPr lang="en-US"/>
        </a:p>
      </dgm:t>
    </dgm:pt>
    <dgm:pt modelId="{DA911AF7-61FE-473A-8A2B-6AF6F824E113}" type="sibTrans" cxnId="{D31B621A-C2D7-4548-8147-56529E8CFE3A}">
      <dgm:prSet/>
      <dgm:spPr/>
      <dgm:t>
        <a:bodyPr/>
        <a:lstStyle/>
        <a:p>
          <a:endParaRPr lang="en-US"/>
        </a:p>
      </dgm:t>
    </dgm:pt>
    <dgm:pt modelId="{4D93F5D9-91D4-4DB4-AF07-AAFB7552C058}">
      <dgm:prSet phldrT="[Text]"/>
      <dgm:spPr/>
      <dgm:t>
        <a:bodyPr/>
        <a:lstStyle/>
        <a:p>
          <a:r>
            <a:rPr lang="en-US" dirty="0">
              <a:latin typeface="Times New Roman" panose="02020603050405020304" pitchFamily="18" charset="0"/>
              <a:cs typeface="Times New Roman" panose="02020603050405020304" pitchFamily="18" charset="0"/>
            </a:rPr>
            <a:t>Networking enables the communication of data between devices and systems, enabling real-time communication and collaboration.</a:t>
          </a:r>
        </a:p>
      </dgm:t>
    </dgm:pt>
    <dgm:pt modelId="{8C612654-77EC-4AF8-833D-90B1DB57B410}" type="parTrans" cxnId="{E50E3B51-F91D-4A53-A6AA-4AE00893BE76}">
      <dgm:prSet/>
      <dgm:spPr/>
      <dgm:t>
        <a:bodyPr/>
        <a:lstStyle/>
        <a:p>
          <a:endParaRPr lang="en-US"/>
        </a:p>
      </dgm:t>
    </dgm:pt>
    <dgm:pt modelId="{90F67E0B-BA06-4C24-85D7-6D689F271963}" type="sibTrans" cxnId="{E50E3B51-F91D-4A53-A6AA-4AE00893BE76}">
      <dgm:prSet/>
      <dgm:spPr/>
      <dgm:t>
        <a:bodyPr/>
        <a:lstStyle/>
        <a:p>
          <a:endParaRPr lang="en-US"/>
        </a:p>
      </dgm:t>
    </dgm:pt>
    <dgm:pt modelId="{FE81FD4C-6BF8-430E-86D1-36046D6D071D}">
      <dgm:prSet phldrT="[Text]"/>
      <dgm:spPr/>
      <dgm:t>
        <a:bodyPr/>
        <a:lstStyle/>
        <a:p>
          <a:r>
            <a:rPr lang="en-US" dirty="0">
              <a:latin typeface="Times New Roman" panose="02020603050405020304" pitchFamily="18" charset="0"/>
              <a:cs typeface="Times New Roman" panose="02020603050405020304" pitchFamily="18" charset="0"/>
            </a:rPr>
            <a:t>Resource Sharing</a:t>
          </a:r>
        </a:p>
      </dgm:t>
    </dgm:pt>
    <dgm:pt modelId="{79A4B43A-4B9A-4B2B-8197-3F1AD1D8AF14}" type="parTrans" cxnId="{B2A9A9FA-3461-410F-8D6B-CBCA846F20E9}">
      <dgm:prSet/>
      <dgm:spPr/>
      <dgm:t>
        <a:bodyPr/>
        <a:lstStyle/>
        <a:p>
          <a:endParaRPr lang="en-US"/>
        </a:p>
      </dgm:t>
    </dgm:pt>
    <dgm:pt modelId="{0BC5AE8E-7753-4C97-9A04-6B8EE55FF44A}" type="sibTrans" cxnId="{B2A9A9FA-3461-410F-8D6B-CBCA846F20E9}">
      <dgm:prSet/>
      <dgm:spPr/>
      <dgm:t>
        <a:bodyPr/>
        <a:lstStyle/>
        <a:p>
          <a:endParaRPr lang="en-US"/>
        </a:p>
      </dgm:t>
    </dgm:pt>
    <dgm:pt modelId="{94C73D33-1496-4A57-A002-B4E0EAB85E6D}">
      <dgm:prSet phldrT="[Text]"/>
      <dgm:spPr/>
      <dgm:t>
        <a:bodyPr/>
        <a:lstStyle/>
        <a:p>
          <a:r>
            <a:rPr lang="en-US" dirty="0">
              <a:latin typeface="Times New Roman" panose="02020603050405020304" pitchFamily="18" charset="0"/>
              <a:cs typeface="Times New Roman" panose="02020603050405020304" pitchFamily="18" charset="0"/>
            </a:rPr>
            <a:t>: Networking allows sharing of resources such as printers, storage devices, and software applications.</a:t>
          </a:r>
        </a:p>
      </dgm:t>
    </dgm:pt>
    <dgm:pt modelId="{7B74CC5A-6D14-4296-85FB-539B603AFF5C}" type="parTrans" cxnId="{4222F258-251D-4C1B-BAAF-EB7C9D25E13D}">
      <dgm:prSet/>
      <dgm:spPr/>
      <dgm:t>
        <a:bodyPr/>
        <a:lstStyle/>
        <a:p>
          <a:endParaRPr lang="en-US"/>
        </a:p>
      </dgm:t>
    </dgm:pt>
    <dgm:pt modelId="{C8243E81-FD4E-424C-87E7-29AE45086E27}" type="sibTrans" cxnId="{4222F258-251D-4C1B-BAAF-EB7C9D25E13D}">
      <dgm:prSet/>
      <dgm:spPr/>
      <dgm:t>
        <a:bodyPr/>
        <a:lstStyle/>
        <a:p>
          <a:endParaRPr lang="en-US"/>
        </a:p>
      </dgm:t>
    </dgm:pt>
    <dgm:pt modelId="{C011E549-9AE8-4942-96BE-D569507504C8}">
      <dgm:prSet phldrT="[Text]"/>
      <dgm:spPr/>
      <dgm:t>
        <a:bodyPr/>
        <a:lstStyle/>
        <a:p>
          <a:r>
            <a:rPr lang="en-US" dirty="0">
              <a:latin typeface="Times New Roman" panose="02020603050405020304" pitchFamily="18" charset="0"/>
              <a:cs typeface="Times New Roman" panose="02020603050405020304" pitchFamily="18" charset="0"/>
            </a:rPr>
            <a:t>Networking enables connectivity global, allowing devices and users from different geographical locations to communicate seamlessly.</a:t>
          </a:r>
        </a:p>
      </dgm:t>
    </dgm:pt>
    <dgm:pt modelId="{7A9EB0EC-FB9C-4CB3-97E9-2A01ECED1F52}" type="parTrans" cxnId="{6E7EC7E1-D393-472B-B423-0E496E89D620}">
      <dgm:prSet/>
      <dgm:spPr/>
      <dgm:t>
        <a:bodyPr/>
        <a:lstStyle/>
        <a:p>
          <a:endParaRPr lang="en-US"/>
        </a:p>
      </dgm:t>
    </dgm:pt>
    <dgm:pt modelId="{39751B27-C215-4706-868B-83026BC69080}" type="sibTrans" cxnId="{6E7EC7E1-D393-472B-B423-0E496E89D620}">
      <dgm:prSet/>
      <dgm:spPr/>
      <dgm:t>
        <a:bodyPr/>
        <a:lstStyle/>
        <a:p>
          <a:endParaRPr lang="en-US"/>
        </a:p>
      </dgm:t>
    </dgm:pt>
    <dgm:pt modelId="{6645CD14-C61E-49F7-9C3F-EBBC0685B7C1}">
      <dgm:prSet phldrT="[Text]"/>
      <dgm:spPr/>
      <dgm:t>
        <a:bodyPr/>
        <a:lstStyle/>
        <a:p>
          <a:r>
            <a:rPr lang="en-US" dirty="0">
              <a:latin typeface="Times New Roman" panose="02020603050405020304" pitchFamily="18" charset="0"/>
              <a:cs typeface="Times New Roman" panose="02020603050405020304" pitchFamily="18" charset="0"/>
            </a:rPr>
            <a:t>Global Connectivity</a:t>
          </a:r>
        </a:p>
      </dgm:t>
    </dgm:pt>
    <dgm:pt modelId="{02B1C448-69C3-4281-B70D-A4EA04A69E6C}" type="parTrans" cxnId="{39F8F3E5-8C77-4323-942A-216CE62B420D}">
      <dgm:prSet/>
      <dgm:spPr/>
      <dgm:t>
        <a:bodyPr/>
        <a:lstStyle/>
        <a:p>
          <a:endParaRPr lang="en-US"/>
        </a:p>
      </dgm:t>
    </dgm:pt>
    <dgm:pt modelId="{10D54CC9-912D-47CB-9373-7DF22F77CDCB}" type="sibTrans" cxnId="{39F8F3E5-8C77-4323-942A-216CE62B420D}">
      <dgm:prSet/>
      <dgm:spPr/>
      <dgm:t>
        <a:bodyPr/>
        <a:lstStyle/>
        <a:p>
          <a:endParaRPr lang="en-US"/>
        </a:p>
      </dgm:t>
    </dgm:pt>
    <dgm:pt modelId="{F871060A-5595-4BBE-BD3A-5FFB0DAE74EB}">
      <dgm:prSet phldrT="[Text]"/>
      <dgm:spPr/>
      <dgm:t>
        <a:bodyPr/>
        <a:lstStyle/>
        <a:p>
          <a:endParaRPr lang="en-US" dirty="0">
            <a:latin typeface="Times New Roman" panose="02020603050405020304" pitchFamily="18" charset="0"/>
            <a:cs typeface="Times New Roman" panose="02020603050405020304" pitchFamily="18" charset="0"/>
          </a:endParaRPr>
        </a:p>
      </dgm:t>
    </dgm:pt>
    <dgm:pt modelId="{BE0C988F-8C73-4C1E-855A-1ADB71FF1F85}" type="parTrans" cxnId="{57344245-9F43-4C59-8ACE-1AEBF925680D}">
      <dgm:prSet/>
      <dgm:spPr/>
      <dgm:t>
        <a:bodyPr/>
        <a:lstStyle/>
        <a:p>
          <a:endParaRPr lang="en-US"/>
        </a:p>
      </dgm:t>
    </dgm:pt>
    <dgm:pt modelId="{228A034F-A6A1-4313-ABC0-6C7744618547}" type="sibTrans" cxnId="{57344245-9F43-4C59-8ACE-1AEBF925680D}">
      <dgm:prSet/>
      <dgm:spPr/>
      <dgm:t>
        <a:bodyPr/>
        <a:lstStyle/>
        <a:p>
          <a:endParaRPr lang="en-US"/>
        </a:p>
      </dgm:t>
    </dgm:pt>
    <dgm:pt modelId="{D6E3A165-7763-4AE8-88C7-1ADB1E4AD771}">
      <dgm:prSet phldrT="[Text]"/>
      <dgm:spPr/>
      <dgm:t>
        <a:bodyPr/>
        <a:lstStyle/>
        <a:p>
          <a:r>
            <a:rPr lang="en-US" dirty="0">
              <a:latin typeface="Times New Roman" panose="02020603050405020304" pitchFamily="18" charset="0"/>
              <a:cs typeface="Times New Roman" panose="02020603050405020304" pitchFamily="18" charset="0"/>
            </a:rPr>
            <a:t>Networking is essential for the smooth operation of businesses, enabling functions such as online transactions, inventory management, customer relationship management (CRM), and supply chain management.</a:t>
          </a:r>
        </a:p>
      </dgm:t>
    </dgm:pt>
    <dgm:pt modelId="{9D5B13F4-4888-411B-A0F8-FD15CA724BD0}" type="parTrans" cxnId="{B8AB2D04-58CB-455E-8711-F936E4C50BF0}">
      <dgm:prSet/>
      <dgm:spPr/>
      <dgm:t>
        <a:bodyPr/>
        <a:lstStyle/>
        <a:p>
          <a:endParaRPr lang="en-US"/>
        </a:p>
      </dgm:t>
    </dgm:pt>
    <dgm:pt modelId="{F255A14B-B295-45C1-BA1B-07CE51A46DE0}" type="sibTrans" cxnId="{B8AB2D04-58CB-455E-8711-F936E4C50BF0}">
      <dgm:prSet/>
      <dgm:spPr/>
      <dgm:t>
        <a:bodyPr/>
        <a:lstStyle/>
        <a:p>
          <a:endParaRPr lang="en-US"/>
        </a:p>
      </dgm:t>
    </dgm:pt>
    <dgm:pt modelId="{C1E53544-8641-4A78-AC9F-8A1AC7C36DDB}">
      <dgm:prSet phldrT="[Text]"/>
      <dgm:spPr/>
      <dgm:t>
        <a:bodyPr/>
        <a:lstStyle/>
        <a:p>
          <a:r>
            <a:rPr lang="en-US" dirty="0">
              <a:latin typeface="Times New Roman" panose="02020603050405020304" pitchFamily="18" charset="0"/>
              <a:cs typeface="Times New Roman" panose="02020603050405020304" pitchFamily="18" charset="0"/>
            </a:rPr>
            <a:t>Business Operations</a:t>
          </a:r>
        </a:p>
      </dgm:t>
    </dgm:pt>
    <dgm:pt modelId="{E517B623-9046-4E71-9C68-9A7430F9C3E0}" type="parTrans" cxnId="{BC575ACD-0A95-41DA-9B24-756CAAF6726F}">
      <dgm:prSet/>
      <dgm:spPr/>
      <dgm:t>
        <a:bodyPr/>
        <a:lstStyle/>
        <a:p>
          <a:endParaRPr lang="en-US"/>
        </a:p>
      </dgm:t>
    </dgm:pt>
    <dgm:pt modelId="{6005442D-AE77-473B-9AE5-ED69FFE04880}" type="sibTrans" cxnId="{BC575ACD-0A95-41DA-9B24-756CAAF6726F}">
      <dgm:prSet/>
      <dgm:spPr/>
      <dgm:t>
        <a:bodyPr/>
        <a:lstStyle/>
        <a:p>
          <a:endParaRPr lang="en-US"/>
        </a:p>
      </dgm:t>
    </dgm:pt>
    <dgm:pt modelId="{2CBE3512-099C-4C4D-A81C-BC22782833CF}">
      <dgm:prSet phldrT="[Text]"/>
      <dgm:spPr/>
      <dgm:t>
        <a:bodyPr/>
        <a:lstStyle/>
        <a:p>
          <a:r>
            <a:rPr lang="en-US" dirty="0">
              <a:latin typeface="Times New Roman" panose="02020603050405020304" pitchFamily="18" charset="0"/>
              <a:cs typeface="Times New Roman" panose="02020603050405020304" pitchFamily="18" charset="0"/>
            </a:rPr>
            <a:t>With the proliferation of networking, ensuring the security and privacy of data has become paramount.</a:t>
          </a:r>
        </a:p>
      </dgm:t>
    </dgm:pt>
    <dgm:pt modelId="{C21E7577-A400-4C5C-B0A7-F3C4D8E06A19}" type="parTrans" cxnId="{8372130D-5459-46FF-B0DB-6330169AE2D5}">
      <dgm:prSet/>
      <dgm:spPr/>
      <dgm:t>
        <a:bodyPr/>
        <a:lstStyle/>
        <a:p>
          <a:endParaRPr lang="en-US"/>
        </a:p>
      </dgm:t>
    </dgm:pt>
    <dgm:pt modelId="{B6CBC8DF-1679-4AE1-89EB-EF4138B977B7}" type="sibTrans" cxnId="{8372130D-5459-46FF-B0DB-6330169AE2D5}">
      <dgm:prSet/>
      <dgm:spPr/>
      <dgm:t>
        <a:bodyPr/>
        <a:lstStyle/>
        <a:p>
          <a:endParaRPr lang="en-US"/>
        </a:p>
      </dgm:t>
    </dgm:pt>
    <dgm:pt modelId="{1459C518-4705-454A-ABAA-D6AD7AE67F84}">
      <dgm:prSet phldrT="[Text]"/>
      <dgm:spPr/>
      <dgm:t>
        <a:bodyPr/>
        <a:lstStyle/>
        <a:p>
          <a:r>
            <a:rPr lang="en-US" dirty="0">
              <a:latin typeface="Times New Roman" panose="02020603050405020304" pitchFamily="18" charset="0"/>
              <a:cs typeface="Times New Roman" panose="02020603050405020304" pitchFamily="18" charset="0"/>
            </a:rPr>
            <a:t>Security and Privacy</a:t>
          </a:r>
        </a:p>
      </dgm:t>
    </dgm:pt>
    <dgm:pt modelId="{7AAF5D57-7B02-4425-B358-9113158A5798}" type="parTrans" cxnId="{28C551C9-24B1-4AA5-9774-500A16CBB931}">
      <dgm:prSet/>
      <dgm:spPr/>
      <dgm:t>
        <a:bodyPr/>
        <a:lstStyle/>
        <a:p>
          <a:endParaRPr lang="en-US"/>
        </a:p>
      </dgm:t>
    </dgm:pt>
    <dgm:pt modelId="{040B6136-5DB3-451B-8008-9B271CB877FA}" type="sibTrans" cxnId="{28C551C9-24B1-4AA5-9774-500A16CBB931}">
      <dgm:prSet/>
      <dgm:spPr/>
      <dgm:t>
        <a:bodyPr/>
        <a:lstStyle/>
        <a:p>
          <a:endParaRPr lang="en-US"/>
        </a:p>
      </dgm:t>
    </dgm:pt>
    <dgm:pt modelId="{18537439-4CDF-4421-AD28-D1D3BEF33642}" type="pres">
      <dgm:prSet presAssocID="{A594A5D1-A2F2-4D3E-BED5-6C9D8B6F906D}" presName="Name0" presStyleCnt="0">
        <dgm:presLayoutVars>
          <dgm:dir/>
          <dgm:animLvl val="lvl"/>
          <dgm:resizeHandles val="exact"/>
        </dgm:presLayoutVars>
      </dgm:prSet>
      <dgm:spPr/>
    </dgm:pt>
    <dgm:pt modelId="{00018038-96AC-4DA6-8C3F-F7BB743314E5}" type="pres">
      <dgm:prSet presAssocID="{C52833F9-9D3C-4381-9943-9AFD22337C5E}" presName="composite" presStyleCnt="0"/>
      <dgm:spPr/>
    </dgm:pt>
    <dgm:pt modelId="{94B972B8-E083-4B88-BDD3-27E3CD1E1490}" type="pres">
      <dgm:prSet presAssocID="{C52833F9-9D3C-4381-9943-9AFD22337C5E}" presName="parTx" presStyleLbl="alignNode1" presStyleIdx="0" presStyleCnt="6">
        <dgm:presLayoutVars>
          <dgm:chMax val="0"/>
          <dgm:chPref val="0"/>
          <dgm:bulletEnabled val="1"/>
        </dgm:presLayoutVars>
      </dgm:prSet>
      <dgm:spPr/>
    </dgm:pt>
    <dgm:pt modelId="{5765968A-884A-44B1-ADB3-0BD32674A263}" type="pres">
      <dgm:prSet presAssocID="{C52833F9-9D3C-4381-9943-9AFD22337C5E}" presName="desTx" presStyleLbl="alignAccFollowNode1" presStyleIdx="0" presStyleCnt="6">
        <dgm:presLayoutVars>
          <dgm:bulletEnabled val="1"/>
        </dgm:presLayoutVars>
      </dgm:prSet>
      <dgm:spPr/>
    </dgm:pt>
    <dgm:pt modelId="{982E541D-48C2-4323-8C9E-833975E4CABF}" type="pres">
      <dgm:prSet presAssocID="{935B6807-1387-45C6-82CA-FF65ACF9C099}" presName="space" presStyleCnt="0"/>
      <dgm:spPr/>
    </dgm:pt>
    <dgm:pt modelId="{C3150D0B-6783-4453-AE87-CC56B7C8E732}" type="pres">
      <dgm:prSet presAssocID="{E1B4D0C3-7200-4CFE-B964-BA072BD2F584}" presName="composite" presStyleCnt="0"/>
      <dgm:spPr/>
    </dgm:pt>
    <dgm:pt modelId="{50BEB033-447D-44F7-800C-BF4710F56388}" type="pres">
      <dgm:prSet presAssocID="{E1B4D0C3-7200-4CFE-B964-BA072BD2F584}" presName="parTx" presStyleLbl="alignNode1" presStyleIdx="1" presStyleCnt="6">
        <dgm:presLayoutVars>
          <dgm:chMax val="0"/>
          <dgm:chPref val="0"/>
          <dgm:bulletEnabled val="1"/>
        </dgm:presLayoutVars>
      </dgm:prSet>
      <dgm:spPr/>
    </dgm:pt>
    <dgm:pt modelId="{107375B7-7717-45BD-8CDD-11DE3EDEA6F8}" type="pres">
      <dgm:prSet presAssocID="{E1B4D0C3-7200-4CFE-B964-BA072BD2F584}" presName="desTx" presStyleLbl="alignAccFollowNode1" presStyleIdx="1" presStyleCnt="6">
        <dgm:presLayoutVars>
          <dgm:bulletEnabled val="1"/>
        </dgm:presLayoutVars>
      </dgm:prSet>
      <dgm:spPr/>
    </dgm:pt>
    <dgm:pt modelId="{484AB65F-03AB-4B19-BBA4-E5561BEAFC90}" type="pres">
      <dgm:prSet presAssocID="{DA911AF7-61FE-473A-8A2B-6AF6F824E113}" presName="space" presStyleCnt="0"/>
      <dgm:spPr/>
    </dgm:pt>
    <dgm:pt modelId="{E00E45CE-4EFC-4AA5-A488-318E4D9A14AE}" type="pres">
      <dgm:prSet presAssocID="{FE81FD4C-6BF8-430E-86D1-36046D6D071D}" presName="composite" presStyleCnt="0"/>
      <dgm:spPr/>
    </dgm:pt>
    <dgm:pt modelId="{AC6B0F09-95BB-479A-90DE-AEC6639AF7BF}" type="pres">
      <dgm:prSet presAssocID="{FE81FD4C-6BF8-430E-86D1-36046D6D071D}" presName="parTx" presStyleLbl="alignNode1" presStyleIdx="2" presStyleCnt="6">
        <dgm:presLayoutVars>
          <dgm:chMax val="0"/>
          <dgm:chPref val="0"/>
          <dgm:bulletEnabled val="1"/>
        </dgm:presLayoutVars>
      </dgm:prSet>
      <dgm:spPr/>
    </dgm:pt>
    <dgm:pt modelId="{C67BB47A-74FB-4FEC-BA06-C80F94743696}" type="pres">
      <dgm:prSet presAssocID="{FE81FD4C-6BF8-430E-86D1-36046D6D071D}" presName="desTx" presStyleLbl="alignAccFollowNode1" presStyleIdx="2" presStyleCnt="6">
        <dgm:presLayoutVars>
          <dgm:bulletEnabled val="1"/>
        </dgm:presLayoutVars>
      </dgm:prSet>
      <dgm:spPr/>
    </dgm:pt>
    <dgm:pt modelId="{BA0981C4-D7C2-4BDC-97F8-015CC0EAB49E}" type="pres">
      <dgm:prSet presAssocID="{0BC5AE8E-7753-4C97-9A04-6B8EE55FF44A}" presName="space" presStyleCnt="0"/>
      <dgm:spPr/>
    </dgm:pt>
    <dgm:pt modelId="{9F94E39A-CD52-4AEC-84FE-24A99AF37DBD}" type="pres">
      <dgm:prSet presAssocID="{6645CD14-C61E-49F7-9C3F-EBBC0685B7C1}" presName="composite" presStyleCnt="0"/>
      <dgm:spPr/>
    </dgm:pt>
    <dgm:pt modelId="{8354D66A-6EB9-4442-BC45-2E28578EC54E}" type="pres">
      <dgm:prSet presAssocID="{6645CD14-C61E-49F7-9C3F-EBBC0685B7C1}" presName="parTx" presStyleLbl="alignNode1" presStyleIdx="3" presStyleCnt="6">
        <dgm:presLayoutVars>
          <dgm:chMax val="0"/>
          <dgm:chPref val="0"/>
          <dgm:bulletEnabled val="1"/>
        </dgm:presLayoutVars>
      </dgm:prSet>
      <dgm:spPr/>
    </dgm:pt>
    <dgm:pt modelId="{7E3C9505-7D70-4913-A1F0-D1B6509A9CCE}" type="pres">
      <dgm:prSet presAssocID="{6645CD14-C61E-49F7-9C3F-EBBC0685B7C1}" presName="desTx" presStyleLbl="alignAccFollowNode1" presStyleIdx="3" presStyleCnt="6">
        <dgm:presLayoutVars>
          <dgm:bulletEnabled val="1"/>
        </dgm:presLayoutVars>
      </dgm:prSet>
      <dgm:spPr/>
    </dgm:pt>
    <dgm:pt modelId="{5642E636-BC33-430C-BB71-46B3229BF1A2}" type="pres">
      <dgm:prSet presAssocID="{10D54CC9-912D-47CB-9373-7DF22F77CDCB}" presName="space" presStyleCnt="0"/>
      <dgm:spPr/>
    </dgm:pt>
    <dgm:pt modelId="{C806D01A-1E70-46EC-B3E9-EC838333FFDA}" type="pres">
      <dgm:prSet presAssocID="{C1E53544-8641-4A78-AC9F-8A1AC7C36DDB}" presName="composite" presStyleCnt="0"/>
      <dgm:spPr/>
    </dgm:pt>
    <dgm:pt modelId="{0A0D161D-FB65-4EE6-AE0B-22A6798BEE2C}" type="pres">
      <dgm:prSet presAssocID="{C1E53544-8641-4A78-AC9F-8A1AC7C36DDB}" presName="parTx" presStyleLbl="alignNode1" presStyleIdx="4" presStyleCnt="6">
        <dgm:presLayoutVars>
          <dgm:chMax val="0"/>
          <dgm:chPref val="0"/>
          <dgm:bulletEnabled val="1"/>
        </dgm:presLayoutVars>
      </dgm:prSet>
      <dgm:spPr/>
    </dgm:pt>
    <dgm:pt modelId="{7D4EA91E-1D96-4534-BAAE-30859AA53B69}" type="pres">
      <dgm:prSet presAssocID="{C1E53544-8641-4A78-AC9F-8A1AC7C36DDB}" presName="desTx" presStyleLbl="alignAccFollowNode1" presStyleIdx="4" presStyleCnt="6">
        <dgm:presLayoutVars>
          <dgm:bulletEnabled val="1"/>
        </dgm:presLayoutVars>
      </dgm:prSet>
      <dgm:spPr/>
    </dgm:pt>
    <dgm:pt modelId="{6F6A42C9-4EE4-4E4D-BC45-0E124A672BC5}" type="pres">
      <dgm:prSet presAssocID="{6005442D-AE77-473B-9AE5-ED69FFE04880}" presName="space" presStyleCnt="0"/>
      <dgm:spPr/>
    </dgm:pt>
    <dgm:pt modelId="{FA7ECDF0-E2A5-47FB-ABF3-D98989B9257A}" type="pres">
      <dgm:prSet presAssocID="{1459C518-4705-454A-ABAA-D6AD7AE67F84}" presName="composite" presStyleCnt="0"/>
      <dgm:spPr/>
    </dgm:pt>
    <dgm:pt modelId="{1E7444AB-AD1C-4464-ABB0-491CA11AB446}" type="pres">
      <dgm:prSet presAssocID="{1459C518-4705-454A-ABAA-D6AD7AE67F84}" presName="parTx" presStyleLbl="alignNode1" presStyleIdx="5" presStyleCnt="6">
        <dgm:presLayoutVars>
          <dgm:chMax val="0"/>
          <dgm:chPref val="0"/>
          <dgm:bulletEnabled val="1"/>
        </dgm:presLayoutVars>
      </dgm:prSet>
      <dgm:spPr/>
    </dgm:pt>
    <dgm:pt modelId="{C3B08432-035B-47DF-80B4-3653060155B9}" type="pres">
      <dgm:prSet presAssocID="{1459C518-4705-454A-ABAA-D6AD7AE67F84}" presName="desTx" presStyleLbl="alignAccFollowNode1" presStyleIdx="5" presStyleCnt="6">
        <dgm:presLayoutVars>
          <dgm:bulletEnabled val="1"/>
        </dgm:presLayoutVars>
      </dgm:prSet>
      <dgm:spPr/>
    </dgm:pt>
  </dgm:ptLst>
  <dgm:cxnLst>
    <dgm:cxn modelId="{B8AB2D04-58CB-455E-8711-F936E4C50BF0}" srcId="{C1E53544-8641-4A78-AC9F-8A1AC7C36DDB}" destId="{D6E3A165-7763-4AE8-88C7-1ADB1E4AD771}" srcOrd="0" destOrd="0" parTransId="{9D5B13F4-4888-411B-A0F8-FD15CA724BD0}" sibTransId="{F255A14B-B295-45C1-BA1B-07CE51A46DE0}"/>
    <dgm:cxn modelId="{8372130D-5459-46FF-B0DB-6330169AE2D5}" srcId="{1459C518-4705-454A-ABAA-D6AD7AE67F84}" destId="{2CBE3512-099C-4C4D-A81C-BC22782833CF}" srcOrd="0" destOrd="0" parTransId="{C21E7577-A400-4C5C-B0A7-F3C4D8E06A19}" sibTransId="{B6CBC8DF-1679-4AE1-89EB-EF4138B977B7}"/>
    <dgm:cxn modelId="{D31B621A-C2D7-4548-8147-56529E8CFE3A}" srcId="{A594A5D1-A2F2-4D3E-BED5-6C9D8B6F906D}" destId="{E1B4D0C3-7200-4CFE-B964-BA072BD2F584}" srcOrd="1" destOrd="0" parTransId="{A9D49668-1A96-4586-9370-D096710825FB}" sibTransId="{DA911AF7-61FE-473A-8A2B-6AF6F824E113}"/>
    <dgm:cxn modelId="{36DA071E-65C9-463F-B34A-860F52BC4326}" type="presOf" srcId="{1459C518-4705-454A-ABAA-D6AD7AE67F84}" destId="{1E7444AB-AD1C-4464-ABB0-491CA11AB446}" srcOrd="0" destOrd="0" presId="urn:microsoft.com/office/officeart/2005/8/layout/hList1"/>
    <dgm:cxn modelId="{68D93B23-7885-4533-8F61-A21711E18247}" type="presOf" srcId="{D6E3A165-7763-4AE8-88C7-1ADB1E4AD771}" destId="{7D4EA91E-1D96-4534-BAAE-30859AA53B69}" srcOrd="0" destOrd="0" presId="urn:microsoft.com/office/officeart/2005/8/layout/hList1"/>
    <dgm:cxn modelId="{B3C17B28-5ADE-41EA-B679-ED0879A27035}" type="presOf" srcId="{A594A5D1-A2F2-4D3E-BED5-6C9D8B6F906D}" destId="{18537439-4CDF-4421-AD28-D1D3BEF33642}" srcOrd="0" destOrd="0" presId="urn:microsoft.com/office/officeart/2005/8/layout/hList1"/>
    <dgm:cxn modelId="{8A3CCA40-EC10-4867-99F0-74484FF7EA9F}" type="presOf" srcId="{C011E549-9AE8-4942-96BE-D569507504C8}" destId="{7E3C9505-7D70-4913-A1F0-D1B6509A9CCE}" srcOrd="0" destOrd="0" presId="urn:microsoft.com/office/officeart/2005/8/layout/hList1"/>
    <dgm:cxn modelId="{57344245-9F43-4C59-8ACE-1AEBF925680D}" srcId="{1459C518-4705-454A-ABAA-D6AD7AE67F84}" destId="{F871060A-5595-4BBE-BD3A-5FFB0DAE74EB}" srcOrd="1" destOrd="0" parTransId="{BE0C988F-8C73-4C1E-855A-1ADB71FF1F85}" sibTransId="{228A034F-A6A1-4313-ABC0-6C7744618547}"/>
    <dgm:cxn modelId="{1D14D24B-6ADF-4ADF-A3BB-D44D8B93C8F4}" type="presOf" srcId="{F871060A-5595-4BBE-BD3A-5FFB0DAE74EB}" destId="{C3B08432-035B-47DF-80B4-3653060155B9}" srcOrd="0" destOrd="1" presId="urn:microsoft.com/office/officeart/2005/8/layout/hList1"/>
    <dgm:cxn modelId="{E50E3B51-F91D-4A53-A6AA-4AE00893BE76}" srcId="{E1B4D0C3-7200-4CFE-B964-BA072BD2F584}" destId="{4D93F5D9-91D4-4DB4-AF07-AAFB7552C058}" srcOrd="0" destOrd="0" parTransId="{8C612654-77EC-4AF8-833D-90B1DB57B410}" sibTransId="{90F67E0B-BA06-4C24-85D7-6D689F271963}"/>
    <dgm:cxn modelId="{4222F258-251D-4C1B-BAAF-EB7C9D25E13D}" srcId="{FE81FD4C-6BF8-430E-86D1-36046D6D071D}" destId="{94C73D33-1496-4A57-A002-B4E0EAB85E6D}" srcOrd="0" destOrd="0" parTransId="{7B74CC5A-6D14-4296-85FB-539B603AFF5C}" sibTransId="{C8243E81-FD4E-424C-87E7-29AE45086E27}"/>
    <dgm:cxn modelId="{859C4C6A-FA5B-4A04-A831-F9489AF32A9B}" type="presOf" srcId="{6645CD14-C61E-49F7-9C3F-EBBC0685B7C1}" destId="{8354D66A-6EB9-4442-BC45-2E28578EC54E}" srcOrd="0" destOrd="0" presId="urn:microsoft.com/office/officeart/2005/8/layout/hList1"/>
    <dgm:cxn modelId="{B673D66A-D642-48CE-BF03-22DD8D6E3A40}" type="presOf" srcId="{F7526320-24A6-447C-A991-FF0F0EF16264}" destId="{5765968A-884A-44B1-ADB3-0BD32674A263}" srcOrd="0" destOrd="0" presId="urn:microsoft.com/office/officeart/2005/8/layout/hList1"/>
    <dgm:cxn modelId="{051F7671-725F-4F60-A863-4740188B08A2}" srcId="{C52833F9-9D3C-4381-9943-9AFD22337C5E}" destId="{F7526320-24A6-447C-A991-FF0F0EF16264}" srcOrd="0" destOrd="0" parTransId="{928DF2BD-1CF3-46D3-BE32-E89E5F842A2E}" sibTransId="{7A8460CA-7220-43B1-9FD7-AC542972C590}"/>
    <dgm:cxn modelId="{C53FB982-C704-4DF1-A086-68BE76C98770}" type="presOf" srcId="{C1E53544-8641-4A78-AC9F-8A1AC7C36DDB}" destId="{0A0D161D-FB65-4EE6-AE0B-22A6798BEE2C}" srcOrd="0" destOrd="0" presId="urn:microsoft.com/office/officeart/2005/8/layout/hList1"/>
    <dgm:cxn modelId="{0D48C790-F118-4D7A-94E1-E4FB6F852355}" type="presOf" srcId="{FE81FD4C-6BF8-430E-86D1-36046D6D071D}" destId="{AC6B0F09-95BB-479A-90DE-AEC6639AF7BF}" srcOrd="0" destOrd="0" presId="urn:microsoft.com/office/officeart/2005/8/layout/hList1"/>
    <dgm:cxn modelId="{62EA7191-F9A4-4581-B1C1-3A3BB98C9781}" type="presOf" srcId="{C52833F9-9D3C-4381-9943-9AFD22337C5E}" destId="{94B972B8-E083-4B88-BDD3-27E3CD1E1490}" srcOrd="0" destOrd="0" presId="urn:microsoft.com/office/officeart/2005/8/layout/hList1"/>
    <dgm:cxn modelId="{28C551C9-24B1-4AA5-9774-500A16CBB931}" srcId="{A594A5D1-A2F2-4D3E-BED5-6C9D8B6F906D}" destId="{1459C518-4705-454A-ABAA-D6AD7AE67F84}" srcOrd="5" destOrd="0" parTransId="{7AAF5D57-7B02-4425-B358-9113158A5798}" sibTransId="{040B6136-5DB3-451B-8008-9B271CB877FA}"/>
    <dgm:cxn modelId="{BC575ACD-0A95-41DA-9B24-756CAAF6726F}" srcId="{A594A5D1-A2F2-4D3E-BED5-6C9D8B6F906D}" destId="{C1E53544-8641-4A78-AC9F-8A1AC7C36DDB}" srcOrd="4" destOrd="0" parTransId="{E517B623-9046-4E71-9C68-9A7430F9C3E0}" sibTransId="{6005442D-AE77-473B-9AE5-ED69FFE04880}"/>
    <dgm:cxn modelId="{41E89FCF-64F4-4506-817E-98B9037C0CCE}" type="presOf" srcId="{E1B4D0C3-7200-4CFE-B964-BA072BD2F584}" destId="{50BEB033-447D-44F7-800C-BF4710F56388}" srcOrd="0" destOrd="0" presId="urn:microsoft.com/office/officeart/2005/8/layout/hList1"/>
    <dgm:cxn modelId="{6E7EC7E1-D393-472B-B423-0E496E89D620}" srcId="{6645CD14-C61E-49F7-9C3F-EBBC0685B7C1}" destId="{C011E549-9AE8-4942-96BE-D569507504C8}" srcOrd="0" destOrd="0" parTransId="{7A9EB0EC-FB9C-4CB3-97E9-2A01ECED1F52}" sibTransId="{39751B27-C215-4706-868B-83026BC69080}"/>
    <dgm:cxn modelId="{39F8F3E5-8C77-4323-942A-216CE62B420D}" srcId="{A594A5D1-A2F2-4D3E-BED5-6C9D8B6F906D}" destId="{6645CD14-C61E-49F7-9C3F-EBBC0685B7C1}" srcOrd="3" destOrd="0" parTransId="{02B1C448-69C3-4281-B70D-A4EA04A69E6C}" sibTransId="{10D54CC9-912D-47CB-9373-7DF22F77CDCB}"/>
    <dgm:cxn modelId="{7CA818E9-D3B6-40C4-AB8B-32E48E5E3D5D}" srcId="{A594A5D1-A2F2-4D3E-BED5-6C9D8B6F906D}" destId="{C52833F9-9D3C-4381-9943-9AFD22337C5E}" srcOrd="0" destOrd="0" parTransId="{29F91C02-D4EE-4C51-87C7-E307A0161242}" sibTransId="{935B6807-1387-45C6-82CA-FF65ACF9C099}"/>
    <dgm:cxn modelId="{8F3D36F6-F831-43D3-B516-93853FE0FF30}" type="presOf" srcId="{2CBE3512-099C-4C4D-A81C-BC22782833CF}" destId="{C3B08432-035B-47DF-80B4-3653060155B9}" srcOrd="0" destOrd="0" presId="urn:microsoft.com/office/officeart/2005/8/layout/hList1"/>
    <dgm:cxn modelId="{B2A9A9FA-3461-410F-8D6B-CBCA846F20E9}" srcId="{A594A5D1-A2F2-4D3E-BED5-6C9D8B6F906D}" destId="{FE81FD4C-6BF8-430E-86D1-36046D6D071D}" srcOrd="2" destOrd="0" parTransId="{79A4B43A-4B9A-4B2B-8197-3F1AD1D8AF14}" sibTransId="{0BC5AE8E-7753-4C97-9A04-6B8EE55FF44A}"/>
    <dgm:cxn modelId="{699AB0FC-6B7F-4FFE-9621-FBA6CE6F9797}" type="presOf" srcId="{4D93F5D9-91D4-4DB4-AF07-AAFB7552C058}" destId="{107375B7-7717-45BD-8CDD-11DE3EDEA6F8}" srcOrd="0" destOrd="0" presId="urn:microsoft.com/office/officeart/2005/8/layout/hList1"/>
    <dgm:cxn modelId="{C7B29CFF-9DCF-47F8-94F7-E41CD10A777C}" type="presOf" srcId="{94C73D33-1496-4A57-A002-B4E0EAB85E6D}" destId="{C67BB47A-74FB-4FEC-BA06-C80F94743696}" srcOrd="0" destOrd="0" presId="urn:microsoft.com/office/officeart/2005/8/layout/hList1"/>
    <dgm:cxn modelId="{6E4CEB3E-2BD9-4061-9CFB-9E872EC214F5}" type="presParOf" srcId="{18537439-4CDF-4421-AD28-D1D3BEF33642}" destId="{00018038-96AC-4DA6-8C3F-F7BB743314E5}" srcOrd="0" destOrd="0" presId="urn:microsoft.com/office/officeart/2005/8/layout/hList1"/>
    <dgm:cxn modelId="{ECB451D3-3DD2-4026-995A-580BFCE0BCD0}" type="presParOf" srcId="{00018038-96AC-4DA6-8C3F-F7BB743314E5}" destId="{94B972B8-E083-4B88-BDD3-27E3CD1E1490}" srcOrd="0" destOrd="0" presId="urn:microsoft.com/office/officeart/2005/8/layout/hList1"/>
    <dgm:cxn modelId="{3C80B003-5DCC-4ADD-BD34-50F923D86786}" type="presParOf" srcId="{00018038-96AC-4DA6-8C3F-F7BB743314E5}" destId="{5765968A-884A-44B1-ADB3-0BD32674A263}" srcOrd="1" destOrd="0" presId="urn:microsoft.com/office/officeart/2005/8/layout/hList1"/>
    <dgm:cxn modelId="{E5EE0B0D-5D84-45B9-AF63-528FAA25191E}" type="presParOf" srcId="{18537439-4CDF-4421-AD28-D1D3BEF33642}" destId="{982E541D-48C2-4323-8C9E-833975E4CABF}" srcOrd="1" destOrd="0" presId="urn:microsoft.com/office/officeart/2005/8/layout/hList1"/>
    <dgm:cxn modelId="{6C7222E0-2E45-4A45-B940-C152EE668BEB}" type="presParOf" srcId="{18537439-4CDF-4421-AD28-D1D3BEF33642}" destId="{C3150D0B-6783-4453-AE87-CC56B7C8E732}" srcOrd="2" destOrd="0" presId="urn:microsoft.com/office/officeart/2005/8/layout/hList1"/>
    <dgm:cxn modelId="{C5476749-9142-4ED3-8889-FABCCA688826}" type="presParOf" srcId="{C3150D0B-6783-4453-AE87-CC56B7C8E732}" destId="{50BEB033-447D-44F7-800C-BF4710F56388}" srcOrd="0" destOrd="0" presId="urn:microsoft.com/office/officeart/2005/8/layout/hList1"/>
    <dgm:cxn modelId="{8640FE82-0161-4646-BC1F-2AF31E4E315E}" type="presParOf" srcId="{C3150D0B-6783-4453-AE87-CC56B7C8E732}" destId="{107375B7-7717-45BD-8CDD-11DE3EDEA6F8}" srcOrd="1" destOrd="0" presId="urn:microsoft.com/office/officeart/2005/8/layout/hList1"/>
    <dgm:cxn modelId="{6DB0AF37-251A-4472-8E87-44A6666C5B71}" type="presParOf" srcId="{18537439-4CDF-4421-AD28-D1D3BEF33642}" destId="{484AB65F-03AB-4B19-BBA4-E5561BEAFC90}" srcOrd="3" destOrd="0" presId="urn:microsoft.com/office/officeart/2005/8/layout/hList1"/>
    <dgm:cxn modelId="{8C2D3FCB-BA69-4DF3-BF44-14EC218AD23A}" type="presParOf" srcId="{18537439-4CDF-4421-AD28-D1D3BEF33642}" destId="{E00E45CE-4EFC-4AA5-A488-318E4D9A14AE}" srcOrd="4" destOrd="0" presId="urn:microsoft.com/office/officeart/2005/8/layout/hList1"/>
    <dgm:cxn modelId="{DBF59A22-E100-4932-B5AC-0F9F5153E85C}" type="presParOf" srcId="{E00E45CE-4EFC-4AA5-A488-318E4D9A14AE}" destId="{AC6B0F09-95BB-479A-90DE-AEC6639AF7BF}" srcOrd="0" destOrd="0" presId="urn:microsoft.com/office/officeart/2005/8/layout/hList1"/>
    <dgm:cxn modelId="{7D81F0FD-F249-4988-A471-380F6DC73A10}" type="presParOf" srcId="{E00E45CE-4EFC-4AA5-A488-318E4D9A14AE}" destId="{C67BB47A-74FB-4FEC-BA06-C80F94743696}" srcOrd="1" destOrd="0" presId="urn:microsoft.com/office/officeart/2005/8/layout/hList1"/>
    <dgm:cxn modelId="{91FDA1E3-DDA8-4236-A3E7-52DE63E8585D}" type="presParOf" srcId="{18537439-4CDF-4421-AD28-D1D3BEF33642}" destId="{BA0981C4-D7C2-4BDC-97F8-015CC0EAB49E}" srcOrd="5" destOrd="0" presId="urn:microsoft.com/office/officeart/2005/8/layout/hList1"/>
    <dgm:cxn modelId="{A6C811B2-58E0-4E17-9CCE-FAB46A3EFC2F}" type="presParOf" srcId="{18537439-4CDF-4421-AD28-D1D3BEF33642}" destId="{9F94E39A-CD52-4AEC-84FE-24A99AF37DBD}" srcOrd="6" destOrd="0" presId="urn:microsoft.com/office/officeart/2005/8/layout/hList1"/>
    <dgm:cxn modelId="{96FBE7C5-4368-4370-A208-36E5FD93A5E2}" type="presParOf" srcId="{9F94E39A-CD52-4AEC-84FE-24A99AF37DBD}" destId="{8354D66A-6EB9-4442-BC45-2E28578EC54E}" srcOrd="0" destOrd="0" presId="urn:microsoft.com/office/officeart/2005/8/layout/hList1"/>
    <dgm:cxn modelId="{B1286092-B2F4-44F3-8CD2-C28D091A3833}" type="presParOf" srcId="{9F94E39A-CD52-4AEC-84FE-24A99AF37DBD}" destId="{7E3C9505-7D70-4913-A1F0-D1B6509A9CCE}" srcOrd="1" destOrd="0" presId="urn:microsoft.com/office/officeart/2005/8/layout/hList1"/>
    <dgm:cxn modelId="{50D7FC09-7BF0-4ABF-B875-06E6540A42EB}" type="presParOf" srcId="{18537439-4CDF-4421-AD28-D1D3BEF33642}" destId="{5642E636-BC33-430C-BB71-46B3229BF1A2}" srcOrd="7" destOrd="0" presId="urn:microsoft.com/office/officeart/2005/8/layout/hList1"/>
    <dgm:cxn modelId="{B6D68EF7-B1BA-4E08-82EC-CDCB46D5757F}" type="presParOf" srcId="{18537439-4CDF-4421-AD28-D1D3BEF33642}" destId="{C806D01A-1E70-46EC-B3E9-EC838333FFDA}" srcOrd="8" destOrd="0" presId="urn:microsoft.com/office/officeart/2005/8/layout/hList1"/>
    <dgm:cxn modelId="{112F8A8E-CBD3-45B1-8A80-0987E3903D2A}" type="presParOf" srcId="{C806D01A-1E70-46EC-B3E9-EC838333FFDA}" destId="{0A0D161D-FB65-4EE6-AE0B-22A6798BEE2C}" srcOrd="0" destOrd="0" presId="urn:microsoft.com/office/officeart/2005/8/layout/hList1"/>
    <dgm:cxn modelId="{25735D76-03FC-4EB7-A047-CA1F9B64B0AA}" type="presParOf" srcId="{C806D01A-1E70-46EC-B3E9-EC838333FFDA}" destId="{7D4EA91E-1D96-4534-BAAE-30859AA53B69}" srcOrd="1" destOrd="0" presId="urn:microsoft.com/office/officeart/2005/8/layout/hList1"/>
    <dgm:cxn modelId="{93ECADB5-AFED-4E1F-95E9-F2EB15BBA5C3}" type="presParOf" srcId="{18537439-4CDF-4421-AD28-D1D3BEF33642}" destId="{6F6A42C9-4EE4-4E4D-BC45-0E124A672BC5}" srcOrd="9" destOrd="0" presId="urn:microsoft.com/office/officeart/2005/8/layout/hList1"/>
    <dgm:cxn modelId="{AD90B4BF-4281-4CBA-90BB-F12CD5CAD47E}" type="presParOf" srcId="{18537439-4CDF-4421-AD28-D1D3BEF33642}" destId="{FA7ECDF0-E2A5-47FB-ABF3-D98989B9257A}" srcOrd="10" destOrd="0" presId="urn:microsoft.com/office/officeart/2005/8/layout/hList1"/>
    <dgm:cxn modelId="{04AC2C1B-01E3-4EE9-B2DD-5957746E8C0D}" type="presParOf" srcId="{FA7ECDF0-E2A5-47FB-ABF3-D98989B9257A}" destId="{1E7444AB-AD1C-4464-ABB0-491CA11AB446}" srcOrd="0" destOrd="0" presId="urn:microsoft.com/office/officeart/2005/8/layout/hList1"/>
    <dgm:cxn modelId="{0A65B244-CBE3-4307-8C79-4F794047AB45}" type="presParOf" srcId="{FA7ECDF0-E2A5-47FB-ABF3-D98989B9257A}" destId="{C3B08432-035B-47DF-80B4-3653060155B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C06D8E-415B-4483-985C-964D20866FC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4AFED02-EF3E-4D71-B5DD-267144AD0739}">
      <dgm:prSet phldrT="[Text]"/>
      <dgm:spPr/>
      <dgm:t>
        <a:bodyPr/>
        <a:lstStyle/>
        <a:p>
          <a:pPr>
            <a:lnSpc>
              <a:spcPct val="100000"/>
            </a:lnSpc>
          </a:pPr>
          <a:r>
            <a:rPr lang="en-US"/>
            <a:t>Application Layer</a:t>
          </a:r>
        </a:p>
      </dgm:t>
    </dgm:pt>
    <dgm:pt modelId="{ADE44878-74AB-4AF5-9035-57D22F92861F}" type="parTrans" cxnId="{8CFFEC50-2AD8-44ED-8854-0BFCDF3DA32F}">
      <dgm:prSet/>
      <dgm:spPr/>
      <dgm:t>
        <a:bodyPr/>
        <a:lstStyle/>
        <a:p>
          <a:endParaRPr lang="en-US"/>
        </a:p>
      </dgm:t>
    </dgm:pt>
    <dgm:pt modelId="{6E741372-41A2-457D-AA02-C8103E32CC4C}" type="sibTrans" cxnId="{8CFFEC50-2AD8-44ED-8854-0BFCDF3DA32F}">
      <dgm:prSet/>
      <dgm:spPr/>
      <dgm:t>
        <a:bodyPr/>
        <a:lstStyle/>
        <a:p>
          <a:endParaRPr lang="en-US"/>
        </a:p>
      </dgm:t>
    </dgm:pt>
    <dgm:pt modelId="{69A4BB07-E9FC-432F-811C-7A407E59DA0B}">
      <dgm:prSet phldrT="[Text]"/>
      <dgm:spPr/>
      <dgm:t>
        <a:bodyPr/>
        <a:lstStyle/>
        <a:p>
          <a:pPr>
            <a:lnSpc>
              <a:spcPct val="100000"/>
            </a:lnSpc>
          </a:pPr>
          <a:r>
            <a:rPr lang="en-US" dirty="0"/>
            <a:t>This layer includes protocols such as HTTP, FTP, SMTP, and DNS, which govern high-level communication between applications running on different devices.</a:t>
          </a:r>
        </a:p>
      </dgm:t>
    </dgm:pt>
    <dgm:pt modelId="{0F92EF06-B9AE-4FDF-99F5-57F4748C9275}" type="parTrans" cxnId="{74CDD5D5-27CC-4645-80F6-6C262683E5BE}">
      <dgm:prSet/>
      <dgm:spPr/>
      <dgm:t>
        <a:bodyPr/>
        <a:lstStyle/>
        <a:p>
          <a:endParaRPr lang="en-US"/>
        </a:p>
      </dgm:t>
    </dgm:pt>
    <dgm:pt modelId="{E2D7CADB-E32C-4D8F-B935-45379DC49BE0}" type="sibTrans" cxnId="{74CDD5D5-27CC-4645-80F6-6C262683E5BE}">
      <dgm:prSet/>
      <dgm:spPr/>
      <dgm:t>
        <a:bodyPr/>
        <a:lstStyle/>
        <a:p>
          <a:endParaRPr lang="en-US"/>
        </a:p>
      </dgm:t>
    </dgm:pt>
    <dgm:pt modelId="{340483C4-4E92-4ED4-970C-439A32C532F2}">
      <dgm:prSet phldrT="[Text]"/>
      <dgm:spPr/>
      <dgm:t>
        <a:bodyPr/>
        <a:lstStyle/>
        <a:p>
          <a:pPr>
            <a:lnSpc>
              <a:spcPct val="100000"/>
            </a:lnSpc>
          </a:pPr>
          <a:r>
            <a:rPr lang="en-US"/>
            <a:t>Transport Layer</a:t>
          </a:r>
        </a:p>
      </dgm:t>
    </dgm:pt>
    <dgm:pt modelId="{35791069-5D75-4A54-9333-3FFCDACA41E5}" type="parTrans" cxnId="{3E10EC9E-741A-4782-8197-C9F602F77542}">
      <dgm:prSet/>
      <dgm:spPr/>
      <dgm:t>
        <a:bodyPr/>
        <a:lstStyle/>
        <a:p>
          <a:endParaRPr lang="en-US"/>
        </a:p>
      </dgm:t>
    </dgm:pt>
    <dgm:pt modelId="{5E707111-5CD2-4C1D-92AD-0B27B80DEAD5}" type="sibTrans" cxnId="{3E10EC9E-741A-4782-8197-C9F602F77542}">
      <dgm:prSet/>
      <dgm:spPr/>
      <dgm:t>
        <a:bodyPr/>
        <a:lstStyle/>
        <a:p>
          <a:endParaRPr lang="en-US"/>
        </a:p>
      </dgm:t>
    </dgm:pt>
    <dgm:pt modelId="{2F47B93C-9D72-45FD-BDAD-D0E5BC398DA7}">
      <dgm:prSet phldrT="[Text]"/>
      <dgm:spPr/>
      <dgm:t>
        <a:bodyPr/>
        <a:lstStyle/>
        <a:p>
          <a:pPr>
            <a:lnSpc>
              <a:spcPct val="100000"/>
            </a:lnSpc>
          </a:pPr>
          <a:r>
            <a:rPr lang="en-US"/>
            <a:t>TCP and UDP operate at this layer, providing end-to-end communication services for data exchange between devices. TCP ensures reliable, connection-oriented communication, while UDP offers faster, connectionless communication.</a:t>
          </a:r>
        </a:p>
      </dgm:t>
    </dgm:pt>
    <dgm:pt modelId="{59A81D0B-10D4-4D89-9915-68D225FB9674}" type="parTrans" cxnId="{46008A34-DBDB-488D-93A4-5315B8D35665}">
      <dgm:prSet/>
      <dgm:spPr/>
      <dgm:t>
        <a:bodyPr/>
        <a:lstStyle/>
        <a:p>
          <a:endParaRPr lang="en-US"/>
        </a:p>
      </dgm:t>
    </dgm:pt>
    <dgm:pt modelId="{CBBBCE3F-56C1-442F-8EC0-DA41164F3587}" type="sibTrans" cxnId="{46008A34-DBDB-488D-93A4-5315B8D35665}">
      <dgm:prSet/>
      <dgm:spPr/>
      <dgm:t>
        <a:bodyPr/>
        <a:lstStyle/>
        <a:p>
          <a:endParaRPr lang="en-US"/>
        </a:p>
      </dgm:t>
    </dgm:pt>
    <dgm:pt modelId="{44D1632F-B967-42BC-81CF-4C2953D3226C}">
      <dgm:prSet phldrT="[Text]"/>
      <dgm:spPr/>
      <dgm:t>
        <a:bodyPr/>
        <a:lstStyle/>
        <a:p>
          <a:pPr>
            <a:lnSpc>
              <a:spcPct val="100000"/>
            </a:lnSpc>
          </a:pPr>
          <a:r>
            <a:rPr lang="en-US"/>
            <a:t>Internet Layer</a:t>
          </a:r>
        </a:p>
      </dgm:t>
    </dgm:pt>
    <dgm:pt modelId="{A7BC269F-37DA-44C7-AE4A-DB6B288E84F7}" type="parTrans" cxnId="{49529602-EC9A-49B4-97F1-9E2563351F74}">
      <dgm:prSet/>
      <dgm:spPr/>
      <dgm:t>
        <a:bodyPr/>
        <a:lstStyle/>
        <a:p>
          <a:endParaRPr lang="en-US"/>
        </a:p>
      </dgm:t>
    </dgm:pt>
    <dgm:pt modelId="{B05F5136-D798-4747-A00F-07BE8C8F2AEA}" type="sibTrans" cxnId="{49529602-EC9A-49B4-97F1-9E2563351F74}">
      <dgm:prSet/>
      <dgm:spPr/>
      <dgm:t>
        <a:bodyPr/>
        <a:lstStyle/>
        <a:p>
          <a:endParaRPr lang="en-US"/>
        </a:p>
      </dgm:t>
    </dgm:pt>
    <dgm:pt modelId="{D0B213BB-54D7-4FD4-A3FC-720606DD8D59}">
      <dgm:prSet phldrT="[Text]"/>
      <dgm:spPr/>
      <dgm:t>
        <a:bodyPr/>
        <a:lstStyle/>
        <a:p>
          <a:pPr>
            <a:lnSpc>
              <a:spcPct val="100000"/>
            </a:lnSpc>
          </a:pPr>
          <a:r>
            <a:rPr lang="en-US"/>
            <a:t>The Internet Protocol (IP) operates at this layer, handling the routing of packets across interconnected networks. It determines the best path for data transmission and forwards packets between devices.</a:t>
          </a:r>
        </a:p>
      </dgm:t>
    </dgm:pt>
    <dgm:pt modelId="{B8968B7F-C193-4983-99B7-9BD521FB0C90}" type="parTrans" cxnId="{FFC864FA-10C4-4BA8-A893-C00EFAD9173A}">
      <dgm:prSet/>
      <dgm:spPr/>
      <dgm:t>
        <a:bodyPr/>
        <a:lstStyle/>
        <a:p>
          <a:endParaRPr lang="en-US"/>
        </a:p>
      </dgm:t>
    </dgm:pt>
    <dgm:pt modelId="{C7D8D3C2-27C6-4984-90D0-839DD63B30CE}" type="sibTrans" cxnId="{FFC864FA-10C4-4BA8-A893-C00EFAD9173A}">
      <dgm:prSet/>
      <dgm:spPr/>
      <dgm:t>
        <a:bodyPr/>
        <a:lstStyle/>
        <a:p>
          <a:endParaRPr lang="en-US"/>
        </a:p>
      </dgm:t>
    </dgm:pt>
    <dgm:pt modelId="{7B2F029F-C773-4ED6-A016-70AB6AED04DA}">
      <dgm:prSet phldrT="[Text]"/>
      <dgm:spPr/>
      <dgm:t>
        <a:bodyPr/>
        <a:lstStyle/>
        <a:p>
          <a:pPr>
            <a:lnSpc>
              <a:spcPct val="100000"/>
            </a:lnSpc>
          </a:pPr>
          <a:r>
            <a:rPr lang="en-US"/>
            <a:t>Also known as the Network Interface Layer or Data Link Layer, this layer deals with the physical connection between devices and the local network. It includes protocols such as Ethernet and Wi-Fi, which govern the transmission of data over specific network mediums</a:t>
          </a:r>
        </a:p>
      </dgm:t>
    </dgm:pt>
    <dgm:pt modelId="{9F14E694-0DCC-440D-A156-623223C5C79E}" type="parTrans" cxnId="{55E8A82B-E8B7-405C-B16C-7816F0AEC67B}">
      <dgm:prSet/>
      <dgm:spPr/>
      <dgm:t>
        <a:bodyPr/>
        <a:lstStyle/>
        <a:p>
          <a:endParaRPr lang="en-US"/>
        </a:p>
      </dgm:t>
    </dgm:pt>
    <dgm:pt modelId="{1F9265C6-2427-425F-BB71-DD9062E0546F}" type="sibTrans" cxnId="{55E8A82B-E8B7-405C-B16C-7816F0AEC67B}">
      <dgm:prSet/>
      <dgm:spPr/>
      <dgm:t>
        <a:bodyPr/>
        <a:lstStyle/>
        <a:p>
          <a:endParaRPr lang="en-US"/>
        </a:p>
      </dgm:t>
    </dgm:pt>
    <dgm:pt modelId="{EF691CE9-2350-4584-BE07-9055CC6B7368}">
      <dgm:prSet phldrT="[Text]"/>
      <dgm:spPr/>
      <dgm:t>
        <a:bodyPr/>
        <a:lstStyle/>
        <a:p>
          <a:pPr>
            <a:lnSpc>
              <a:spcPct val="100000"/>
            </a:lnSpc>
          </a:pPr>
          <a:r>
            <a:rPr lang="en-US"/>
            <a:t>Link Layer</a:t>
          </a:r>
        </a:p>
      </dgm:t>
    </dgm:pt>
    <dgm:pt modelId="{92A76FEB-A4DA-4FF6-B1B8-280ED3B12CEA}" type="parTrans" cxnId="{40DFB0F2-4B59-4780-883B-FD288BFE48F4}">
      <dgm:prSet/>
      <dgm:spPr/>
      <dgm:t>
        <a:bodyPr/>
        <a:lstStyle/>
        <a:p>
          <a:endParaRPr lang="en-US"/>
        </a:p>
      </dgm:t>
    </dgm:pt>
    <dgm:pt modelId="{FA963E36-AA72-4DAA-AFCC-E9A5126A6ED4}" type="sibTrans" cxnId="{40DFB0F2-4B59-4780-883B-FD288BFE48F4}">
      <dgm:prSet/>
      <dgm:spPr/>
      <dgm:t>
        <a:bodyPr/>
        <a:lstStyle/>
        <a:p>
          <a:endParaRPr lang="en-US"/>
        </a:p>
      </dgm:t>
    </dgm:pt>
    <dgm:pt modelId="{B2D2D009-BC1C-4555-BF85-694BFBC327A0}" type="pres">
      <dgm:prSet presAssocID="{9BC06D8E-415B-4483-985C-964D20866FC1}" presName="root" presStyleCnt="0">
        <dgm:presLayoutVars>
          <dgm:dir/>
          <dgm:resizeHandles val="exact"/>
        </dgm:presLayoutVars>
      </dgm:prSet>
      <dgm:spPr/>
    </dgm:pt>
    <dgm:pt modelId="{9BACEDD7-27CA-4166-A6F2-6BACD423AF4A}" type="pres">
      <dgm:prSet presAssocID="{14AFED02-EF3E-4D71-B5DD-267144AD0739}" presName="compNode" presStyleCnt="0"/>
      <dgm:spPr/>
    </dgm:pt>
    <dgm:pt modelId="{EBFEF43E-06E8-4ED7-9D74-2B99EDE598BF}" type="pres">
      <dgm:prSet presAssocID="{14AFED02-EF3E-4D71-B5DD-267144AD0739}" presName="bgRect" presStyleLbl="bgShp" presStyleIdx="0" presStyleCnt="4"/>
      <dgm:spPr/>
    </dgm:pt>
    <dgm:pt modelId="{E6D5A6E9-4E35-4DE8-A107-B61FAEAC0DA0}" type="pres">
      <dgm:prSet presAssocID="{14AFED02-EF3E-4D71-B5DD-267144AD073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52EE037E-F7ED-44F4-83B1-83FEE4BEC8DE}" type="pres">
      <dgm:prSet presAssocID="{14AFED02-EF3E-4D71-B5DD-267144AD0739}" presName="spaceRect" presStyleCnt="0"/>
      <dgm:spPr/>
    </dgm:pt>
    <dgm:pt modelId="{EB8E0DF1-7A8F-4D27-A532-156D7C8380F1}" type="pres">
      <dgm:prSet presAssocID="{14AFED02-EF3E-4D71-B5DD-267144AD0739}" presName="parTx" presStyleLbl="revTx" presStyleIdx="0" presStyleCnt="8">
        <dgm:presLayoutVars>
          <dgm:chMax val="0"/>
          <dgm:chPref val="0"/>
        </dgm:presLayoutVars>
      </dgm:prSet>
      <dgm:spPr/>
    </dgm:pt>
    <dgm:pt modelId="{7C9EE447-1AF5-4CE0-95FE-9A3F84D08369}" type="pres">
      <dgm:prSet presAssocID="{14AFED02-EF3E-4D71-B5DD-267144AD0739}" presName="desTx" presStyleLbl="revTx" presStyleIdx="1" presStyleCnt="8">
        <dgm:presLayoutVars/>
      </dgm:prSet>
      <dgm:spPr/>
    </dgm:pt>
    <dgm:pt modelId="{8782EAA7-73AD-4A15-AA57-B08D7BD3C7C5}" type="pres">
      <dgm:prSet presAssocID="{6E741372-41A2-457D-AA02-C8103E32CC4C}" presName="sibTrans" presStyleCnt="0"/>
      <dgm:spPr/>
    </dgm:pt>
    <dgm:pt modelId="{257732B1-2C57-4C88-99BE-E563055CD0C4}" type="pres">
      <dgm:prSet presAssocID="{340483C4-4E92-4ED4-970C-439A32C532F2}" presName="compNode" presStyleCnt="0"/>
      <dgm:spPr/>
    </dgm:pt>
    <dgm:pt modelId="{B74E8A8F-5D97-4FED-9B44-07E8FA96ED33}" type="pres">
      <dgm:prSet presAssocID="{340483C4-4E92-4ED4-970C-439A32C532F2}" presName="bgRect" presStyleLbl="bgShp" presStyleIdx="1" presStyleCnt="4"/>
      <dgm:spPr/>
    </dgm:pt>
    <dgm:pt modelId="{0573BA7E-0FC9-416C-9155-3DF6DAD2F791}" type="pres">
      <dgm:prSet presAssocID="{340483C4-4E92-4ED4-970C-439A32C532F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mputer"/>
        </a:ext>
      </dgm:extLst>
    </dgm:pt>
    <dgm:pt modelId="{0D5C772D-C754-49D9-AA8C-8ECB440A20D2}" type="pres">
      <dgm:prSet presAssocID="{340483C4-4E92-4ED4-970C-439A32C532F2}" presName="spaceRect" presStyleCnt="0"/>
      <dgm:spPr/>
    </dgm:pt>
    <dgm:pt modelId="{3188D104-CFAD-40A5-942D-7DE0AE089E31}" type="pres">
      <dgm:prSet presAssocID="{340483C4-4E92-4ED4-970C-439A32C532F2}" presName="parTx" presStyleLbl="revTx" presStyleIdx="2" presStyleCnt="8">
        <dgm:presLayoutVars>
          <dgm:chMax val="0"/>
          <dgm:chPref val="0"/>
        </dgm:presLayoutVars>
      </dgm:prSet>
      <dgm:spPr/>
    </dgm:pt>
    <dgm:pt modelId="{54E11A74-547D-4DCF-84D2-0B433611A018}" type="pres">
      <dgm:prSet presAssocID="{340483C4-4E92-4ED4-970C-439A32C532F2}" presName="desTx" presStyleLbl="revTx" presStyleIdx="3" presStyleCnt="8">
        <dgm:presLayoutVars/>
      </dgm:prSet>
      <dgm:spPr/>
    </dgm:pt>
    <dgm:pt modelId="{3A89B9CF-8651-4911-919A-3241B26295BD}" type="pres">
      <dgm:prSet presAssocID="{5E707111-5CD2-4C1D-92AD-0B27B80DEAD5}" presName="sibTrans" presStyleCnt="0"/>
      <dgm:spPr/>
    </dgm:pt>
    <dgm:pt modelId="{DDD56A4D-72E3-45AF-B7BF-8C24FE802644}" type="pres">
      <dgm:prSet presAssocID="{44D1632F-B967-42BC-81CF-4C2953D3226C}" presName="compNode" presStyleCnt="0"/>
      <dgm:spPr/>
    </dgm:pt>
    <dgm:pt modelId="{589E5FB9-7700-468F-B37B-6649AA00E922}" type="pres">
      <dgm:prSet presAssocID="{44D1632F-B967-42BC-81CF-4C2953D3226C}" presName="bgRect" presStyleLbl="bgShp" presStyleIdx="2" presStyleCnt="4"/>
      <dgm:spPr/>
    </dgm:pt>
    <dgm:pt modelId="{BBEC2C99-FDCD-41C1-9C8C-4EE50271C1AA}" type="pres">
      <dgm:prSet presAssocID="{44D1632F-B967-42BC-81CF-4C2953D3226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sconnected"/>
        </a:ext>
      </dgm:extLst>
    </dgm:pt>
    <dgm:pt modelId="{C61D80B2-0733-4DD8-93CD-099AA543E586}" type="pres">
      <dgm:prSet presAssocID="{44D1632F-B967-42BC-81CF-4C2953D3226C}" presName="spaceRect" presStyleCnt="0"/>
      <dgm:spPr/>
    </dgm:pt>
    <dgm:pt modelId="{4FD55C34-BC00-4EF0-B301-FEA8F8D27BDD}" type="pres">
      <dgm:prSet presAssocID="{44D1632F-B967-42BC-81CF-4C2953D3226C}" presName="parTx" presStyleLbl="revTx" presStyleIdx="4" presStyleCnt="8">
        <dgm:presLayoutVars>
          <dgm:chMax val="0"/>
          <dgm:chPref val="0"/>
        </dgm:presLayoutVars>
      </dgm:prSet>
      <dgm:spPr/>
    </dgm:pt>
    <dgm:pt modelId="{AF2D0B0C-8463-4E0D-B7DA-F2BDEFD6024E}" type="pres">
      <dgm:prSet presAssocID="{44D1632F-B967-42BC-81CF-4C2953D3226C}" presName="desTx" presStyleLbl="revTx" presStyleIdx="5" presStyleCnt="8">
        <dgm:presLayoutVars/>
      </dgm:prSet>
      <dgm:spPr/>
    </dgm:pt>
    <dgm:pt modelId="{008773D1-5A39-4000-967E-E88B269AF150}" type="pres">
      <dgm:prSet presAssocID="{B05F5136-D798-4747-A00F-07BE8C8F2AEA}" presName="sibTrans" presStyleCnt="0"/>
      <dgm:spPr/>
    </dgm:pt>
    <dgm:pt modelId="{F7E036DC-8802-4CA3-B04A-5F73EB910B9F}" type="pres">
      <dgm:prSet presAssocID="{EF691CE9-2350-4584-BE07-9055CC6B7368}" presName="compNode" presStyleCnt="0"/>
      <dgm:spPr/>
    </dgm:pt>
    <dgm:pt modelId="{43DC8B51-8981-403E-8DBB-15DC875FB2F9}" type="pres">
      <dgm:prSet presAssocID="{EF691CE9-2350-4584-BE07-9055CC6B7368}" presName="bgRect" presStyleLbl="bgShp" presStyleIdx="3" presStyleCnt="4"/>
      <dgm:spPr/>
    </dgm:pt>
    <dgm:pt modelId="{8EE9C3AB-DD42-4244-9D0F-C06C90EDCC14}" type="pres">
      <dgm:prSet presAssocID="{EF691CE9-2350-4584-BE07-9055CC6B736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lowchart"/>
        </a:ext>
      </dgm:extLst>
    </dgm:pt>
    <dgm:pt modelId="{21550D03-91D2-47C4-9989-B4E20B4CFC6C}" type="pres">
      <dgm:prSet presAssocID="{EF691CE9-2350-4584-BE07-9055CC6B7368}" presName="spaceRect" presStyleCnt="0"/>
      <dgm:spPr/>
    </dgm:pt>
    <dgm:pt modelId="{951692F7-D94F-4F89-A068-09C70FF1F6FE}" type="pres">
      <dgm:prSet presAssocID="{EF691CE9-2350-4584-BE07-9055CC6B7368}" presName="parTx" presStyleLbl="revTx" presStyleIdx="6" presStyleCnt="8">
        <dgm:presLayoutVars>
          <dgm:chMax val="0"/>
          <dgm:chPref val="0"/>
        </dgm:presLayoutVars>
      </dgm:prSet>
      <dgm:spPr/>
    </dgm:pt>
    <dgm:pt modelId="{B55887EC-9B37-458B-AD52-8521B5824159}" type="pres">
      <dgm:prSet presAssocID="{EF691CE9-2350-4584-BE07-9055CC6B7368}" presName="desTx" presStyleLbl="revTx" presStyleIdx="7" presStyleCnt="8">
        <dgm:presLayoutVars/>
      </dgm:prSet>
      <dgm:spPr/>
    </dgm:pt>
  </dgm:ptLst>
  <dgm:cxnLst>
    <dgm:cxn modelId="{49529602-EC9A-49B4-97F1-9E2563351F74}" srcId="{9BC06D8E-415B-4483-985C-964D20866FC1}" destId="{44D1632F-B967-42BC-81CF-4C2953D3226C}" srcOrd="2" destOrd="0" parTransId="{A7BC269F-37DA-44C7-AE4A-DB6B288E84F7}" sibTransId="{B05F5136-D798-4747-A00F-07BE8C8F2AEA}"/>
    <dgm:cxn modelId="{F7961A24-E177-A046-8CC9-E18DC5C7B7BC}" type="presOf" srcId="{14AFED02-EF3E-4D71-B5DD-267144AD0739}" destId="{EB8E0DF1-7A8F-4D27-A532-156D7C8380F1}" srcOrd="0" destOrd="0" presId="urn:microsoft.com/office/officeart/2018/2/layout/IconVerticalSolidList"/>
    <dgm:cxn modelId="{55E8A82B-E8B7-405C-B16C-7816F0AEC67B}" srcId="{EF691CE9-2350-4584-BE07-9055CC6B7368}" destId="{7B2F029F-C773-4ED6-A016-70AB6AED04DA}" srcOrd="0" destOrd="0" parTransId="{9F14E694-0DCC-440D-A156-623223C5C79E}" sibTransId="{1F9265C6-2427-425F-BB71-DD9062E0546F}"/>
    <dgm:cxn modelId="{16680230-8B3D-A54A-A3B7-EDA089814496}" type="presOf" srcId="{EF691CE9-2350-4584-BE07-9055CC6B7368}" destId="{951692F7-D94F-4F89-A068-09C70FF1F6FE}" srcOrd="0" destOrd="0" presId="urn:microsoft.com/office/officeart/2018/2/layout/IconVerticalSolidList"/>
    <dgm:cxn modelId="{46008A34-DBDB-488D-93A4-5315B8D35665}" srcId="{340483C4-4E92-4ED4-970C-439A32C532F2}" destId="{2F47B93C-9D72-45FD-BDAD-D0E5BC398DA7}" srcOrd="0" destOrd="0" parTransId="{59A81D0B-10D4-4D89-9915-68D225FB9674}" sibTransId="{CBBBCE3F-56C1-442F-8EC0-DA41164F3587}"/>
    <dgm:cxn modelId="{B58D6449-0044-9048-9CC5-45F6EBD05977}" type="presOf" srcId="{7B2F029F-C773-4ED6-A016-70AB6AED04DA}" destId="{B55887EC-9B37-458B-AD52-8521B5824159}" srcOrd="0" destOrd="0" presId="urn:microsoft.com/office/officeart/2018/2/layout/IconVerticalSolidList"/>
    <dgm:cxn modelId="{8CFFEC50-2AD8-44ED-8854-0BFCDF3DA32F}" srcId="{9BC06D8E-415B-4483-985C-964D20866FC1}" destId="{14AFED02-EF3E-4D71-B5DD-267144AD0739}" srcOrd="0" destOrd="0" parTransId="{ADE44878-74AB-4AF5-9035-57D22F92861F}" sibTransId="{6E741372-41A2-457D-AA02-C8103E32CC4C}"/>
    <dgm:cxn modelId="{E8FF6376-7D7F-AF4C-9C09-56721DBCF891}" type="presOf" srcId="{D0B213BB-54D7-4FD4-A3FC-720606DD8D59}" destId="{AF2D0B0C-8463-4E0D-B7DA-F2BDEFD6024E}" srcOrd="0" destOrd="0" presId="urn:microsoft.com/office/officeart/2018/2/layout/IconVerticalSolidList"/>
    <dgm:cxn modelId="{CDCA5D86-1225-704F-A65D-9F67E57A4EF4}" type="presOf" srcId="{69A4BB07-E9FC-432F-811C-7A407E59DA0B}" destId="{7C9EE447-1AF5-4CE0-95FE-9A3F84D08369}" srcOrd="0" destOrd="0" presId="urn:microsoft.com/office/officeart/2018/2/layout/IconVerticalSolidList"/>
    <dgm:cxn modelId="{42468D92-DB89-B848-B0FC-F7401137B88E}" type="presOf" srcId="{2F47B93C-9D72-45FD-BDAD-D0E5BC398DA7}" destId="{54E11A74-547D-4DCF-84D2-0B433611A018}" srcOrd="0" destOrd="0" presId="urn:microsoft.com/office/officeart/2018/2/layout/IconVerticalSolidList"/>
    <dgm:cxn modelId="{3E10EC9E-741A-4782-8197-C9F602F77542}" srcId="{9BC06D8E-415B-4483-985C-964D20866FC1}" destId="{340483C4-4E92-4ED4-970C-439A32C532F2}" srcOrd="1" destOrd="0" parTransId="{35791069-5D75-4A54-9333-3FFCDACA41E5}" sibTransId="{5E707111-5CD2-4C1D-92AD-0B27B80DEAD5}"/>
    <dgm:cxn modelId="{B071BEAA-90EE-C04D-9916-854C194ACF50}" type="presOf" srcId="{44D1632F-B967-42BC-81CF-4C2953D3226C}" destId="{4FD55C34-BC00-4EF0-B301-FEA8F8D27BDD}" srcOrd="0" destOrd="0" presId="urn:microsoft.com/office/officeart/2018/2/layout/IconVerticalSolidList"/>
    <dgm:cxn modelId="{74CDD5D5-27CC-4645-80F6-6C262683E5BE}" srcId="{14AFED02-EF3E-4D71-B5DD-267144AD0739}" destId="{69A4BB07-E9FC-432F-811C-7A407E59DA0B}" srcOrd="0" destOrd="0" parTransId="{0F92EF06-B9AE-4FDF-99F5-57F4748C9275}" sibTransId="{E2D7CADB-E32C-4D8F-B935-45379DC49BE0}"/>
    <dgm:cxn modelId="{EB0830DA-9920-4C49-B20F-B1C3AFF734D8}" type="presOf" srcId="{340483C4-4E92-4ED4-970C-439A32C532F2}" destId="{3188D104-CFAD-40A5-942D-7DE0AE089E31}" srcOrd="0" destOrd="0" presId="urn:microsoft.com/office/officeart/2018/2/layout/IconVerticalSolidList"/>
    <dgm:cxn modelId="{092225E1-6AD9-3940-877C-0B5D00D81B57}" type="presOf" srcId="{9BC06D8E-415B-4483-985C-964D20866FC1}" destId="{B2D2D009-BC1C-4555-BF85-694BFBC327A0}" srcOrd="0" destOrd="0" presId="urn:microsoft.com/office/officeart/2018/2/layout/IconVerticalSolidList"/>
    <dgm:cxn modelId="{40DFB0F2-4B59-4780-883B-FD288BFE48F4}" srcId="{9BC06D8E-415B-4483-985C-964D20866FC1}" destId="{EF691CE9-2350-4584-BE07-9055CC6B7368}" srcOrd="3" destOrd="0" parTransId="{92A76FEB-A4DA-4FF6-B1B8-280ED3B12CEA}" sibTransId="{FA963E36-AA72-4DAA-AFCC-E9A5126A6ED4}"/>
    <dgm:cxn modelId="{FFC864FA-10C4-4BA8-A893-C00EFAD9173A}" srcId="{44D1632F-B967-42BC-81CF-4C2953D3226C}" destId="{D0B213BB-54D7-4FD4-A3FC-720606DD8D59}" srcOrd="0" destOrd="0" parTransId="{B8968B7F-C193-4983-99B7-9BD521FB0C90}" sibTransId="{C7D8D3C2-27C6-4984-90D0-839DD63B30CE}"/>
    <dgm:cxn modelId="{C7032900-97A2-6F4E-AF1F-155F37D62EB2}" type="presParOf" srcId="{B2D2D009-BC1C-4555-BF85-694BFBC327A0}" destId="{9BACEDD7-27CA-4166-A6F2-6BACD423AF4A}" srcOrd="0" destOrd="0" presId="urn:microsoft.com/office/officeart/2018/2/layout/IconVerticalSolidList"/>
    <dgm:cxn modelId="{A267BFAC-5F78-9545-9C8F-6F42E798F2A3}" type="presParOf" srcId="{9BACEDD7-27CA-4166-A6F2-6BACD423AF4A}" destId="{EBFEF43E-06E8-4ED7-9D74-2B99EDE598BF}" srcOrd="0" destOrd="0" presId="urn:microsoft.com/office/officeart/2018/2/layout/IconVerticalSolidList"/>
    <dgm:cxn modelId="{61E2B47B-AA6C-E049-A7E7-921EFE2D6F5A}" type="presParOf" srcId="{9BACEDD7-27CA-4166-A6F2-6BACD423AF4A}" destId="{E6D5A6E9-4E35-4DE8-A107-B61FAEAC0DA0}" srcOrd="1" destOrd="0" presId="urn:microsoft.com/office/officeart/2018/2/layout/IconVerticalSolidList"/>
    <dgm:cxn modelId="{98779DEA-129F-C74B-88FA-0E6555B33D1D}" type="presParOf" srcId="{9BACEDD7-27CA-4166-A6F2-6BACD423AF4A}" destId="{52EE037E-F7ED-44F4-83B1-83FEE4BEC8DE}" srcOrd="2" destOrd="0" presId="urn:microsoft.com/office/officeart/2018/2/layout/IconVerticalSolidList"/>
    <dgm:cxn modelId="{D58726C0-15F1-8B41-AC0A-AEDAA899F7FF}" type="presParOf" srcId="{9BACEDD7-27CA-4166-A6F2-6BACD423AF4A}" destId="{EB8E0DF1-7A8F-4D27-A532-156D7C8380F1}" srcOrd="3" destOrd="0" presId="urn:microsoft.com/office/officeart/2018/2/layout/IconVerticalSolidList"/>
    <dgm:cxn modelId="{2B3339C2-6524-A44C-9A2B-D0EE19F6EBCE}" type="presParOf" srcId="{9BACEDD7-27CA-4166-A6F2-6BACD423AF4A}" destId="{7C9EE447-1AF5-4CE0-95FE-9A3F84D08369}" srcOrd="4" destOrd="0" presId="urn:microsoft.com/office/officeart/2018/2/layout/IconVerticalSolidList"/>
    <dgm:cxn modelId="{27C31072-7F3B-B84F-B7F1-AEA4D9649E09}" type="presParOf" srcId="{B2D2D009-BC1C-4555-BF85-694BFBC327A0}" destId="{8782EAA7-73AD-4A15-AA57-B08D7BD3C7C5}" srcOrd="1" destOrd="0" presId="urn:microsoft.com/office/officeart/2018/2/layout/IconVerticalSolidList"/>
    <dgm:cxn modelId="{8E06F89D-0E06-EE4F-9B41-CA6945F47900}" type="presParOf" srcId="{B2D2D009-BC1C-4555-BF85-694BFBC327A0}" destId="{257732B1-2C57-4C88-99BE-E563055CD0C4}" srcOrd="2" destOrd="0" presId="urn:microsoft.com/office/officeart/2018/2/layout/IconVerticalSolidList"/>
    <dgm:cxn modelId="{B779DDC9-BB16-9B4D-9BF5-1B6E7D772387}" type="presParOf" srcId="{257732B1-2C57-4C88-99BE-E563055CD0C4}" destId="{B74E8A8F-5D97-4FED-9B44-07E8FA96ED33}" srcOrd="0" destOrd="0" presId="urn:microsoft.com/office/officeart/2018/2/layout/IconVerticalSolidList"/>
    <dgm:cxn modelId="{D42827AB-7A53-A04E-B313-B927CDA40D8B}" type="presParOf" srcId="{257732B1-2C57-4C88-99BE-E563055CD0C4}" destId="{0573BA7E-0FC9-416C-9155-3DF6DAD2F791}" srcOrd="1" destOrd="0" presId="urn:microsoft.com/office/officeart/2018/2/layout/IconVerticalSolidList"/>
    <dgm:cxn modelId="{DAAFD78E-4551-9E49-9AD4-2AF4FC1A1DFE}" type="presParOf" srcId="{257732B1-2C57-4C88-99BE-E563055CD0C4}" destId="{0D5C772D-C754-49D9-AA8C-8ECB440A20D2}" srcOrd="2" destOrd="0" presId="urn:microsoft.com/office/officeart/2018/2/layout/IconVerticalSolidList"/>
    <dgm:cxn modelId="{5217BF95-5DDC-8340-BBCD-55591380B08F}" type="presParOf" srcId="{257732B1-2C57-4C88-99BE-E563055CD0C4}" destId="{3188D104-CFAD-40A5-942D-7DE0AE089E31}" srcOrd="3" destOrd="0" presId="urn:microsoft.com/office/officeart/2018/2/layout/IconVerticalSolidList"/>
    <dgm:cxn modelId="{1E75FCE0-014C-3E47-B300-EA1F5A28723D}" type="presParOf" srcId="{257732B1-2C57-4C88-99BE-E563055CD0C4}" destId="{54E11A74-547D-4DCF-84D2-0B433611A018}" srcOrd="4" destOrd="0" presId="urn:microsoft.com/office/officeart/2018/2/layout/IconVerticalSolidList"/>
    <dgm:cxn modelId="{D4503D79-6501-044C-948A-1DB14E106016}" type="presParOf" srcId="{B2D2D009-BC1C-4555-BF85-694BFBC327A0}" destId="{3A89B9CF-8651-4911-919A-3241B26295BD}" srcOrd="3" destOrd="0" presId="urn:microsoft.com/office/officeart/2018/2/layout/IconVerticalSolidList"/>
    <dgm:cxn modelId="{7E004D40-A942-D445-8009-C72842DE2341}" type="presParOf" srcId="{B2D2D009-BC1C-4555-BF85-694BFBC327A0}" destId="{DDD56A4D-72E3-45AF-B7BF-8C24FE802644}" srcOrd="4" destOrd="0" presId="urn:microsoft.com/office/officeart/2018/2/layout/IconVerticalSolidList"/>
    <dgm:cxn modelId="{A97524E5-8386-CF4F-81BC-A175F2049658}" type="presParOf" srcId="{DDD56A4D-72E3-45AF-B7BF-8C24FE802644}" destId="{589E5FB9-7700-468F-B37B-6649AA00E922}" srcOrd="0" destOrd="0" presId="urn:microsoft.com/office/officeart/2018/2/layout/IconVerticalSolidList"/>
    <dgm:cxn modelId="{CF6A8605-3BD1-0A4C-8439-097C61564E70}" type="presParOf" srcId="{DDD56A4D-72E3-45AF-B7BF-8C24FE802644}" destId="{BBEC2C99-FDCD-41C1-9C8C-4EE50271C1AA}" srcOrd="1" destOrd="0" presId="urn:microsoft.com/office/officeart/2018/2/layout/IconVerticalSolidList"/>
    <dgm:cxn modelId="{9E102680-F92F-CE48-8A5B-A3AEDEE43732}" type="presParOf" srcId="{DDD56A4D-72E3-45AF-B7BF-8C24FE802644}" destId="{C61D80B2-0733-4DD8-93CD-099AA543E586}" srcOrd="2" destOrd="0" presId="urn:microsoft.com/office/officeart/2018/2/layout/IconVerticalSolidList"/>
    <dgm:cxn modelId="{48910B9B-ABAB-7F4E-956B-08CCA80C3F95}" type="presParOf" srcId="{DDD56A4D-72E3-45AF-B7BF-8C24FE802644}" destId="{4FD55C34-BC00-4EF0-B301-FEA8F8D27BDD}" srcOrd="3" destOrd="0" presId="urn:microsoft.com/office/officeart/2018/2/layout/IconVerticalSolidList"/>
    <dgm:cxn modelId="{948A24D6-D64C-A947-98B7-4A14BE285AF8}" type="presParOf" srcId="{DDD56A4D-72E3-45AF-B7BF-8C24FE802644}" destId="{AF2D0B0C-8463-4E0D-B7DA-F2BDEFD6024E}" srcOrd="4" destOrd="0" presId="urn:microsoft.com/office/officeart/2018/2/layout/IconVerticalSolidList"/>
    <dgm:cxn modelId="{15F6F344-3B8E-3242-8FCC-580D2BBD70D7}" type="presParOf" srcId="{B2D2D009-BC1C-4555-BF85-694BFBC327A0}" destId="{008773D1-5A39-4000-967E-E88B269AF150}" srcOrd="5" destOrd="0" presId="urn:microsoft.com/office/officeart/2018/2/layout/IconVerticalSolidList"/>
    <dgm:cxn modelId="{FCC81EF9-4965-6440-A04C-716F08EBC471}" type="presParOf" srcId="{B2D2D009-BC1C-4555-BF85-694BFBC327A0}" destId="{F7E036DC-8802-4CA3-B04A-5F73EB910B9F}" srcOrd="6" destOrd="0" presId="urn:microsoft.com/office/officeart/2018/2/layout/IconVerticalSolidList"/>
    <dgm:cxn modelId="{797F943F-736E-6142-BA6F-92F7B89B1A11}" type="presParOf" srcId="{F7E036DC-8802-4CA3-B04A-5F73EB910B9F}" destId="{43DC8B51-8981-403E-8DBB-15DC875FB2F9}" srcOrd="0" destOrd="0" presId="urn:microsoft.com/office/officeart/2018/2/layout/IconVerticalSolidList"/>
    <dgm:cxn modelId="{4F237525-6323-8849-AA3F-80115D9C2AED}" type="presParOf" srcId="{F7E036DC-8802-4CA3-B04A-5F73EB910B9F}" destId="{8EE9C3AB-DD42-4244-9D0F-C06C90EDCC14}" srcOrd="1" destOrd="0" presId="urn:microsoft.com/office/officeart/2018/2/layout/IconVerticalSolidList"/>
    <dgm:cxn modelId="{8B100EF8-26C2-854D-8F81-95483E7AF5D8}" type="presParOf" srcId="{F7E036DC-8802-4CA3-B04A-5F73EB910B9F}" destId="{21550D03-91D2-47C4-9989-B4E20B4CFC6C}" srcOrd="2" destOrd="0" presId="urn:microsoft.com/office/officeart/2018/2/layout/IconVerticalSolidList"/>
    <dgm:cxn modelId="{D76A8AC8-6B49-304E-9A93-FBBBB7357545}" type="presParOf" srcId="{F7E036DC-8802-4CA3-B04A-5F73EB910B9F}" destId="{951692F7-D94F-4F89-A068-09C70FF1F6FE}" srcOrd="3" destOrd="0" presId="urn:microsoft.com/office/officeart/2018/2/layout/IconVerticalSolidList"/>
    <dgm:cxn modelId="{CE682EE2-B3B6-E441-ABF2-7A242966EE44}" type="presParOf" srcId="{F7E036DC-8802-4CA3-B04A-5F73EB910B9F}" destId="{B55887EC-9B37-458B-AD52-8521B5824159}"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084AFEC-4673-433C-9F6E-00C62751C1B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05A5EC8-556E-41E0-936C-187E32B0BD67}">
      <dgm:prSet phldrT="[Text]" custT="1"/>
      <dgm:spPr/>
      <dgm:t>
        <a:bodyPr/>
        <a:lstStyle/>
        <a:p>
          <a:pPr>
            <a:lnSpc>
              <a:spcPct val="100000"/>
            </a:lnSpc>
          </a:pPr>
          <a:r>
            <a:rPr lang="en-US" sz="1400" dirty="0">
              <a:latin typeface="Times New Roman" panose="02020603050405020304" pitchFamily="18" charset="0"/>
              <a:cs typeface="Times New Roman" panose="02020603050405020304" pitchFamily="18" charset="0"/>
            </a:rPr>
            <a:t>Support for Various Applications</a:t>
          </a:r>
        </a:p>
      </dgm:t>
    </dgm:pt>
    <dgm:pt modelId="{22F541A4-2DE2-4869-9289-99AF6555AC2E}" type="parTrans" cxnId="{1AF9E8A2-2265-421F-A8CF-6927B4EC4F64}">
      <dgm:prSet/>
      <dgm:spPr/>
      <dgm:t>
        <a:bodyPr/>
        <a:lstStyle/>
        <a:p>
          <a:endParaRPr lang="en-US"/>
        </a:p>
      </dgm:t>
    </dgm:pt>
    <dgm:pt modelId="{4596FDC6-89BB-454D-9BD7-E8BAC6D82C05}" type="sibTrans" cxnId="{1AF9E8A2-2265-421F-A8CF-6927B4EC4F64}">
      <dgm:prSet/>
      <dgm:spPr/>
      <dgm:t>
        <a:bodyPr/>
        <a:lstStyle/>
        <a:p>
          <a:endParaRPr lang="en-US"/>
        </a:p>
      </dgm:t>
    </dgm:pt>
    <dgm:pt modelId="{B0F17592-EF74-49C4-AFA9-7835F031BDAF}">
      <dgm:prSet phldrT="[Text]" custT="1"/>
      <dgm:spPr/>
      <dgm:t>
        <a:bodyPr/>
        <a:lstStyle/>
        <a:p>
          <a:pPr>
            <a:lnSpc>
              <a:spcPct val="100000"/>
            </a:lnSpc>
          </a:pPr>
          <a:r>
            <a:rPr lang="en-US" sz="1400" dirty="0">
              <a:latin typeface="Times New Roman" panose="02020603050405020304" pitchFamily="18" charset="0"/>
              <a:cs typeface="Times New Roman" panose="02020603050405020304" pitchFamily="18" charset="0"/>
            </a:rPr>
            <a:t>Standardization and Interoperability</a:t>
          </a:r>
        </a:p>
      </dgm:t>
    </dgm:pt>
    <dgm:pt modelId="{97F3B947-F07F-4275-BE2F-8B510B0EBA0F}" type="parTrans" cxnId="{842233E3-6CDF-44EE-9B43-521180EF571D}">
      <dgm:prSet/>
      <dgm:spPr/>
      <dgm:t>
        <a:bodyPr/>
        <a:lstStyle/>
        <a:p>
          <a:endParaRPr lang="en-US"/>
        </a:p>
      </dgm:t>
    </dgm:pt>
    <dgm:pt modelId="{B56FE720-F8BC-49C3-8FA4-AD8D3E197FD2}" type="sibTrans" cxnId="{842233E3-6CDF-44EE-9B43-521180EF571D}">
      <dgm:prSet/>
      <dgm:spPr/>
      <dgm:t>
        <a:bodyPr/>
        <a:lstStyle/>
        <a:p>
          <a:endParaRPr lang="en-US"/>
        </a:p>
      </dgm:t>
    </dgm:pt>
    <dgm:pt modelId="{6563F31B-DFED-4E7E-B02B-70AA525CADA4}">
      <dgm:prSet phldrT="[Text]" custT="1"/>
      <dgm:spPr/>
      <dgm:t>
        <a:bodyPr/>
        <a:lstStyle/>
        <a:p>
          <a:pPr>
            <a:lnSpc>
              <a:spcPct val="100000"/>
            </a:lnSpc>
          </a:pPr>
          <a:r>
            <a:rPr lang="en-US" sz="1400" dirty="0">
              <a:latin typeface="Times New Roman" panose="02020603050405020304" pitchFamily="18" charset="0"/>
              <a:cs typeface="Times New Roman" panose="02020603050405020304" pitchFamily="18" charset="0"/>
            </a:rPr>
            <a:t>Reliable Data Transmission</a:t>
          </a:r>
        </a:p>
      </dgm:t>
    </dgm:pt>
    <dgm:pt modelId="{CB720750-DEDB-4C9D-9470-4A554133B808}" type="parTrans" cxnId="{A35D0C6D-2B58-4429-B618-F464F0B245EA}">
      <dgm:prSet/>
      <dgm:spPr/>
      <dgm:t>
        <a:bodyPr/>
        <a:lstStyle/>
        <a:p>
          <a:endParaRPr lang="en-US"/>
        </a:p>
      </dgm:t>
    </dgm:pt>
    <dgm:pt modelId="{E83F10B2-129D-4072-BE29-644DF02CCEDE}" type="sibTrans" cxnId="{A35D0C6D-2B58-4429-B618-F464F0B245EA}">
      <dgm:prSet/>
      <dgm:spPr/>
      <dgm:t>
        <a:bodyPr/>
        <a:lstStyle/>
        <a:p>
          <a:endParaRPr lang="en-US"/>
        </a:p>
      </dgm:t>
    </dgm:pt>
    <dgm:pt modelId="{31B332D6-1C07-4285-8546-7F91B97EC1BF}">
      <dgm:prSet phldrT="[Text]" custT="1"/>
      <dgm:spPr/>
      <dgm:t>
        <a:bodyPr/>
        <a:lstStyle/>
        <a:p>
          <a:pPr>
            <a:lnSpc>
              <a:spcPct val="100000"/>
            </a:lnSpc>
          </a:pPr>
          <a:r>
            <a:rPr lang="en-US" sz="1400">
              <a:latin typeface="Times New Roman" panose="02020603050405020304" pitchFamily="18" charset="0"/>
              <a:cs typeface="Times New Roman" panose="02020603050405020304" pitchFamily="18" charset="0"/>
            </a:rPr>
            <a:t>Scalability and Flexibility</a:t>
          </a:r>
        </a:p>
      </dgm:t>
    </dgm:pt>
    <dgm:pt modelId="{9EDACF53-1C38-42B5-99B8-A77969E14DCE}" type="parTrans" cxnId="{E22BD3CC-B0ED-4922-83C0-0389FEDDF8BF}">
      <dgm:prSet/>
      <dgm:spPr/>
      <dgm:t>
        <a:bodyPr/>
        <a:lstStyle/>
        <a:p>
          <a:endParaRPr lang="en-US"/>
        </a:p>
      </dgm:t>
    </dgm:pt>
    <dgm:pt modelId="{9E522044-C77F-4CF6-BE27-D07FDD4D647C}" type="sibTrans" cxnId="{E22BD3CC-B0ED-4922-83C0-0389FEDDF8BF}">
      <dgm:prSet/>
      <dgm:spPr/>
      <dgm:t>
        <a:bodyPr/>
        <a:lstStyle/>
        <a:p>
          <a:endParaRPr lang="en-US"/>
        </a:p>
      </dgm:t>
    </dgm:pt>
    <dgm:pt modelId="{EA3ABC0C-1AE3-47B9-B1F5-690CC297D67B}">
      <dgm:prSet phldrT="[Text]" custT="1"/>
      <dgm:spPr/>
      <dgm:t>
        <a:bodyPr/>
        <a:lstStyle/>
        <a:p>
          <a:pPr>
            <a:lnSpc>
              <a:spcPct val="100000"/>
            </a:lnSpc>
          </a:pPr>
          <a:r>
            <a:rPr lang="en-US" sz="1400">
              <a:latin typeface="Times New Roman" panose="02020603050405020304" pitchFamily="18" charset="0"/>
              <a:cs typeface="Times New Roman" panose="02020603050405020304" pitchFamily="18" charset="0"/>
            </a:rPr>
            <a:t>Security and Privacy</a:t>
          </a:r>
        </a:p>
      </dgm:t>
    </dgm:pt>
    <dgm:pt modelId="{329026B7-7BD6-40E0-A510-62142769AE40}" type="parTrans" cxnId="{395AFDF6-2112-4A0A-8244-6C378EEBE82D}">
      <dgm:prSet/>
      <dgm:spPr/>
      <dgm:t>
        <a:bodyPr/>
        <a:lstStyle/>
        <a:p>
          <a:endParaRPr lang="en-US"/>
        </a:p>
      </dgm:t>
    </dgm:pt>
    <dgm:pt modelId="{2272A89A-0F35-41C5-BFA0-A00DADF7FE0F}" type="sibTrans" cxnId="{395AFDF6-2112-4A0A-8244-6C378EEBE82D}">
      <dgm:prSet/>
      <dgm:spPr/>
      <dgm:t>
        <a:bodyPr/>
        <a:lstStyle/>
        <a:p>
          <a:endParaRPr lang="en-US"/>
        </a:p>
      </dgm:t>
    </dgm:pt>
    <dgm:pt modelId="{22839530-F8D0-491A-94CA-EE8DD6C087BE}">
      <dgm:prSet phldrT="[Text]" custT="1"/>
      <dgm:spPr/>
      <dgm:t>
        <a:bodyPr/>
        <a:lstStyle/>
        <a:p>
          <a:pPr>
            <a:lnSpc>
              <a:spcPct val="100000"/>
            </a:lnSpc>
          </a:pPr>
          <a:r>
            <a:rPr lang="en-US" sz="1400" dirty="0">
              <a:latin typeface="Times New Roman" panose="02020603050405020304" pitchFamily="18" charset="0"/>
              <a:cs typeface="Times New Roman" panose="02020603050405020304" pitchFamily="18" charset="0"/>
            </a:rPr>
            <a:t>Support for Emerging Technologies</a:t>
          </a:r>
        </a:p>
      </dgm:t>
    </dgm:pt>
    <dgm:pt modelId="{CEED3B0F-E331-40EA-A9C7-88CFB8623362}" type="parTrans" cxnId="{D9B03A90-726B-46DB-9634-4922E6A4975D}">
      <dgm:prSet/>
      <dgm:spPr/>
      <dgm:t>
        <a:bodyPr/>
        <a:lstStyle/>
        <a:p>
          <a:endParaRPr lang="en-US"/>
        </a:p>
      </dgm:t>
    </dgm:pt>
    <dgm:pt modelId="{861F4FC0-1EBB-458C-AFF9-3DB457C97193}" type="sibTrans" cxnId="{D9B03A90-726B-46DB-9634-4922E6A4975D}">
      <dgm:prSet/>
      <dgm:spPr/>
      <dgm:t>
        <a:bodyPr/>
        <a:lstStyle/>
        <a:p>
          <a:endParaRPr lang="en-US"/>
        </a:p>
      </dgm:t>
    </dgm:pt>
    <dgm:pt modelId="{7038E2DE-8FF1-482C-A608-05768B68D32A}" type="pres">
      <dgm:prSet presAssocID="{B084AFEC-4673-433C-9F6E-00C62751C1B6}" presName="root" presStyleCnt="0">
        <dgm:presLayoutVars>
          <dgm:dir/>
          <dgm:resizeHandles val="exact"/>
        </dgm:presLayoutVars>
      </dgm:prSet>
      <dgm:spPr/>
    </dgm:pt>
    <dgm:pt modelId="{70A71F95-6FCB-49D9-89FA-31E39A2C6BD6}" type="pres">
      <dgm:prSet presAssocID="{705A5EC8-556E-41E0-936C-187E32B0BD67}" presName="compNode" presStyleCnt="0"/>
      <dgm:spPr/>
    </dgm:pt>
    <dgm:pt modelId="{580F52A3-D2B3-4A0C-9BAA-1574D3D0F30F}" type="pres">
      <dgm:prSet presAssocID="{705A5EC8-556E-41E0-936C-187E32B0BD6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ll center"/>
        </a:ext>
      </dgm:extLst>
    </dgm:pt>
    <dgm:pt modelId="{BE377CFE-A29F-4C27-B69A-745D2A13716C}" type="pres">
      <dgm:prSet presAssocID="{705A5EC8-556E-41E0-936C-187E32B0BD67}" presName="spaceRect" presStyleCnt="0"/>
      <dgm:spPr/>
    </dgm:pt>
    <dgm:pt modelId="{5F91BED2-9269-49B7-B1BA-618601D750B7}" type="pres">
      <dgm:prSet presAssocID="{705A5EC8-556E-41E0-936C-187E32B0BD67}" presName="textRect" presStyleLbl="revTx" presStyleIdx="0" presStyleCnt="6">
        <dgm:presLayoutVars>
          <dgm:chMax val="1"/>
          <dgm:chPref val="1"/>
        </dgm:presLayoutVars>
      </dgm:prSet>
      <dgm:spPr/>
    </dgm:pt>
    <dgm:pt modelId="{A65973EB-1BAC-40AD-8DE8-09692B0098EA}" type="pres">
      <dgm:prSet presAssocID="{4596FDC6-89BB-454D-9BD7-E8BAC6D82C05}" presName="sibTrans" presStyleCnt="0"/>
      <dgm:spPr/>
    </dgm:pt>
    <dgm:pt modelId="{61B4BE89-CD9D-4EF0-A9D2-66D122358809}" type="pres">
      <dgm:prSet presAssocID="{B0F17592-EF74-49C4-AFA9-7835F031BDAF}" presName="compNode" presStyleCnt="0"/>
      <dgm:spPr/>
    </dgm:pt>
    <dgm:pt modelId="{B59BA7BB-A821-41B2-90E0-5A2FCB7D1B37}" type="pres">
      <dgm:prSet presAssocID="{B0F17592-EF74-49C4-AFA9-7835F031BDA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mputer"/>
        </a:ext>
      </dgm:extLst>
    </dgm:pt>
    <dgm:pt modelId="{1987B570-5EDB-4459-986B-910A5E0A1A71}" type="pres">
      <dgm:prSet presAssocID="{B0F17592-EF74-49C4-AFA9-7835F031BDAF}" presName="spaceRect" presStyleCnt="0"/>
      <dgm:spPr/>
    </dgm:pt>
    <dgm:pt modelId="{F941E68E-AB95-4380-BA6C-DD02D91F27A3}" type="pres">
      <dgm:prSet presAssocID="{B0F17592-EF74-49C4-AFA9-7835F031BDAF}" presName="textRect" presStyleLbl="revTx" presStyleIdx="1" presStyleCnt="6">
        <dgm:presLayoutVars>
          <dgm:chMax val="1"/>
          <dgm:chPref val="1"/>
        </dgm:presLayoutVars>
      </dgm:prSet>
      <dgm:spPr/>
    </dgm:pt>
    <dgm:pt modelId="{5A29F276-F6F1-4B81-9093-98FE16F75F2D}" type="pres">
      <dgm:prSet presAssocID="{B56FE720-F8BC-49C3-8FA4-AD8D3E197FD2}" presName="sibTrans" presStyleCnt="0"/>
      <dgm:spPr/>
    </dgm:pt>
    <dgm:pt modelId="{A210DDBF-E7D6-4F50-9085-EC507121B55C}" type="pres">
      <dgm:prSet presAssocID="{6563F31B-DFED-4E7E-B02B-70AA525CADA4}" presName="compNode" presStyleCnt="0"/>
      <dgm:spPr/>
    </dgm:pt>
    <dgm:pt modelId="{F1D6038D-C9E3-422E-91F6-FB97B2B38645}" type="pres">
      <dgm:prSet presAssocID="{6563F31B-DFED-4E7E-B02B-70AA525CADA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ireless router"/>
        </a:ext>
      </dgm:extLst>
    </dgm:pt>
    <dgm:pt modelId="{15D3B201-4B03-4971-A10F-545D820782C6}" type="pres">
      <dgm:prSet presAssocID="{6563F31B-DFED-4E7E-B02B-70AA525CADA4}" presName="spaceRect" presStyleCnt="0"/>
      <dgm:spPr/>
    </dgm:pt>
    <dgm:pt modelId="{AB0BD1B8-4276-47D5-B2C7-9FCDA3BF8354}" type="pres">
      <dgm:prSet presAssocID="{6563F31B-DFED-4E7E-B02B-70AA525CADA4}" presName="textRect" presStyleLbl="revTx" presStyleIdx="2" presStyleCnt="6">
        <dgm:presLayoutVars>
          <dgm:chMax val="1"/>
          <dgm:chPref val="1"/>
        </dgm:presLayoutVars>
      </dgm:prSet>
      <dgm:spPr/>
    </dgm:pt>
    <dgm:pt modelId="{5B1E086C-FABE-44B0-A748-A8E81D338371}" type="pres">
      <dgm:prSet presAssocID="{E83F10B2-129D-4072-BE29-644DF02CCEDE}" presName="sibTrans" presStyleCnt="0"/>
      <dgm:spPr/>
    </dgm:pt>
    <dgm:pt modelId="{5E7425F5-BC2F-4A44-BC68-D09E623635DA}" type="pres">
      <dgm:prSet presAssocID="{31B332D6-1C07-4285-8546-7F91B97EC1BF}" presName="compNode" presStyleCnt="0"/>
      <dgm:spPr/>
    </dgm:pt>
    <dgm:pt modelId="{16B26D30-4122-4807-8964-66676A398E04}" type="pres">
      <dgm:prSet presAssocID="{31B332D6-1C07-4285-8546-7F91B97EC1B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ick"/>
        </a:ext>
      </dgm:extLst>
    </dgm:pt>
    <dgm:pt modelId="{F6447145-7717-4D69-9820-1D3A3A40BDE2}" type="pres">
      <dgm:prSet presAssocID="{31B332D6-1C07-4285-8546-7F91B97EC1BF}" presName="spaceRect" presStyleCnt="0"/>
      <dgm:spPr/>
    </dgm:pt>
    <dgm:pt modelId="{A3929C9F-800C-4852-8DA3-F5D87C4A3AFD}" type="pres">
      <dgm:prSet presAssocID="{31B332D6-1C07-4285-8546-7F91B97EC1BF}" presName="textRect" presStyleLbl="revTx" presStyleIdx="3" presStyleCnt="6">
        <dgm:presLayoutVars>
          <dgm:chMax val="1"/>
          <dgm:chPref val="1"/>
        </dgm:presLayoutVars>
      </dgm:prSet>
      <dgm:spPr/>
    </dgm:pt>
    <dgm:pt modelId="{9F2A46D0-C1DB-481E-B44E-04D9864FD511}" type="pres">
      <dgm:prSet presAssocID="{9E522044-C77F-4CF6-BE27-D07FDD4D647C}" presName="sibTrans" presStyleCnt="0"/>
      <dgm:spPr/>
    </dgm:pt>
    <dgm:pt modelId="{A37161EA-1D59-4C94-862D-AF1AA61AB40B}" type="pres">
      <dgm:prSet presAssocID="{EA3ABC0C-1AE3-47B9-B1F5-690CC297D67B}" presName="compNode" presStyleCnt="0"/>
      <dgm:spPr/>
    </dgm:pt>
    <dgm:pt modelId="{C8DEE871-955D-4E73-AF87-4EB009B0D318}" type="pres">
      <dgm:prSet presAssocID="{EA3ABC0C-1AE3-47B9-B1F5-690CC297D67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Lock"/>
        </a:ext>
      </dgm:extLst>
    </dgm:pt>
    <dgm:pt modelId="{A6BBF39E-D47F-4B1C-8693-E05E129D5C0D}" type="pres">
      <dgm:prSet presAssocID="{EA3ABC0C-1AE3-47B9-B1F5-690CC297D67B}" presName="spaceRect" presStyleCnt="0"/>
      <dgm:spPr/>
    </dgm:pt>
    <dgm:pt modelId="{A7D8CE4A-66B2-4BA6-BDCF-762C4FA1D802}" type="pres">
      <dgm:prSet presAssocID="{EA3ABC0C-1AE3-47B9-B1F5-690CC297D67B}" presName="textRect" presStyleLbl="revTx" presStyleIdx="4" presStyleCnt="6">
        <dgm:presLayoutVars>
          <dgm:chMax val="1"/>
          <dgm:chPref val="1"/>
        </dgm:presLayoutVars>
      </dgm:prSet>
      <dgm:spPr/>
    </dgm:pt>
    <dgm:pt modelId="{B9781E1E-6D54-4387-A5C9-267784F90A18}" type="pres">
      <dgm:prSet presAssocID="{2272A89A-0F35-41C5-BFA0-A00DADF7FE0F}" presName="sibTrans" presStyleCnt="0"/>
      <dgm:spPr/>
    </dgm:pt>
    <dgm:pt modelId="{C7B815C0-3B14-485E-A1E1-FC710EB44757}" type="pres">
      <dgm:prSet presAssocID="{22839530-F8D0-491A-94CA-EE8DD6C087BE}" presName="compNode" presStyleCnt="0"/>
      <dgm:spPr/>
    </dgm:pt>
    <dgm:pt modelId="{F9C12DD9-7E3A-4D8B-B9D1-69864C21CF26}" type="pres">
      <dgm:prSet presAssocID="{22839530-F8D0-491A-94CA-EE8DD6C087B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Handshake"/>
        </a:ext>
      </dgm:extLst>
    </dgm:pt>
    <dgm:pt modelId="{66F75416-4487-4EB0-96D1-1C17F5B16DD9}" type="pres">
      <dgm:prSet presAssocID="{22839530-F8D0-491A-94CA-EE8DD6C087BE}" presName="spaceRect" presStyleCnt="0"/>
      <dgm:spPr/>
    </dgm:pt>
    <dgm:pt modelId="{22869E6C-8A7A-468E-B079-9908F98FC89E}" type="pres">
      <dgm:prSet presAssocID="{22839530-F8D0-491A-94CA-EE8DD6C087BE}" presName="textRect" presStyleLbl="revTx" presStyleIdx="5" presStyleCnt="6">
        <dgm:presLayoutVars>
          <dgm:chMax val="1"/>
          <dgm:chPref val="1"/>
        </dgm:presLayoutVars>
      </dgm:prSet>
      <dgm:spPr/>
    </dgm:pt>
  </dgm:ptLst>
  <dgm:cxnLst>
    <dgm:cxn modelId="{FB08490C-4F97-5A4C-8751-B6C09F2CB502}" type="presOf" srcId="{B0F17592-EF74-49C4-AFA9-7835F031BDAF}" destId="{F941E68E-AB95-4380-BA6C-DD02D91F27A3}" srcOrd="0" destOrd="0" presId="urn:microsoft.com/office/officeart/2018/2/layout/IconLabelList"/>
    <dgm:cxn modelId="{2FA06A18-CA2B-2949-83A7-3BF2156F98C1}" type="presOf" srcId="{6563F31B-DFED-4E7E-B02B-70AA525CADA4}" destId="{AB0BD1B8-4276-47D5-B2C7-9FCDA3BF8354}" srcOrd="0" destOrd="0" presId="urn:microsoft.com/office/officeart/2018/2/layout/IconLabelList"/>
    <dgm:cxn modelId="{3D44201C-3342-9C4A-BBD7-65551984FB64}" type="presOf" srcId="{22839530-F8D0-491A-94CA-EE8DD6C087BE}" destId="{22869E6C-8A7A-468E-B079-9908F98FC89E}" srcOrd="0" destOrd="0" presId="urn:microsoft.com/office/officeart/2018/2/layout/IconLabelList"/>
    <dgm:cxn modelId="{69216C2C-3BEA-A647-93BF-6A4C99A3C8B3}" type="presOf" srcId="{705A5EC8-556E-41E0-936C-187E32B0BD67}" destId="{5F91BED2-9269-49B7-B1BA-618601D750B7}" srcOrd="0" destOrd="0" presId="urn:microsoft.com/office/officeart/2018/2/layout/IconLabelList"/>
    <dgm:cxn modelId="{A35D0C6D-2B58-4429-B618-F464F0B245EA}" srcId="{B084AFEC-4673-433C-9F6E-00C62751C1B6}" destId="{6563F31B-DFED-4E7E-B02B-70AA525CADA4}" srcOrd="2" destOrd="0" parTransId="{CB720750-DEDB-4C9D-9470-4A554133B808}" sibTransId="{E83F10B2-129D-4072-BE29-644DF02CCEDE}"/>
    <dgm:cxn modelId="{5043B872-89DA-1C42-B2BD-C7D132C8897D}" type="presOf" srcId="{EA3ABC0C-1AE3-47B9-B1F5-690CC297D67B}" destId="{A7D8CE4A-66B2-4BA6-BDCF-762C4FA1D802}" srcOrd="0" destOrd="0" presId="urn:microsoft.com/office/officeart/2018/2/layout/IconLabelList"/>
    <dgm:cxn modelId="{A0318373-5389-C143-9B47-588B01A6C362}" type="presOf" srcId="{31B332D6-1C07-4285-8546-7F91B97EC1BF}" destId="{A3929C9F-800C-4852-8DA3-F5D87C4A3AFD}" srcOrd="0" destOrd="0" presId="urn:microsoft.com/office/officeart/2018/2/layout/IconLabelList"/>
    <dgm:cxn modelId="{D9B03A90-726B-46DB-9634-4922E6A4975D}" srcId="{B084AFEC-4673-433C-9F6E-00C62751C1B6}" destId="{22839530-F8D0-491A-94CA-EE8DD6C087BE}" srcOrd="5" destOrd="0" parTransId="{CEED3B0F-E331-40EA-A9C7-88CFB8623362}" sibTransId="{861F4FC0-1EBB-458C-AFF9-3DB457C97193}"/>
    <dgm:cxn modelId="{1AF9E8A2-2265-421F-A8CF-6927B4EC4F64}" srcId="{B084AFEC-4673-433C-9F6E-00C62751C1B6}" destId="{705A5EC8-556E-41E0-936C-187E32B0BD67}" srcOrd="0" destOrd="0" parTransId="{22F541A4-2DE2-4869-9289-99AF6555AC2E}" sibTransId="{4596FDC6-89BB-454D-9BD7-E8BAC6D82C05}"/>
    <dgm:cxn modelId="{097F6DC9-AAB1-C745-9EE2-BC21B0193DDE}" type="presOf" srcId="{B084AFEC-4673-433C-9F6E-00C62751C1B6}" destId="{7038E2DE-8FF1-482C-A608-05768B68D32A}" srcOrd="0" destOrd="0" presId="urn:microsoft.com/office/officeart/2018/2/layout/IconLabelList"/>
    <dgm:cxn modelId="{E22BD3CC-B0ED-4922-83C0-0389FEDDF8BF}" srcId="{B084AFEC-4673-433C-9F6E-00C62751C1B6}" destId="{31B332D6-1C07-4285-8546-7F91B97EC1BF}" srcOrd="3" destOrd="0" parTransId="{9EDACF53-1C38-42B5-99B8-A77969E14DCE}" sibTransId="{9E522044-C77F-4CF6-BE27-D07FDD4D647C}"/>
    <dgm:cxn modelId="{842233E3-6CDF-44EE-9B43-521180EF571D}" srcId="{B084AFEC-4673-433C-9F6E-00C62751C1B6}" destId="{B0F17592-EF74-49C4-AFA9-7835F031BDAF}" srcOrd="1" destOrd="0" parTransId="{97F3B947-F07F-4275-BE2F-8B510B0EBA0F}" sibTransId="{B56FE720-F8BC-49C3-8FA4-AD8D3E197FD2}"/>
    <dgm:cxn modelId="{395AFDF6-2112-4A0A-8244-6C378EEBE82D}" srcId="{B084AFEC-4673-433C-9F6E-00C62751C1B6}" destId="{EA3ABC0C-1AE3-47B9-B1F5-690CC297D67B}" srcOrd="4" destOrd="0" parTransId="{329026B7-7BD6-40E0-A510-62142769AE40}" sibTransId="{2272A89A-0F35-41C5-BFA0-A00DADF7FE0F}"/>
    <dgm:cxn modelId="{93A8AE5F-1C11-A342-AAA2-76A5E3C5787A}" type="presParOf" srcId="{7038E2DE-8FF1-482C-A608-05768B68D32A}" destId="{70A71F95-6FCB-49D9-89FA-31E39A2C6BD6}" srcOrd="0" destOrd="0" presId="urn:microsoft.com/office/officeart/2018/2/layout/IconLabelList"/>
    <dgm:cxn modelId="{B0CF2D74-E74B-BD41-8513-40FB684CA929}" type="presParOf" srcId="{70A71F95-6FCB-49D9-89FA-31E39A2C6BD6}" destId="{580F52A3-D2B3-4A0C-9BAA-1574D3D0F30F}" srcOrd="0" destOrd="0" presId="urn:microsoft.com/office/officeart/2018/2/layout/IconLabelList"/>
    <dgm:cxn modelId="{AC540CC6-1E00-FC44-A555-83D6FD102F24}" type="presParOf" srcId="{70A71F95-6FCB-49D9-89FA-31E39A2C6BD6}" destId="{BE377CFE-A29F-4C27-B69A-745D2A13716C}" srcOrd="1" destOrd="0" presId="urn:microsoft.com/office/officeart/2018/2/layout/IconLabelList"/>
    <dgm:cxn modelId="{444A6E82-624F-EC48-84B9-09E4689912CD}" type="presParOf" srcId="{70A71F95-6FCB-49D9-89FA-31E39A2C6BD6}" destId="{5F91BED2-9269-49B7-B1BA-618601D750B7}" srcOrd="2" destOrd="0" presId="urn:microsoft.com/office/officeart/2018/2/layout/IconLabelList"/>
    <dgm:cxn modelId="{C42C59DE-12F0-FE4C-80C4-3C427EBA13FF}" type="presParOf" srcId="{7038E2DE-8FF1-482C-A608-05768B68D32A}" destId="{A65973EB-1BAC-40AD-8DE8-09692B0098EA}" srcOrd="1" destOrd="0" presId="urn:microsoft.com/office/officeart/2018/2/layout/IconLabelList"/>
    <dgm:cxn modelId="{D041C19E-E169-3A42-9F71-7F8A90BB4ECC}" type="presParOf" srcId="{7038E2DE-8FF1-482C-A608-05768B68D32A}" destId="{61B4BE89-CD9D-4EF0-A9D2-66D122358809}" srcOrd="2" destOrd="0" presId="urn:microsoft.com/office/officeart/2018/2/layout/IconLabelList"/>
    <dgm:cxn modelId="{D6C8F1D3-F3EF-7048-B34A-52F2564226FB}" type="presParOf" srcId="{61B4BE89-CD9D-4EF0-A9D2-66D122358809}" destId="{B59BA7BB-A821-41B2-90E0-5A2FCB7D1B37}" srcOrd="0" destOrd="0" presId="urn:microsoft.com/office/officeart/2018/2/layout/IconLabelList"/>
    <dgm:cxn modelId="{B606EEB0-E9A1-2C4C-A0C8-BDB124E6273D}" type="presParOf" srcId="{61B4BE89-CD9D-4EF0-A9D2-66D122358809}" destId="{1987B570-5EDB-4459-986B-910A5E0A1A71}" srcOrd="1" destOrd="0" presId="urn:microsoft.com/office/officeart/2018/2/layout/IconLabelList"/>
    <dgm:cxn modelId="{BC9ABE2E-23C7-FA45-9D0F-C23EAA51F7A4}" type="presParOf" srcId="{61B4BE89-CD9D-4EF0-A9D2-66D122358809}" destId="{F941E68E-AB95-4380-BA6C-DD02D91F27A3}" srcOrd="2" destOrd="0" presId="urn:microsoft.com/office/officeart/2018/2/layout/IconLabelList"/>
    <dgm:cxn modelId="{6AA03310-0EF0-7749-BE6B-D81BB59DAB11}" type="presParOf" srcId="{7038E2DE-8FF1-482C-A608-05768B68D32A}" destId="{5A29F276-F6F1-4B81-9093-98FE16F75F2D}" srcOrd="3" destOrd="0" presId="urn:microsoft.com/office/officeart/2018/2/layout/IconLabelList"/>
    <dgm:cxn modelId="{7A13FADD-F202-6743-A2B6-130DEC594145}" type="presParOf" srcId="{7038E2DE-8FF1-482C-A608-05768B68D32A}" destId="{A210DDBF-E7D6-4F50-9085-EC507121B55C}" srcOrd="4" destOrd="0" presId="urn:microsoft.com/office/officeart/2018/2/layout/IconLabelList"/>
    <dgm:cxn modelId="{5F4F8F01-D2EC-B24C-A6AE-09D5892BB0AE}" type="presParOf" srcId="{A210DDBF-E7D6-4F50-9085-EC507121B55C}" destId="{F1D6038D-C9E3-422E-91F6-FB97B2B38645}" srcOrd="0" destOrd="0" presId="urn:microsoft.com/office/officeart/2018/2/layout/IconLabelList"/>
    <dgm:cxn modelId="{8E32D3DF-480B-5445-A303-30DF3C0C5033}" type="presParOf" srcId="{A210DDBF-E7D6-4F50-9085-EC507121B55C}" destId="{15D3B201-4B03-4971-A10F-545D820782C6}" srcOrd="1" destOrd="0" presId="urn:microsoft.com/office/officeart/2018/2/layout/IconLabelList"/>
    <dgm:cxn modelId="{634CDBB8-43CE-0D4D-BC3C-ADFF3D494AD0}" type="presParOf" srcId="{A210DDBF-E7D6-4F50-9085-EC507121B55C}" destId="{AB0BD1B8-4276-47D5-B2C7-9FCDA3BF8354}" srcOrd="2" destOrd="0" presId="urn:microsoft.com/office/officeart/2018/2/layout/IconLabelList"/>
    <dgm:cxn modelId="{EBC5AAFC-FC50-6942-9978-DC83E085BF49}" type="presParOf" srcId="{7038E2DE-8FF1-482C-A608-05768B68D32A}" destId="{5B1E086C-FABE-44B0-A748-A8E81D338371}" srcOrd="5" destOrd="0" presId="urn:microsoft.com/office/officeart/2018/2/layout/IconLabelList"/>
    <dgm:cxn modelId="{BC8611D4-3CA8-3947-BCB7-6111906F8CBE}" type="presParOf" srcId="{7038E2DE-8FF1-482C-A608-05768B68D32A}" destId="{5E7425F5-BC2F-4A44-BC68-D09E623635DA}" srcOrd="6" destOrd="0" presId="urn:microsoft.com/office/officeart/2018/2/layout/IconLabelList"/>
    <dgm:cxn modelId="{80A9A265-51A2-EC4E-8EF1-3C896B28506B}" type="presParOf" srcId="{5E7425F5-BC2F-4A44-BC68-D09E623635DA}" destId="{16B26D30-4122-4807-8964-66676A398E04}" srcOrd="0" destOrd="0" presId="urn:microsoft.com/office/officeart/2018/2/layout/IconLabelList"/>
    <dgm:cxn modelId="{D03BDD2B-3A54-3341-B62A-B5CF2644213E}" type="presParOf" srcId="{5E7425F5-BC2F-4A44-BC68-D09E623635DA}" destId="{F6447145-7717-4D69-9820-1D3A3A40BDE2}" srcOrd="1" destOrd="0" presId="urn:microsoft.com/office/officeart/2018/2/layout/IconLabelList"/>
    <dgm:cxn modelId="{B68D4C7F-11B8-F649-97B9-F4492C157333}" type="presParOf" srcId="{5E7425F5-BC2F-4A44-BC68-D09E623635DA}" destId="{A3929C9F-800C-4852-8DA3-F5D87C4A3AFD}" srcOrd="2" destOrd="0" presId="urn:microsoft.com/office/officeart/2018/2/layout/IconLabelList"/>
    <dgm:cxn modelId="{6BA66B52-CF9D-B849-AD43-F835F4D2ABE8}" type="presParOf" srcId="{7038E2DE-8FF1-482C-A608-05768B68D32A}" destId="{9F2A46D0-C1DB-481E-B44E-04D9864FD511}" srcOrd="7" destOrd="0" presId="urn:microsoft.com/office/officeart/2018/2/layout/IconLabelList"/>
    <dgm:cxn modelId="{F2C63CA3-9932-2F44-B0FA-07A84DD3A4CF}" type="presParOf" srcId="{7038E2DE-8FF1-482C-A608-05768B68D32A}" destId="{A37161EA-1D59-4C94-862D-AF1AA61AB40B}" srcOrd="8" destOrd="0" presId="urn:microsoft.com/office/officeart/2018/2/layout/IconLabelList"/>
    <dgm:cxn modelId="{F844A69F-D494-EF43-9567-CCBF89E54E40}" type="presParOf" srcId="{A37161EA-1D59-4C94-862D-AF1AA61AB40B}" destId="{C8DEE871-955D-4E73-AF87-4EB009B0D318}" srcOrd="0" destOrd="0" presId="urn:microsoft.com/office/officeart/2018/2/layout/IconLabelList"/>
    <dgm:cxn modelId="{2273D6DC-01BA-1D40-965A-8F42294A657F}" type="presParOf" srcId="{A37161EA-1D59-4C94-862D-AF1AA61AB40B}" destId="{A6BBF39E-D47F-4B1C-8693-E05E129D5C0D}" srcOrd="1" destOrd="0" presId="urn:microsoft.com/office/officeart/2018/2/layout/IconLabelList"/>
    <dgm:cxn modelId="{C6F1282B-8D23-7B42-AF2C-B32EE0C25E3C}" type="presParOf" srcId="{A37161EA-1D59-4C94-862D-AF1AA61AB40B}" destId="{A7D8CE4A-66B2-4BA6-BDCF-762C4FA1D802}" srcOrd="2" destOrd="0" presId="urn:microsoft.com/office/officeart/2018/2/layout/IconLabelList"/>
    <dgm:cxn modelId="{4CF06DBF-31C3-EA45-B21C-436A63B818B5}" type="presParOf" srcId="{7038E2DE-8FF1-482C-A608-05768B68D32A}" destId="{B9781E1E-6D54-4387-A5C9-267784F90A18}" srcOrd="9" destOrd="0" presId="urn:microsoft.com/office/officeart/2018/2/layout/IconLabelList"/>
    <dgm:cxn modelId="{DD907C0A-9CF3-824C-9020-225A38A20603}" type="presParOf" srcId="{7038E2DE-8FF1-482C-A608-05768B68D32A}" destId="{C7B815C0-3B14-485E-A1E1-FC710EB44757}" srcOrd="10" destOrd="0" presId="urn:microsoft.com/office/officeart/2018/2/layout/IconLabelList"/>
    <dgm:cxn modelId="{4E5BE297-93C0-6D46-91CE-9E675CECA0CD}" type="presParOf" srcId="{C7B815C0-3B14-485E-A1E1-FC710EB44757}" destId="{F9C12DD9-7E3A-4D8B-B9D1-69864C21CF26}" srcOrd="0" destOrd="0" presId="urn:microsoft.com/office/officeart/2018/2/layout/IconLabelList"/>
    <dgm:cxn modelId="{019A737E-BA20-4C48-9F42-BEC99BBA41FB}" type="presParOf" srcId="{C7B815C0-3B14-485E-A1E1-FC710EB44757}" destId="{66F75416-4487-4EB0-96D1-1C17F5B16DD9}" srcOrd="1" destOrd="0" presId="urn:microsoft.com/office/officeart/2018/2/layout/IconLabelList"/>
    <dgm:cxn modelId="{72FE950C-6ABF-C647-B950-12F3D1CFE111}" type="presParOf" srcId="{C7B815C0-3B14-485E-A1E1-FC710EB44757}" destId="{22869E6C-8A7A-468E-B079-9908F98FC89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32CA31-0C20-5C40-8E8E-D1AD4B84C9E0}">
      <dsp:nvSpPr>
        <dsp:cNvPr id="0" name=""/>
        <dsp:cNvSpPr/>
      </dsp:nvSpPr>
      <dsp:spPr>
        <a:xfrm>
          <a:off x="0" y="29771"/>
          <a:ext cx="6545199" cy="1067040"/>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latin typeface="Times New Roman" panose="02020603050405020304" pitchFamily="18" charset="0"/>
              <a:cs typeface="Times New Roman" panose="02020603050405020304" pitchFamily="18" charset="0"/>
            </a:rPr>
            <a:t>2.0 Networking Fundamentals.</a:t>
          </a:r>
          <a:endParaRPr lang="en-US" sz="2400" kern="1200" dirty="0">
            <a:latin typeface="Times New Roman" panose="02020603050405020304" pitchFamily="18" charset="0"/>
            <a:cs typeface="Times New Roman" panose="02020603050405020304" pitchFamily="18" charset="0"/>
          </a:endParaRPr>
        </a:p>
      </dsp:txBody>
      <dsp:txXfrm>
        <a:off x="52089" y="81860"/>
        <a:ext cx="6441021" cy="962862"/>
      </dsp:txXfrm>
    </dsp:sp>
    <dsp:sp modelId="{FAA092D2-C831-CF4C-8E18-AB5A529F924C}">
      <dsp:nvSpPr>
        <dsp:cNvPr id="0" name=""/>
        <dsp:cNvSpPr/>
      </dsp:nvSpPr>
      <dsp:spPr>
        <a:xfrm>
          <a:off x="0" y="1260971"/>
          <a:ext cx="6545199" cy="1067040"/>
        </a:xfrm>
        <a:prstGeom prst="roundRect">
          <a:avLst/>
        </a:prstGeom>
        <a:gradFill rotWithShape="0">
          <a:gsLst>
            <a:gs pos="0">
              <a:schemeClr val="accent2">
                <a:hueOff val="386882"/>
                <a:satOff val="-3448"/>
                <a:lumOff val="-719"/>
                <a:alphaOff val="0"/>
                <a:tint val="96000"/>
                <a:lumMod val="102000"/>
              </a:schemeClr>
            </a:gs>
            <a:gs pos="100000">
              <a:schemeClr val="accent2">
                <a:hueOff val="386882"/>
                <a:satOff val="-3448"/>
                <a:lumOff val="-719"/>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2.1 TCP/IP protocol suite.</a:t>
          </a:r>
        </a:p>
      </dsp:txBody>
      <dsp:txXfrm>
        <a:off x="52089" y="1313060"/>
        <a:ext cx="6441021" cy="962862"/>
      </dsp:txXfrm>
    </dsp:sp>
    <dsp:sp modelId="{602E3A0B-0E75-4841-A6DB-3999BB2CE01C}">
      <dsp:nvSpPr>
        <dsp:cNvPr id="0" name=""/>
        <dsp:cNvSpPr/>
      </dsp:nvSpPr>
      <dsp:spPr>
        <a:xfrm>
          <a:off x="0" y="2492171"/>
          <a:ext cx="6545199" cy="1067040"/>
        </a:xfrm>
        <a:prstGeom prst="roundRect">
          <a:avLst/>
        </a:prstGeom>
        <a:gradFill rotWithShape="0">
          <a:gsLst>
            <a:gs pos="0">
              <a:schemeClr val="accent2">
                <a:hueOff val="773765"/>
                <a:satOff val="-6895"/>
                <a:lumOff val="-1438"/>
                <a:alphaOff val="0"/>
                <a:tint val="96000"/>
                <a:lumMod val="102000"/>
              </a:schemeClr>
            </a:gs>
            <a:gs pos="100000">
              <a:schemeClr val="accent2">
                <a:hueOff val="773765"/>
                <a:satOff val="-6895"/>
                <a:lumOff val="-1438"/>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2.2 Network architecture and topologies.</a:t>
          </a:r>
        </a:p>
      </dsp:txBody>
      <dsp:txXfrm>
        <a:off x="52089" y="2544260"/>
        <a:ext cx="6441021" cy="962862"/>
      </dsp:txXfrm>
    </dsp:sp>
    <dsp:sp modelId="{5546E416-A86F-6641-8893-98B13DBE3EDA}">
      <dsp:nvSpPr>
        <dsp:cNvPr id="0" name=""/>
        <dsp:cNvSpPr/>
      </dsp:nvSpPr>
      <dsp:spPr>
        <a:xfrm>
          <a:off x="0" y="3723371"/>
          <a:ext cx="6545199" cy="1067040"/>
        </a:xfrm>
        <a:prstGeom prst="roundRect">
          <a:avLst/>
        </a:prstGeom>
        <a:gradFill rotWithShape="0">
          <a:gsLst>
            <a:gs pos="0">
              <a:schemeClr val="accent2">
                <a:hueOff val="1160647"/>
                <a:satOff val="-10343"/>
                <a:lumOff val="-2157"/>
                <a:alphaOff val="0"/>
                <a:tint val="96000"/>
                <a:lumMod val="102000"/>
              </a:schemeClr>
            </a:gs>
            <a:gs pos="100000">
              <a:schemeClr val="accent2">
                <a:hueOff val="1160647"/>
                <a:satOff val="-10343"/>
                <a:lumOff val="-2157"/>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2.3 IP addressing and subnetting.</a:t>
          </a:r>
        </a:p>
      </dsp:txBody>
      <dsp:txXfrm>
        <a:off x="52089" y="3775460"/>
        <a:ext cx="6441021" cy="962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972B8-E083-4B88-BDD3-27E3CD1E1490}">
      <dsp:nvSpPr>
        <dsp:cNvPr id="0" name=""/>
        <dsp:cNvSpPr/>
      </dsp:nvSpPr>
      <dsp:spPr>
        <a:xfrm>
          <a:off x="2282" y="1126800"/>
          <a:ext cx="1212453" cy="402223"/>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Access to Information</a:t>
          </a:r>
        </a:p>
      </dsp:txBody>
      <dsp:txXfrm>
        <a:off x="2282" y="1126800"/>
        <a:ext cx="1212453" cy="402223"/>
      </dsp:txXfrm>
    </dsp:sp>
    <dsp:sp modelId="{5765968A-884A-44B1-ADB3-0BD32674A263}">
      <dsp:nvSpPr>
        <dsp:cNvPr id="0" name=""/>
        <dsp:cNvSpPr/>
      </dsp:nvSpPr>
      <dsp:spPr>
        <a:xfrm>
          <a:off x="2282" y="1529024"/>
          <a:ext cx="1212453" cy="2762842"/>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Times New Roman" panose="02020603050405020304" pitchFamily="18" charset="0"/>
              <a:cs typeface="Times New Roman" panose="02020603050405020304" pitchFamily="18" charset="0"/>
            </a:rPr>
            <a:t>Through networking, by access or browsing users can gain a large amount of information available on the internet and other networked resources.</a:t>
          </a:r>
        </a:p>
      </dsp:txBody>
      <dsp:txXfrm>
        <a:off x="2282" y="1529024"/>
        <a:ext cx="1212453" cy="2762842"/>
      </dsp:txXfrm>
    </dsp:sp>
    <dsp:sp modelId="{50BEB033-447D-44F7-800C-BF4710F56388}">
      <dsp:nvSpPr>
        <dsp:cNvPr id="0" name=""/>
        <dsp:cNvSpPr/>
      </dsp:nvSpPr>
      <dsp:spPr>
        <a:xfrm>
          <a:off x="1384478" y="1126800"/>
          <a:ext cx="1212453" cy="402223"/>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Data Communication</a:t>
          </a:r>
        </a:p>
      </dsp:txBody>
      <dsp:txXfrm>
        <a:off x="1384478" y="1126800"/>
        <a:ext cx="1212453" cy="402223"/>
      </dsp:txXfrm>
    </dsp:sp>
    <dsp:sp modelId="{107375B7-7717-45BD-8CDD-11DE3EDEA6F8}">
      <dsp:nvSpPr>
        <dsp:cNvPr id="0" name=""/>
        <dsp:cNvSpPr/>
      </dsp:nvSpPr>
      <dsp:spPr>
        <a:xfrm>
          <a:off x="1384478" y="1529024"/>
          <a:ext cx="1212453" cy="2762842"/>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Times New Roman" panose="02020603050405020304" pitchFamily="18" charset="0"/>
              <a:cs typeface="Times New Roman" panose="02020603050405020304" pitchFamily="18" charset="0"/>
            </a:rPr>
            <a:t>Networking enables the communication of data between devices and systems, enabling real-time communication and collaboration.</a:t>
          </a:r>
        </a:p>
      </dsp:txBody>
      <dsp:txXfrm>
        <a:off x="1384478" y="1529024"/>
        <a:ext cx="1212453" cy="2762842"/>
      </dsp:txXfrm>
    </dsp:sp>
    <dsp:sp modelId="{AC6B0F09-95BB-479A-90DE-AEC6639AF7BF}">
      <dsp:nvSpPr>
        <dsp:cNvPr id="0" name=""/>
        <dsp:cNvSpPr/>
      </dsp:nvSpPr>
      <dsp:spPr>
        <a:xfrm>
          <a:off x="2766675" y="1126800"/>
          <a:ext cx="1212453" cy="402223"/>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Resource Sharing</a:t>
          </a:r>
        </a:p>
      </dsp:txBody>
      <dsp:txXfrm>
        <a:off x="2766675" y="1126800"/>
        <a:ext cx="1212453" cy="402223"/>
      </dsp:txXfrm>
    </dsp:sp>
    <dsp:sp modelId="{C67BB47A-74FB-4FEC-BA06-C80F94743696}">
      <dsp:nvSpPr>
        <dsp:cNvPr id="0" name=""/>
        <dsp:cNvSpPr/>
      </dsp:nvSpPr>
      <dsp:spPr>
        <a:xfrm>
          <a:off x="2766675" y="1529024"/>
          <a:ext cx="1212453" cy="2762842"/>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Times New Roman" panose="02020603050405020304" pitchFamily="18" charset="0"/>
              <a:cs typeface="Times New Roman" panose="02020603050405020304" pitchFamily="18" charset="0"/>
            </a:rPr>
            <a:t>: Networking allows sharing of resources such as printers, storage devices, and software applications.</a:t>
          </a:r>
        </a:p>
      </dsp:txBody>
      <dsp:txXfrm>
        <a:off x="2766675" y="1529024"/>
        <a:ext cx="1212453" cy="2762842"/>
      </dsp:txXfrm>
    </dsp:sp>
    <dsp:sp modelId="{8354D66A-6EB9-4442-BC45-2E28578EC54E}">
      <dsp:nvSpPr>
        <dsp:cNvPr id="0" name=""/>
        <dsp:cNvSpPr/>
      </dsp:nvSpPr>
      <dsp:spPr>
        <a:xfrm>
          <a:off x="4148871" y="1126800"/>
          <a:ext cx="1212453" cy="402223"/>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Global Connectivity</a:t>
          </a:r>
        </a:p>
      </dsp:txBody>
      <dsp:txXfrm>
        <a:off x="4148871" y="1126800"/>
        <a:ext cx="1212453" cy="402223"/>
      </dsp:txXfrm>
    </dsp:sp>
    <dsp:sp modelId="{7E3C9505-7D70-4913-A1F0-D1B6509A9CCE}">
      <dsp:nvSpPr>
        <dsp:cNvPr id="0" name=""/>
        <dsp:cNvSpPr/>
      </dsp:nvSpPr>
      <dsp:spPr>
        <a:xfrm>
          <a:off x="4148871" y="1529024"/>
          <a:ext cx="1212453" cy="2762842"/>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Times New Roman" panose="02020603050405020304" pitchFamily="18" charset="0"/>
              <a:cs typeface="Times New Roman" panose="02020603050405020304" pitchFamily="18" charset="0"/>
            </a:rPr>
            <a:t>Networking enables connectivity global, allowing devices and users from different geographical locations to communicate seamlessly.</a:t>
          </a:r>
        </a:p>
      </dsp:txBody>
      <dsp:txXfrm>
        <a:off x="4148871" y="1529024"/>
        <a:ext cx="1212453" cy="2762842"/>
      </dsp:txXfrm>
    </dsp:sp>
    <dsp:sp modelId="{0A0D161D-FB65-4EE6-AE0B-22A6798BEE2C}">
      <dsp:nvSpPr>
        <dsp:cNvPr id="0" name=""/>
        <dsp:cNvSpPr/>
      </dsp:nvSpPr>
      <dsp:spPr>
        <a:xfrm>
          <a:off x="5531068" y="1126800"/>
          <a:ext cx="1212453" cy="402223"/>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Business Operations</a:t>
          </a:r>
        </a:p>
      </dsp:txBody>
      <dsp:txXfrm>
        <a:off x="5531068" y="1126800"/>
        <a:ext cx="1212453" cy="402223"/>
      </dsp:txXfrm>
    </dsp:sp>
    <dsp:sp modelId="{7D4EA91E-1D96-4534-BAAE-30859AA53B69}">
      <dsp:nvSpPr>
        <dsp:cNvPr id="0" name=""/>
        <dsp:cNvSpPr/>
      </dsp:nvSpPr>
      <dsp:spPr>
        <a:xfrm>
          <a:off x="5531068" y="1529024"/>
          <a:ext cx="1212453" cy="2762842"/>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Times New Roman" panose="02020603050405020304" pitchFamily="18" charset="0"/>
              <a:cs typeface="Times New Roman" panose="02020603050405020304" pitchFamily="18" charset="0"/>
            </a:rPr>
            <a:t>Networking is essential for the smooth operation of businesses, enabling functions such as online transactions, inventory management, customer relationship management (CRM), and supply chain management.</a:t>
          </a:r>
        </a:p>
      </dsp:txBody>
      <dsp:txXfrm>
        <a:off x="5531068" y="1529024"/>
        <a:ext cx="1212453" cy="2762842"/>
      </dsp:txXfrm>
    </dsp:sp>
    <dsp:sp modelId="{1E7444AB-AD1C-4464-ABB0-491CA11AB446}">
      <dsp:nvSpPr>
        <dsp:cNvPr id="0" name=""/>
        <dsp:cNvSpPr/>
      </dsp:nvSpPr>
      <dsp:spPr>
        <a:xfrm>
          <a:off x="6913264" y="1126800"/>
          <a:ext cx="1212453" cy="402223"/>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Security and Privacy</a:t>
          </a:r>
        </a:p>
      </dsp:txBody>
      <dsp:txXfrm>
        <a:off x="6913264" y="1126800"/>
        <a:ext cx="1212453" cy="402223"/>
      </dsp:txXfrm>
    </dsp:sp>
    <dsp:sp modelId="{C3B08432-035B-47DF-80B4-3653060155B9}">
      <dsp:nvSpPr>
        <dsp:cNvPr id="0" name=""/>
        <dsp:cNvSpPr/>
      </dsp:nvSpPr>
      <dsp:spPr>
        <a:xfrm>
          <a:off x="6913264" y="1529024"/>
          <a:ext cx="1212453" cy="2762842"/>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Times New Roman" panose="02020603050405020304" pitchFamily="18" charset="0"/>
              <a:cs typeface="Times New Roman" panose="02020603050405020304" pitchFamily="18" charset="0"/>
            </a:rPr>
            <a:t>With the proliferation of networking, ensuring the security and privacy of data has become paramount.</a:t>
          </a:r>
        </a:p>
        <a:p>
          <a:pPr marL="114300" lvl="1" indent="-114300" algn="l" defTabSz="533400">
            <a:lnSpc>
              <a:spcPct val="90000"/>
            </a:lnSpc>
            <a:spcBef>
              <a:spcPct val="0"/>
            </a:spcBef>
            <a:spcAft>
              <a:spcPct val="15000"/>
            </a:spcAft>
            <a:buChar char="•"/>
          </a:pPr>
          <a:endParaRPr lang="en-US" sz="1200" kern="1200" dirty="0">
            <a:latin typeface="Times New Roman" panose="02020603050405020304" pitchFamily="18" charset="0"/>
            <a:cs typeface="Times New Roman" panose="02020603050405020304" pitchFamily="18" charset="0"/>
          </a:endParaRPr>
        </a:p>
      </dsp:txBody>
      <dsp:txXfrm>
        <a:off x="6913264" y="1529024"/>
        <a:ext cx="1212453" cy="27628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EF43E-06E8-4ED7-9D74-2B99EDE598BF}">
      <dsp:nvSpPr>
        <dsp:cNvPr id="0" name=""/>
        <dsp:cNvSpPr/>
      </dsp:nvSpPr>
      <dsp:spPr>
        <a:xfrm>
          <a:off x="0" y="4066"/>
          <a:ext cx="8128000" cy="9463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D5A6E9-4E35-4DE8-A107-B61FAEAC0DA0}">
      <dsp:nvSpPr>
        <dsp:cNvPr id="0" name=""/>
        <dsp:cNvSpPr/>
      </dsp:nvSpPr>
      <dsp:spPr>
        <a:xfrm>
          <a:off x="286283" y="217004"/>
          <a:ext cx="520515" cy="5205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8E0DF1-7A8F-4D27-A532-156D7C8380F1}">
      <dsp:nvSpPr>
        <dsp:cNvPr id="0" name=""/>
        <dsp:cNvSpPr/>
      </dsp:nvSpPr>
      <dsp:spPr>
        <a:xfrm>
          <a:off x="1093083" y="4066"/>
          <a:ext cx="3657600" cy="946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160" tIns="100160" rIns="100160" bIns="100160" numCol="1" spcCol="1270" anchor="ctr" anchorCtr="0">
          <a:noAutofit/>
        </a:bodyPr>
        <a:lstStyle/>
        <a:p>
          <a:pPr marL="0" lvl="0" indent="0" algn="l" defTabSz="977900">
            <a:lnSpc>
              <a:spcPct val="100000"/>
            </a:lnSpc>
            <a:spcBef>
              <a:spcPct val="0"/>
            </a:spcBef>
            <a:spcAft>
              <a:spcPct val="35000"/>
            </a:spcAft>
            <a:buNone/>
          </a:pPr>
          <a:r>
            <a:rPr lang="en-US" sz="2200" kern="1200"/>
            <a:t>Application Layer</a:t>
          </a:r>
        </a:p>
      </dsp:txBody>
      <dsp:txXfrm>
        <a:off x="1093083" y="4066"/>
        <a:ext cx="3657600" cy="946392"/>
      </dsp:txXfrm>
    </dsp:sp>
    <dsp:sp modelId="{7C9EE447-1AF5-4CE0-95FE-9A3F84D08369}">
      <dsp:nvSpPr>
        <dsp:cNvPr id="0" name=""/>
        <dsp:cNvSpPr/>
      </dsp:nvSpPr>
      <dsp:spPr>
        <a:xfrm>
          <a:off x="4750683" y="4066"/>
          <a:ext cx="3376247" cy="946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160" tIns="100160" rIns="100160" bIns="100160" numCol="1" spcCol="1270" anchor="ctr" anchorCtr="0">
          <a:noAutofit/>
        </a:bodyPr>
        <a:lstStyle/>
        <a:p>
          <a:pPr marL="0" lvl="0" indent="0" algn="l" defTabSz="488950">
            <a:lnSpc>
              <a:spcPct val="100000"/>
            </a:lnSpc>
            <a:spcBef>
              <a:spcPct val="0"/>
            </a:spcBef>
            <a:spcAft>
              <a:spcPct val="35000"/>
            </a:spcAft>
            <a:buNone/>
          </a:pPr>
          <a:r>
            <a:rPr lang="en-US" sz="1100" kern="1200" dirty="0"/>
            <a:t>This layer includes protocols such as HTTP, FTP, SMTP, and DNS, which govern high-level communication between applications running on different devices.</a:t>
          </a:r>
        </a:p>
      </dsp:txBody>
      <dsp:txXfrm>
        <a:off x="4750683" y="4066"/>
        <a:ext cx="3376247" cy="946392"/>
      </dsp:txXfrm>
    </dsp:sp>
    <dsp:sp modelId="{B74E8A8F-5D97-4FED-9B44-07E8FA96ED33}">
      <dsp:nvSpPr>
        <dsp:cNvPr id="0" name=""/>
        <dsp:cNvSpPr/>
      </dsp:nvSpPr>
      <dsp:spPr>
        <a:xfrm>
          <a:off x="0" y="1187057"/>
          <a:ext cx="8128000" cy="9463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73BA7E-0FC9-416C-9155-3DF6DAD2F791}">
      <dsp:nvSpPr>
        <dsp:cNvPr id="0" name=""/>
        <dsp:cNvSpPr/>
      </dsp:nvSpPr>
      <dsp:spPr>
        <a:xfrm>
          <a:off x="286283" y="1399995"/>
          <a:ext cx="520515" cy="5205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88D104-CFAD-40A5-942D-7DE0AE089E31}">
      <dsp:nvSpPr>
        <dsp:cNvPr id="0" name=""/>
        <dsp:cNvSpPr/>
      </dsp:nvSpPr>
      <dsp:spPr>
        <a:xfrm>
          <a:off x="1093083" y="1187057"/>
          <a:ext cx="3657600" cy="946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160" tIns="100160" rIns="100160" bIns="100160" numCol="1" spcCol="1270" anchor="ctr" anchorCtr="0">
          <a:noAutofit/>
        </a:bodyPr>
        <a:lstStyle/>
        <a:p>
          <a:pPr marL="0" lvl="0" indent="0" algn="l" defTabSz="977900">
            <a:lnSpc>
              <a:spcPct val="100000"/>
            </a:lnSpc>
            <a:spcBef>
              <a:spcPct val="0"/>
            </a:spcBef>
            <a:spcAft>
              <a:spcPct val="35000"/>
            </a:spcAft>
            <a:buNone/>
          </a:pPr>
          <a:r>
            <a:rPr lang="en-US" sz="2200" kern="1200"/>
            <a:t>Transport Layer</a:t>
          </a:r>
        </a:p>
      </dsp:txBody>
      <dsp:txXfrm>
        <a:off x="1093083" y="1187057"/>
        <a:ext cx="3657600" cy="946392"/>
      </dsp:txXfrm>
    </dsp:sp>
    <dsp:sp modelId="{54E11A74-547D-4DCF-84D2-0B433611A018}">
      <dsp:nvSpPr>
        <dsp:cNvPr id="0" name=""/>
        <dsp:cNvSpPr/>
      </dsp:nvSpPr>
      <dsp:spPr>
        <a:xfrm>
          <a:off x="4750683" y="1187057"/>
          <a:ext cx="3376247" cy="946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160" tIns="100160" rIns="100160" bIns="100160" numCol="1" spcCol="1270" anchor="ctr" anchorCtr="0">
          <a:noAutofit/>
        </a:bodyPr>
        <a:lstStyle/>
        <a:p>
          <a:pPr marL="0" lvl="0" indent="0" algn="l" defTabSz="488950">
            <a:lnSpc>
              <a:spcPct val="100000"/>
            </a:lnSpc>
            <a:spcBef>
              <a:spcPct val="0"/>
            </a:spcBef>
            <a:spcAft>
              <a:spcPct val="35000"/>
            </a:spcAft>
            <a:buNone/>
          </a:pPr>
          <a:r>
            <a:rPr lang="en-US" sz="1100" kern="1200"/>
            <a:t>TCP and UDP operate at this layer, providing end-to-end communication services for data exchange between devices. TCP ensures reliable, connection-oriented communication, while UDP offers faster, connectionless communication.</a:t>
          </a:r>
        </a:p>
      </dsp:txBody>
      <dsp:txXfrm>
        <a:off x="4750683" y="1187057"/>
        <a:ext cx="3376247" cy="946392"/>
      </dsp:txXfrm>
    </dsp:sp>
    <dsp:sp modelId="{589E5FB9-7700-468F-B37B-6649AA00E922}">
      <dsp:nvSpPr>
        <dsp:cNvPr id="0" name=""/>
        <dsp:cNvSpPr/>
      </dsp:nvSpPr>
      <dsp:spPr>
        <a:xfrm>
          <a:off x="0" y="2370048"/>
          <a:ext cx="8128000" cy="9463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EC2C99-FDCD-41C1-9C8C-4EE50271C1AA}">
      <dsp:nvSpPr>
        <dsp:cNvPr id="0" name=""/>
        <dsp:cNvSpPr/>
      </dsp:nvSpPr>
      <dsp:spPr>
        <a:xfrm>
          <a:off x="286283" y="2582986"/>
          <a:ext cx="520515" cy="5205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D55C34-BC00-4EF0-B301-FEA8F8D27BDD}">
      <dsp:nvSpPr>
        <dsp:cNvPr id="0" name=""/>
        <dsp:cNvSpPr/>
      </dsp:nvSpPr>
      <dsp:spPr>
        <a:xfrm>
          <a:off x="1093083" y="2370048"/>
          <a:ext cx="3657600" cy="946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160" tIns="100160" rIns="100160" bIns="100160" numCol="1" spcCol="1270" anchor="ctr" anchorCtr="0">
          <a:noAutofit/>
        </a:bodyPr>
        <a:lstStyle/>
        <a:p>
          <a:pPr marL="0" lvl="0" indent="0" algn="l" defTabSz="977900">
            <a:lnSpc>
              <a:spcPct val="100000"/>
            </a:lnSpc>
            <a:spcBef>
              <a:spcPct val="0"/>
            </a:spcBef>
            <a:spcAft>
              <a:spcPct val="35000"/>
            </a:spcAft>
            <a:buNone/>
          </a:pPr>
          <a:r>
            <a:rPr lang="en-US" sz="2200" kern="1200"/>
            <a:t>Internet Layer</a:t>
          </a:r>
        </a:p>
      </dsp:txBody>
      <dsp:txXfrm>
        <a:off x="1093083" y="2370048"/>
        <a:ext cx="3657600" cy="946392"/>
      </dsp:txXfrm>
    </dsp:sp>
    <dsp:sp modelId="{AF2D0B0C-8463-4E0D-B7DA-F2BDEFD6024E}">
      <dsp:nvSpPr>
        <dsp:cNvPr id="0" name=""/>
        <dsp:cNvSpPr/>
      </dsp:nvSpPr>
      <dsp:spPr>
        <a:xfrm>
          <a:off x="4750683" y="2370048"/>
          <a:ext cx="3376247" cy="946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160" tIns="100160" rIns="100160" bIns="100160" numCol="1" spcCol="1270" anchor="ctr" anchorCtr="0">
          <a:noAutofit/>
        </a:bodyPr>
        <a:lstStyle/>
        <a:p>
          <a:pPr marL="0" lvl="0" indent="0" algn="l" defTabSz="488950">
            <a:lnSpc>
              <a:spcPct val="100000"/>
            </a:lnSpc>
            <a:spcBef>
              <a:spcPct val="0"/>
            </a:spcBef>
            <a:spcAft>
              <a:spcPct val="35000"/>
            </a:spcAft>
            <a:buNone/>
          </a:pPr>
          <a:r>
            <a:rPr lang="en-US" sz="1100" kern="1200"/>
            <a:t>The Internet Protocol (IP) operates at this layer, handling the routing of packets across interconnected networks. It determines the best path for data transmission and forwards packets between devices.</a:t>
          </a:r>
        </a:p>
      </dsp:txBody>
      <dsp:txXfrm>
        <a:off x="4750683" y="2370048"/>
        <a:ext cx="3376247" cy="946392"/>
      </dsp:txXfrm>
    </dsp:sp>
    <dsp:sp modelId="{43DC8B51-8981-403E-8DBB-15DC875FB2F9}">
      <dsp:nvSpPr>
        <dsp:cNvPr id="0" name=""/>
        <dsp:cNvSpPr/>
      </dsp:nvSpPr>
      <dsp:spPr>
        <a:xfrm>
          <a:off x="0" y="3553038"/>
          <a:ext cx="8128000" cy="9463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E9C3AB-DD42-4244-9D0F-C06C90EDCC14}">
      <dsp:nvSpPr>
        <dsp:cNvPr id="0" name=""/>
        <dsp:cNvSpPr/>
      </dsp:nvSpPr>
      <dsp:spPr>
        <a:xfrm>
          <a:off x="286283" y="3765977"/>
          <a:ext cx="520515" cy="5205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1692F7-D94F-4F89-A068-09C70FF1F6FE}">
      <dsp:nvSpPr>
        <dsp:cNvPr id="0" name=""/>
        <dsp:cNvSpPr/>
      </dsp:nvSpPr>
      <dsp:spPr>
        <a:xfrm>
          <a:off x="1093083" y="3553038"/>
          <a:ext cx="3657600" cy="946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160" tIns="100160" rIns="100160" bIns="100160" numCol="1" spcCol="1270" anchor="ctr" anchorCtr="0">
          <a:noAutofit/>
        </a:bodyPr>
        <a:lstStyle/>
        <a:p>
          <a:pPr marL="0" lvl="0" indent="0" algn="l" defTabSz="977900">
            <a:lnSpc>
              <a:spcPct val="100000"/>
            </a:lnSpc>
            <a:spcBef>
              <a:spcPct val="0"/>
            </a:spcBef>
            <a:spcAft>
              <a:spcPct val="35000"/>
            </a:spcAft>
            <a:buNone/>
          </a:pPr>
          <a:r>
            <a:rPr lang="en-US" sz="2200" kern="1200"/>
            <a:t>Link Layer</a:t>
          </a:r>
        </a:p>
      </dsp:txBody>
      <dsp:txXfrm>
        <a:off x="1093083" y="3553038"/>
        <a:ext cx="3657600" cy="946392"/>
      </dsp:txXfrm>
    </dsp:sp>
    <dsp:sp modelId="{B55887EC-9B37-458B-AD52-8521B5824159}">
      <dsp:nvSpPr>
        <dsp:cNvPr id="0" name=""/>
        <dsp:cNvSpPr/>
      </dsp:nvSpPr>
      <dsp:spPr>
        <a:xfrm>
          <a:off x="4750683" y="3553038"/>
          <a:ext cx="3376247" cy="946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160" tIns="100160" rIns="100160" bIns="100160" numCol="1" spcCol="1270" anchor="ctr" anchorCtr="0">
          <a:noAutofit/>
        </a:bodyPr>
        <a:lstStyle/>
        <a:p>
          <a:pPr marL="0" lvl="0" indent="0" algn="l" defTabSz="488950">
            <a:lnSpc>
              <a:spcPct val="100000"/>
            </a:lnSpc>
            <a:spcBef>
              <a:spcPct val="0"/>
            </a:spcBef>
            <a:spcAft>
              <a:spcPct val="35000"/>
            </a:spcAft>
            <a:buNone/>
          </a:pPr>
          <a:r>
            <a:rPr lang="en-US" sz="1100" kern="1200"/>
            <a:t>Also known as the Network Interface Layer or Data Link Layer, this layer deals with the physical connection between devices and the local network. It includes protocols such as Ethernet and Wi-Fi, which govern the transmission of data over specific network mediums</a:t>
          </a:r>
        </a:p>
      </dsp:txBody>
      <dsp:txXfrm>
        <a:off x="4750683" y="3553038"/>
        <a:ext cx="3376247" cy="9463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F52A3-D2B3-4A0C-9BAA-1574D3D0F30F}">
      <dsp:nvSpPr>
        <dsp:cNvPr id="0" name=""/>
        <dsp:cNvSpPr/>
      </dsp:nvSpPr>
      <dsp:spPr>
        <a:xfrm>
          <a:off x="322376" y="811626"/>
          <a:ext cx="522861" cy="5228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91BED2-9269-49B7-B1BA-618601D750B7}">
      <dsp:nvSpPr>
        <dsp:cNvPr id="0" name=""/>
        <dsp:cNvSpPr/>
      </dsp:nvSpPr>
      <dsp:spPr>
        <a:xfrm>
          <a:off x="2849" y="1508778"/>
          <a:ext cx="1161914" cy="464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Support for Various Applications</a:t>
          </a:r>
        </a:p>
      </dsp:txBody>
      <dsp:txXfrm>
        <a:off x="2849" y="1508778"/>
        <a:ext cx="1161914" cy="464765"/>
      </dsp:txXfrm>
    </dsp:sp>
    <dsp:sp modelId="{B59BA7BB-A821-41B2-90E0-5A2FCB7D1B37}">
      <dsp:nvSpPr>
        <dsp:cNvPr id="0" name=""/>
        <dsp:cNvSpPr/>
      </dsp:nvSpPr>
      <dsp:spPr>
        <a:xfrm>
          <a:off x="1687625" y="811626"/>
          <a:ext cx="522861" cy="5228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41E68E-AB95-4380-BA6C-DD02D91F27A3}">
      <dsp:nvSpPr>
        <dsp:cNvPr id="0" name=""/>
        <dsp:cNvSpPr/>
      </dsp:nvSpPr>
      <dsp:spPr>
        <a:xfrm>
          <a:off x="1368098" y="1508778"/>
          <a:ext cx="1161914" cy="464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Standardization and Interoperability</a:t>
          </a:r>
        </a:p>
      </dsp:txBody>
      <dsp:txXfrm>
        <a:off x="1368098" y="1508778"/>
        <a:ext cx="1161914" cy="464765"/>
      </dsp:txXfrm>
    </dsp:sp>
    <dsp:sp modelId="{F1D6038D-C9E3-422E-91F6-FB97B2B38645}">
      <dsp:nvSpPr>
        <dsp:cNvPr id="0" name=""/>
        <dsp:cNvSpPr/>
      </dsp:nvSpPr>
      <dsp:spPr>
        <a:xfrm>
          <a:off x="3052874" y="811626"/>
          <a:ext cx="522861" cy="5228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0BD1B8-4276-47D5-B2C7-9FCDA3BF8354}">
      <dsp:nvSpPr>
        <dsp:cNvPr id="0" name=""/>
        <dsp:cNvSpPr/>
      </dsp:nvSpPr>
      <dsp:spPr>
        <a:xfrm>
          <a:off x="2733347" y="1508778"/>
          <a:ext cx="1161914" cy="464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Reliable Data Transmission</a:t>
          </a:r>
        </a:p>
      </dsp:txBody>
      <dsp:txXfrm>
        <a:off x="2733347" y="1508778"/>
        <a:ext cx="1161914" cy="464765"/>
      </dsp:txXfrm>
    </dsp:sp>
    <dsp:sp modelId="{16B26D30-4122-4807-8964-66676A398E04}">
      <dsp:nvSpPr>
        <dsp:cNvPr id="0" name=""/>
        <dsp:cNvSpPr/>
      </dsp:nvSpPr>
      <dsp:spPr>
        <a:xfrm>
          <a:off x="4418123" y="811626"/>
          <a:ext cx="522861" cy="52286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929C9F-800C-4852-8DA3-F5D87C4A3AFD}">
      <dsp:nvSpPr>
        <dsp:cNvPr id="0" name=""/>
        <dsp:cNvSpPr/>
      </dsp:nvSpPr>
      <dsp:spPr>
        <a:xfrm>
          <a:off x="4098596" y="1508778"/>
          <a:ext cx="1161914" cy="464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Scalability and Flexibility</a:t>
          </a:r>
        </a:p>
      </dsp:txBody>
      <dsp:txXfrm>
        <a:off x="4098596" y="1508778"/>
        <a:ext cx="1161914" cy="464765"/>
      </dsp:txXfrm>
    </dsp:sp>
    <dsp:sp modelId="{C8DEE871-955D-4E73-AF87-4EB009B0D318}">
      <dsp:nvSpPr>
        <dsp:cNvPr id="0" name=""/>
        <dsp:cNvSpPr/>
      </dsp:nvSpPr>
      <dsp:spPr>
        <a:xfrm>
          <a:off x="5783372" y="811626"/>
          <a:ext cx="522861" cy="52286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D8CE4A-66B2-4BA6-BDCF-762C4FA1D802}">
      <dsp:nvSpPr>
        <dsp:cNvPr id="0" name=""/>
        <dsp:cNvSpPr/>
      </dsp:nvSpPr>
      <dsp:spPr>
        <a:xfrm>
          <a:off x="5463846" y="1508778"/>
          <a:ext cx="1161914" cy="464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Security and Privacy</a:t>
          </a:r>
        </a:p>
      </dsp:txBody>
      <dsp:txXfrm>
        <a:off x="5463846" y="1508778"/>
        <a:ext cx="1161914" cy="464765"/>
      </dsp:txXfrm>
    </dsp:sp>
    <dsp:sp modelId="{F9C12DD9-7E3A-4D8B-B9D1-69864C21CF26}">
      <dsp:nvSpPr>
        <dsp:cNvPr id="0" name=""/>
        <dsp:cNvSpPr/>
      </dsp:nvSpPr>
      <dsp:spPr>
        <a:xfrm>
          <a:off x="7148621" y="811626"/>
          <a:ext cx="522861" cy="52286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869E6C-8A7A-468E-B079-9908F98FC89E}">
      <dsp:nvSpPr>
        <dsp:cNvPr id="0" name=""/>
        <dsp:cNvSpPr/>
      </dsp:nvSpPr>
      <dsp:spPr>
        <a:xfrm>
          <a:off x="6829095" y="1508778"/>
          <a:ext cx="1161914" cy="464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Support for Emerging Technologies</a:t>
          </a:r>
        </a:p>
      </dsp:txBody>
      <dsp:txXfrm>
        <a:off x="6829095" y="1508778"/>
        <a:ext cx="1161914" cy="46476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2186291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D3E9CE-90F5-4D90-8FAF-2E43CD7D1228}" type="datetimeFigureOut">
              <a:rPr lang="en-US" smtClean="0"/>
              <a:t>5/23/24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444424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3562567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2596316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2948952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14648748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2588049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3051575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3833882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374919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170856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D3E9CE-90F5-4D90-8FAF-2E43CD7D1228}" type="datetimeFigureOut">
              <a:rPr lang="en-US" smtClean="0"/>
              <a:t>5/23/24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2559453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D3E9CE-90F5-4D90-8FAF-2E43CD7D1228}" type="datetimeFigureOut">
              <a:rPr lang="en-US" smtClean="0"/>
              <a:t>5/23/24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3818619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D3E9CE-90F5-4D90-8FAF-2E43CD7D1228}" type="datetimeFigureOut">
              <a:rPr lang="en-US" smtClean="0"/>
              <a:t>5/23/24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3008224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D3E9CE-90F5-4D90-8FAF-2E43CD7D1228}" type="datetimeFigureOut">
              <a:rPr lang="en-US" smtClean="0"/>
              <a:t>5/23/24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3136105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D3E9CE-90F5-4D90-8FAF-2E43CD7D1228}" type="datetimeFigureOut">
              <a:rPr lang="en-US" smtClean="0"/>
              <a:t>5/23/24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2132997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D3E9CE-90F5-4D90-8FAF-2E43CD7D1228}" type="datetimeFigureOut">
              <a:rPr lang="en-US" smtClean="0"/>
              <a:t>5/23/24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3088682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D3E9CE-90F5-4D90-8FAF-2E43CD7D1228}" type="datetimeFigureOut">
              <a:rPr lang="en-US" smtClean="0"/>
              <a:t>5/23/24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CD7850F-E1CA-4C80-B9C6-05B9575DE342}" type="slidenum">
              <a:rPr lang="en-US" smtClean="0"/>
              <a:t>‹#›</a:t>
            </a:fld>
            <a:endParaRPr lang="en-US"/>
          </a:p>
        </p:txBody>
      </p:sp>
    </p:spTree>
    <p:extLst>
      <p:ext uri="{BB962C8B-B14F-4D97-AF65-F5344CB8AC3E}">
        <p14:creationId xmlns:p14="http://schemas.microsoft.com/office/powerpoint/2010/main" val="11370202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www.youtube.com/watch?v=hR2FErUhwPg&amp;t=8s" TargetMode="External"/><Relationship Id="rId2" Type="http://schemas.openxmlformats.org/officeDocument/2006/relationships/image" Target="../media/image37.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Internet_protocol_suite"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B8785F2-76B6-AC5F-7D64-6C56CE1DAA4A}"/>
              </a:ext>
            </a:extLst>
          </p:cNvPr>
          <p:cNvSpPr txBox="1">
            <a:spLocks/>
          </p:cNvSpPr>
          <p:nvPr/>
        </p:nvSpPr>
        <p:spPr>
          <a:xfrm>
            <a:off x="1375831" y="4201612"/>
            <a:ext cx="9437159" cy="122766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800" dirty="0">
                <a:latin typeface="Times New Roman" panose="02020603050405020304" pitchFamily="18" charset="0"/>
                <a:cs typeface="Times New Roman" panose="02020603050405020304" pitchFamily="18" charset="0"/>
              </a:rPr>
              <a:t>Networking Fundamentals</a:t>
            </a:r>
            <a:endParaRPr lang="en-US"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6D83735-9572-E14A-AEE9-B95EE9166472}"/>
              </a:ext>
            </a:extLst>
          </p:cNvPr>
          <p:cNvSpPr txBox="1"/>
          <p:nvPr/>
        </p:nvSpPr>
        <p:spPr>
          <a:xfrm>
            <a:off x="1375832" y="2200440"/>
            <a:ext cx="9437159" cy="1227667"/>
          </a:xfrm>
          <a:prstGeom prst="rect">
            <a:avLst/>
          </a:prstGeom>
        </p:spPr>
        <p:txBody>
          <a:bodyPr vert="horz" lIns="91440" tIns="45720" rIns="91440" bIns="45720" rtlCol="0" anchor="ctr">
            <a:normAutofit fontScale="92500" lnSpcReduction="10000"/>
          </a:bodyPr>
          <a:lstStyle/>
          <a:p>
            <a:pPr marL="0" indent="0" algn="ctr">
              <a:spcBef>
                <a:spcPct val="0"/>
              </a:spcBef>
              <a:spcAft>
                <a:spcPts val="600"/>
              </a:spcAft>
            </a:pPr>
            <a:r>
              <a:rPr lang="en-US" sz="4400" b="1" cap="all" dirty="0">
                <a:ln w="3175" cmpd="sng">
                  <a:noFill/>
                </a:ln>
                <a:latin typeface="+mj-lt"/>
                <a:ea typeface="+mj-ea"/>
                <a:cs typeface="+mj-cs"/>
              </a:rPr>
              <a:t>Network &amp; System Administration</a:t>
            </a:r>
          </a:p>
        </p:txBody>
      </p:sp>
      <p:pic>
        <p:nvPicPr>
          <p:cNvPr id="8" name="Content Placeholder 4" descr="Text&#10;&#10;Description automatically generated">
            <a:extLst>
              <a:ext uri="{FF2B5EF4-FFF2-40B4-BE49-F238E27FC236}">
                <a16:creationId xmlns:a16="http://schemas.microsoft.com/office/drawing/2014/main" id="{F48F3D72-2A17-0A4F-51F3-BCAB559F89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6684" y="615461"/>
            <a:ext cx="4258632" cy="97948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208630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9CFCE0-AE72-BD13-1063-A0B277C0BA52}"/>
              </a:ext>
            </a:extLst>
          </p:cNvPr>
          <p:cNvSpPr txBox="1"/>
          <p:nvPr/>
        </p:nvSpPr>
        <p:spPr>
          <a:xfrm>
            <a:off x="1683328" y="951670"/>
            <a:ext cx="9795164" cy="646331"/>
          </a:xfrm>
          <a:prstGeom prst="rect">
            <a:avLst/>
          </a:prstGeom>
          <a:noFill/>
        </p:spPr>
        <p:txBody>
          <a:bodyPr wrap="square" rtlCol="0">
            <a:spAutoFit/>
          </a:bodyPr>
          <a:lstStyle/>
          <a:p>
            <a:r>
              <a:rPr lang="en-US" dirty="0">
                <a:latin typeface="Times New Roman" panose="02020603050405020304" pitchFamily="18" charset="0"/>
                <a:ea typeface="Aptos" panose="020B0004020202020204" pitchFamily="34" charset="0"/>
                <a:cs typeface="Times New Roman" panose="02020603050405020304" pitchFamily="18" charset="0"/>
              </a:rPr>
              <a:t>E</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ach layer responsible for specific aspects of data transmission and networking functionality. TCP/IP protocol is organized in four layers. </a:t>
            </a:r>
          </a:p>
        </p:txBody>
      </p:sp>
      <p:sp>
        <p:nvSpPr>
          <p:cNvPr id="3" name="TextBox 2">
            <a:extLst>
              <a:ext uri="{FF2B5EF4-FFF2-40B4-BE49-F238E27FC236}">
                <a16:creationId xmlns:a16="http://schemas.microsoft.com/office/drawing/2014/main" id="{B51985C9-EE5F-9361-147E-FBF02BAACD58}"/>
              </a:ext>
            </a:extLst>
          </p:cNvPr>
          <p:cNvSpPr txBox="1"/>
          <p:nvPr/>
        </p:nvSpPr>
        <p:spPr>
          <a:xfrm>
            <a:off x="1683328" y="490005"/>
            <a:ext cx="4322618" cy="461665"/>
          </a:xfrm>
          <a:prstGeom prst="rect">
            <a:avLst/>
          </a:prstGeom>
          <a:noFill/>
        </p:spPr>
        <p:txBody>
          <a:bodyPr wrap="square" rtlCol="0">
            <a:spAutoFit/>
          </a:bodyPr>
          <a:lstStyle/>
          <a:p>
            <a:r>
              <a:rPr lang="en-US" sz="2400" b="1" dirty="0">
                <a:latin typeface="Times New Roman" panose="02020603050405020304" pitchFamily="18" charset="0"/>
                <a:ea typeface="Aptos" panose="020B0004020202020204" pitchFamily="34" charset="0"/>
                <a:cs typeface="Times New Roman" panose="02020603050405020304" pitchFamily="18" charset="0"/>
              </a:rPr>
              <a:t>S</a:t>
            </a:r>
            <a:r>
              <a:rPr lang="en-US" sz="2400" b="1" dirty="0">
                <a:effectLst/>
                <a:latin typeface="Times New Roman" panose="02020603050405020304" pitchFamily="18" charset="0"/>
                <a:ea typeface="Aptos" panose="020B0004020202020204" pitchFamily="34" charset="0"/>
                <a:cs typeface="Times New Roman" panose="02020603050405020304" pitchFamily="18" charset="0"/>
              </a:rPr>
              <a:t>tructured Layers of a </a:t>
            </a:r>
            <a:r>
              <a:rPr lang="en-US" sz="2400" b="1" dirty="0">
                <a:latin typeface="Times New Roman" panose="02020603050405020304" pitchFamily="18" charset="0"/>
                <a:cs typeface="Times New Roman" panose="02020603050405020304" pitchFamily="18" charset="0"/>
              </a:rPr>
              <a:t>TCP/IP</a:t>
            </a:r>
          </a:p>
        </p:txBody>
      </p:sp>
      <p:graphicFrame>
        <p:nvGraphicFramePr>
          <p:cNvPr id="4" name="Diagram 3">
            <a:extLst>
              <a:ext uri="{FF2B5EF4-FFF2-40B4-BE49-F238E27FC236}">
                <a16:creationId xmlns:a16="http://schemas.microsoft.com/office/drawing/2014/main" id="{3F4556B4-C79A-18E1-6D97-5F4C0FF5F831}"/>
              </a:ext>
            </a:extLst>
          </p:cNvPr>
          <p:cNvGraphicFramePr/>
          <p:nvPr>
            <p:extLst>
              <p:ext uri="{D42A27DB-BD31-4B8C-83A1-F6EECF244321}">
                <p14:modId xmlns:p14="http://schemas.microsoft.com/office/powerpoint/2010/main" val="2034520402"/>
              </p:ext>
            </p:extLst>
          </p:nvPr>
        </p:nvGraphicFramePr>
        <p:xfrm>
          <a:off x="2516910" y="1733430"/>
          <a:ext cx="8128000" cy="45034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3412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B8BD80-A68C-77E9-FEE4-B39CFBE1404A}"/>
              </a:ext>
            </a:extLst>
          </p:cNvPr>
          <p:cNvSpPr txBox="1"/>
          <p:nvPr/>
        </p:nvSpPr>
        <p:spPr>
          <a:xfrm>
            <a:off x="1724890" y="591613"/>
            <a:ext cx="7391400" cy="461665"/>
          </a:xfrm>
          <a:prstGeom prst="rect">
            <a:avLst/>
          </a:prstGeom>
          <a:noFill/>
        </p:spPr>
        <p:txBody>
          <a:bodyPr wrap="square" rtlCol="0">
            <a:spAutoFit/>
          </a:bodyPr>
          <a:lstStyle/>
          <a:p>
            <a:r>
              <a:rPr lang="en-US" sz="2400" b="1" dirty="0">
                <a:latin typeface="Times New Roman" panose="02020603050405020304" pitchFamily="18" charset="0"/>
                <a:ea typeface="Aptos" panose="020B0004020202020204" pitchFamily="34" charset="0"/>
                <a:cs typeface="Times New Roman" panose="02020603050405020304" pitchFamily="18" charset="0"/>
              </a:rPr>
              <a:t>Comparison of TCP/IP and OSI Model Transmission</a:t>
            </a:r>
            <a:endParaRPr lang="en-US"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0C7EF72-16FE-0923-443D-420BEE230676}"/>
              </a:ext>
            </a:extLst>
          </p:cNvPr>
          <p:cNvSpPr txBox="1"/>
          <p:nvPr/>
        </p:nvSpPr>
        <p:spPr>
          <a:xfrm>
            <a:off x="2268370" y="5638043"/>
            <a:ext cx="8566460"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Referring to the area.</a:t>
            </a:r>
            <a:endParaRPr lang="en-US" dirty="0">
              <a:latin typeface="Times New Roman" panose="02020603050405020304" pitchFamily="18" charset="0"/>
              <a:cs typeface="Times New Roman" panose="02020603050405020304" pitchFamily="18" charset="0"/>
              <a:hlinkClick r:id="" action="ppaction://noaction"/>
            </a:endParaRPr>
          </a:p>
          <a:p>
            <a:pPr algn="ctr"/>
            <a:r>
              <a:rPr lang="en-US" dirty="0">
                <a:latin typeface="Times New Roman" panose="02020603050405020304" pitchFamily="18" charset="0"/>
                <a:cs typeface="Times New Roman" panose="02020603050405020304" pitchFamily="18" charset="0"/>
                <a:hlinkClick r:id="" action="ppaction://noaction"/>
              </a:rPr>
              <a:t>https://www.geeksforgeeks.org/tcp-ip-model/</a:t>
            </a:r>
            <a:endParaRPr lang="en-US" dirty="0">
              <a:latin typeface="Times New Roman" panose="02020603050405020304" pitchFamily="18" charset="0"/>
              <a:cs typeface="Times New Roman" panose="02020603050405020304" pitchFamily="18" charset="0"/>
            </a:endParaRPr>
          </a:p>
        </p:txBody>
      </p:sp>
      <p:pic>
        <p:nvPicPr>
          <p:cNvPr id="4" name="Picture 3" descr="A blue and white diagram&#10;&#10;Description automatically generated with medium confidence">
            <a:extLst>
              <a:ext uri="{FF2B5EF4-FFF2-40B4-BE49-F238E27FC236}">
                <a16:creationId xmlns:a16="http://schemas.microsoft.com/office/drawing/2014/main" id="{C89090AD-918D-82A1-C93D-77405E854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026" y="1259446"/>
            <a:ext cx="8975148" cy="4360610"/>
          </a:xfrm>
          <a:prstGeom prst="rect">
            <a:avLst/>
          </a:prstGeom>
        </p:spPr>
      </p:pic>
    </p:spTree>
    <p:extLst>
      <p:ext uri="{BB962C8B-B14F-4D97-AF65-F5344CB8AC3E}">
        <p14:creationId xmlns:p14="http://schemas.microsoft.com/office/powerpoint/2010/main" val="1396503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CC445B-FE3A-FF05-8932-D4C7D49367CF}"/>
              </a:ext>
            </a:extLst>
          </p:cNvPr>
          <p:cNvSpPr txBox="1"/>
          <p:nvPr/>
        </p:nvSpPr>
        <p:spPr>
          <a:xfrm>
            <a:off x="1541319" y="597723"/>
            <a:ext cx="10131425" cy="76002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400" b="1" cap="all" dirty="0">
                <a:ln w="3175" cmpd="sng">
                  <a:noFill/>
                </a:ln>
                <a:latin typeface="+mj-lt"/>
                <a:ea typeface="+mj-ea"/>
                <a:cs typeface="+mj-cs"/>
              </a:rPr>
              <a:t>Importance of TCP/IP in modern networking</a:t>
            </a:r>
          </a:p>
        </p:txBody>
      </p:sp>
      <p:graphicFrame>
        <p:nvGraphicFramePr>
          <p:cNvPr id="3" name="Diagram 2">
            <a:extLst>
              <a:ext uri="{FF2B5EF4-FFF2-40B4-BE49-F238E27FC236}">
                <a16:creationId xmlns:a16="http://schemas.microsoft.com/office/drawing/2014/main" id="{EA195F9D-1F57-CF01-501F-638CAA750162}"/>
              </a:ext>
            </a:extLst>
          </p:cNvPr>
          <p:cNvGraphicFramePr/>
          <p:nvPr>
            <p:extLst>
              <p:ext uri="{D42A27DB-BD31-4B8C-83A1-F6EECF244321}">
                <p14:modId xmlns:p14="http://schemas.microsoft.com/office/powerpoint/2010/main" val="3489995098"/>
              </p:ext>
            </p:extLst>
          </p:nvPr>
        </p:nvGraphicFramePr>
        <p:xfrm>
          <a:off x="2477115" y="1765942"/>
          <a:ext cx="7993859" cy="2785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6FA31BFE-C8A5-525A-9AB6-D71E612EFFB5}"/>
              </a:ext>
            </a:extLst>
          </p:cNvPr>
          <p:cNvSpPr txBox="1"/>
          <p:nvPr/>
        </p:nvSpPr>
        <p:spPr>
          <a:xfrm>
            <a:off x="2118802" y="4959309"/>
            <a:ext cx="8710487" cy="1769715"/>
          </a:xfrm>
          <a:prstGeom prst="rect">
            <a:avLst/>
          </a:prstGeom>
          <a:noFill/>
        </p:spPr>
        <p:txBody>
          <a:bodyPr wrap="square" rtlCol="0">
            <a:spAutoFit/>
          </a:bodyPr>
          <a:lstStyle/>
          <a:p>
            <a:pPr defTabSz="256032">
              <a:spcAft>
                <a:spcPts val="600"/>
              </a:spcAft>
            </a:pPr>
            <a:r>
              <a:rPr lang="en-US" kern="1200" dirty="0">
                <a:solidFill>
                  <a:schemeClr val="tx1"/>
                </a:solidFill>
                <a:latin typeface="Times New Roman" panose="02020603050405020304" pitchFamily="18" charset="0"/>
                <a:ea typeface="+mn-ea"/>
                <a:cs typeface="Times New Roman" panose="02020603050405020304" pitchFamily="18" charset="0"/>
              </a:rPr>
              <a:t>Refer Sites</a:t>
            </a:r>
          </a:p>
          <a:p>
            <a:pPr defTabSz="256032">
              <a:spcAft>
                <a:spcPts val="600"/>
              </a:spcAft>
            </a:pPr>
            <a:r>
              <a:rPr lang="en-US" kern="1200" dirty="0">
                <a:solidFill>
                  <a:schemeClr val="tx1"/>
                </a:solidFill>
                <a:latin typeface="Times New Roman" panose="02020603050405020304" pitchFamily="18" charset="0"/>
                <a:ea typeface="+mn-ea"/>
                <a:cs typeface="Times New Roman" panose="02020603050405020304" pitchFamily="18" charset="0"/>
              </a:rPr>
              <a:t>https://</a:t>
            </a:r>
            <a:r>
              <a:rPr lang="en-US" kern="1200" dirty="0" err="1">
                <a:solidFill>
                  <a:schemeClr val="tx1"/>
                </a:solidFill>
                <a:latin typeface="Times New Roman" panose="02020603050405020304" pitchFamily="18" charset="0"/>
                <a:ea typeface="+mn-ea"/>
                <a:cs typeface="Times New Roman" panose="02020603050405020304" pitchFamily="18" charset="0"/>
              </a:rPr>
              <a:t>coimbatorewebhosting.com</a:t>
            </a:r>
            <a:r>
              <a:rPr lang="en-US" kern="1200" dirty="0">
                <a:solidFill>
                  <a:schemeClr val="tx1"/>
                </a:solidFill>
                <a:latin typeface="Times New Roman" panose="02020603050405020304" pitchFamily="18" charset="0"/>
                <a:ea typeface="+mn-ea"/>
                <a:cs typeface="Times New Roman" panose="02020603050405020304" pitchFamily="18" charset="0"/>
              </a:rPr>
              <a:t>/blog/importance-of-</a:t>
            </a:r>
            <a:r>
              <a:rPr lang="en-US" kern="1200" dirty="0" err="1">
                <a:solidFill>
                  <a:schemeClr val="tx1"/>
                </a:solidFill>
                <a:latin typeface="Times New Roman" panose="02020603050405020304" pitchFamily="18" charset="0"/>
                <a:ea typeface="+mn-ea"/>
                <a:cs typeface="Times New Roman" panose="02020603050405020304" pitchFamily="18" charset="0"/>
              </a:rPr>
              <a:t>tcpip</a:t>
            </a:r>
            <a:r>
              <a:rPr lang="en-US" kern="1200" dirty="0">
                <a:solidFill>
                  <a:schemeClr val="tx1"/>
                </a:solidFill>
                <a:latin typeface="Times New Roman" panose="02020603050405020304" pitchFamily="18" charset="0"/>
                <a:ea typeface="+mn-ea"/>
                <a:cs typeface="Times New Roman" panose="02020603050405020304" pitchFamily="18" charset="0"/>
              </a:rPr>
              <a:t>-in-computer-networking/</a:t>
            </a:r>
          </a:p>
          <a:p>
            <a:pPr defTabSz="256032">
              <a:spcAft>
                <a:spcPts val="600"/>
              </a:spcAft>
            </a:pPr>
            <a:r>
              <a:rPr lang="en-US" kern="1200" dirty="0">
                <a:solidFill>
                  <a:schemeClr val="tx1"/>
                </a:solidFill>
                <a:latin typeface="Times New Roman" panose="02020603050405020304" pitchFamily="18" charset="0"/>
                <a:ea typeface="+mn-ea"/>
                <a:cs typeface="Times New Roman" panose="02020603050405020304" pitchFamily="18" charset="0"/>
              </a:rPr>
              <a:t>https://</a:t>
            </a:r>
            <a:r>
              <a:rPr lang="en-US" kern="1200" dirty="0" err="1">
                <a:solidFill>
                  <a:schemeClr val="tx1"/>
                </a:solidFill>
                <a:latin typeface="Times New Roman" panose="02020603050405020304" pitchFamily="18" charset="0"/>
                <a:ea typeface="+mn-ea"/>
                <a:cs typeface="Times New Roman" panose="02020603050405020304" pitchFamily="18" charset="0"/>
              </a:rPr>
              <a:t>www.geeksforgeeks.org</a:t>
            </a:r>
            <a:r>
              <a:rPr lang="en-US" kern="1200" dirty="0">
                <a:solidFill>
                  <a:schemeClr val="tx1"/>
                </a:solidFill>
                <a:latin typeface="Times New Roman" panose="02020603050405020304" pitchFamily="18" charset="0"/>
                <a:ea typeface="+mn-ea"/>
                <a:cs typeface="Times New Roman" panose="02020603050405020304" pitchFamily="18" charset="0"/>
              </a:rPr>
              <a:t>/</a:t>
            </a:r>
            <a:r>
              <a:rPr lang="en-US" kern="1200" dirty="0" err="1">
                <a:solidFill>
                  <a:schemeClr val="tx1"/>
                </a:solidFill>
                <a:latin typeface="Times New Roman" panose="02020603050405020304" pitchFamily="18" charset="0"/>
                <a:ea typeface="+mn-ea"/>
                <a:cs typeface="Times New Roman" panose="02020603050405020304" pitchFamily="18" charset="0"/>
              </a:rPr>
              <a:t>tcp</a:t>
            </a:r>
            <a:r>
              <a:rPr lang="en-US" kern="1200" dirty="0">
                <a:solidFill>
                  <a:schemeClr val="tx1"/>
                </a:solidFill>
                <a:latin typeface="Times New Roman" panose="02020603050405020304" pitchFamily="18" charset="0"/>
                <a:ea typeface="+mn-ea"/>
                <a:cs typeface="Times New Roman" panose="02020603050405020304" pitchFamily="18" charset="0"/>
              </a:rPr>
              <a:t>-</a:t>
            </a:r>
            <a:r>
              <a:rPr lang="en-US" kern="1200" dirty="0" err="1">
                <a:solidFill>
                  <a:schemeClr val="tx1"/>
                </a:solidFill>
                <a:latin typeface="Times New Roman" panose="02020603050405020304" pitchFamily="18" charset="0"/>
                <a:ea typeface="+mn-ea"/>
                <a:cs typeface="Times New Roman" panose="02020603050405020304" pitchFamily="18" charset="0"/>
              </a:rPr>
              <a:t>ip</a:t>
            </a:r>
            <a:r>
              <a:rPr lang="en-US" kern="1200" dirty="0">
                <a:solidFill>
                  <a:schemeClr val="tx1"/>
                </a:solidFill>
                <a:latin typeface="Times New Roman" panose="02020603050405020304" pitchFamily="18" charset="0"/>
                <a:ea typeface="+mn-ea"/>
                <a:cs typeface="Times New Roman" panose="02020603050405020304" pitchFamily="18" charset="0"/>
              </a:rPr>
              <a:t>-in-computer-networking/</a:t>
            </a:r>
          </a:p>
          <a:p>
            <a:pPr>
              <a:spcAft>
                <a:spcPts val="600"/>
              </a:spcAft>
            </a:pP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2531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86F959-D78B-DFB0-E70D-FD1A9912980D}"/>
              </a:ext>
            </a:extLst>
          </p:cNvPr>
          <p:cNvPicPr>
            <a:picLocks noChangeAspect="1"/>
          </p:cNvPicPr>
          <p:nvPr/>
        </p:nvPicPr>
        <p:blipFill rotWithShape="1">
          <a:blip r:embed="rId2">
            <a:extLst>
              <a:ext uri="{28A0092B-C50C-407E-A947-70E740481C1C}">
                <a14:useLocalDpi xmlns:a14="http://schemas.microsoft.com/office/drawing/2010/main" val="0"/>
              </a:ext>
            </a:extLst>
          </a:blip>
          <a:srcRect l="3329" r="5143"/>
          <a:stretch/>
        </p:blipFill>
        <p:spPr>
          <a:xfrm>
            <a:off x="2338493" y="1119762"/>
            <a:ext cx="7515014" cy="4618476"/>
          </a:xfrm>
          <a:custGeom>
            <a:avLst/>
            <a:gdLst/>
            <a:ahLst/>
            <a:cxnLst/>
            <a:rect l="l" t="t" r="r" b="b"/>
            <a:pathLst>
              <a:path w="11159068" h="6858000">
                <a:moveTo>
                  <a:pt x="1192024" y="0"/>
                </a:moveTo>
                <a:cubicBezTo>
                  <a:pt x="1192024" y="0"/>
                  <a:pt x="1192024" y="0"/>
                  <a:pt x="9967044" y="0"/>
                </a:cubicBezTo>
                <a:cubicBezTo>
                  <a:pt x="10713854" y="942975"/>
                  <a:pt x="11159068" y="2138363"/>
                  <a:pt x="11159068" y="3433763"/>
                </a:cubicBezTo>
                <a:cubicBezTo>
                  <a:pt x="11159068" y="4724400"/>
                  <a:pt x="10718641" y="5915025"/>
                  <a:pt x="9971831" y="6858000"/>
                </a:cubicBezTo>
                <a:cubicBezTo>
                  <a:pt x="9971831" y="6858000"/>
                  <a:pt x="9971831" y="6858000"/>
                  <a:pt x="1187237" y="6858000"/>
                </a:cubicBezTo>
                <a:cubicBezTo>
                  <a:pt x="440427" y="5915025"/>
                  <a:pt x="0" y="4724400"/>
                  <a:pt x="0" y="3433763"/>
                </a:cubicBezTo>
                <a:cubicBezTo>
                  <a:pt x="0" y="2138363"/>
                  <a:pt x="445214" y="942975"/>
                  <a:pt x="1192024" y="0"/>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276357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95D16-CDE9-CCA6-DF15-85960C3D3CE1}"/>
              </a:ext>
            </a:extLst>
          </p:cNvPr>
          <p:cNvSpPr txBox="1"/>
          <p:nvPr/>
        </p:nvSpPr>
        <p:spPr>
          <a:xfrm>
            <a:off x="1193006" y="1819539"/>
            <a:ext cx="9802811" cy="1625600"/>
          </a:xfrm>
          <a:prstGeom prst="rect">
            <a:avLst/>
          </a:prstGeom>
        </p:spPr>
        <p:txBody>
          <a:bodyPr vert="horz" lIns="91440" tIns="45720" rIns="91440" bIns="45720" rtlCol="0" anchor="b">
            <a:normAutofit/>
          </a:bodyPr>
          <a:lstStyle/>
          <a:p>
            <a:pPr lvl="1" algn="ctr">
              <a:lnSpc>
                <a:spcPct val="90000"/>
              </a:lnSpc>
              <a:spcBef>
                <a:spcPct val="0"/>
              </a:spcBef>
              <a:spcAft>
                <a:spcPts val="600"/>
              </a:spcAft>
            </a:pPr>
            <a:r>
              <a:rPr lang="en-US" sz="3600" kern="1200" dirty="0">
                <a:solidFill>
                  <a:schemeClr val="tx1"/>
                </a:solidFill>
                <a:latin typeface="Times New Roman" panose="02020603050405020304" pitchFamily="18" charset="0"/>
                <a:ea typeface="+mj-ea"/>
                <a:cs typeface="Times New Roman" panose="02020603050405020304" pitchFamily="18" charset="0"/>
              </a:rPr>
              <a:t>2.2 Network architecture and topologies</a:t>
            </a:r>
          </a:p>
        </p:txBody>
      </p:sp>
      <p:pic>
        <p:nvPicPr>
          <p:cNvPr id="3" name="Content Placeholder 4" descr="Text&#10;&#10;Description automatically generated">
            <a:extLst>
              <a:ext uri="{FF2B5EF4-FFF2-40B4-BE49-F238E27FC236}">
                <a16:creationId xmlns:a16="http://schemas.microsoft.com/office/drawing/2014/main" id="{E4CA696F-211A-9ADB-9100-B5AA6B1EE8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331" y="1526990"/>
            <a:ext cx="2550160" cy="585098"/>
          </a:xfrm>
          <a:prstGeom prst="rect">
            <a:avLst/>
          </a:prstGeom>
        </p:spPr>
      </p:pic>
    </p:spTree>
    <p:extLst>
      <p:ext uri="{BB962C8B-B14F-4D97-AF65-F5344CB8AC3E}">
        <p14:creationId xmlns:p14="http://schemas.microsoft.com/office/powerpoint/2010/main" val="3267829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7EC731-145C-330C-C79C-756992220DB2}"/>
              </a:ext>
            </a:extLst>
          </p:cNvPr>
          <p:cNvSpPr txBox="1"/>
          <p:nvPr/>
        </p:nvSpPr>
        <p:spPr>
          <a:xfrm>
            <a:off x="1487488" y="651163"/>
            <a:ext cx="9803967" cy="111034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400" b="1" cap="all" dirty="0">
                <a:ln w="3175" cmpd="sng">
                  <a:noFill/>
                </a:ln>
                <a:latin typeface="+mj-lt"/>
                <a:ea typeface="+mj-ea"/>
                <a:cs typeface="+mj-cs"/>
              </a:rPr>
              <a:t>Overview of network architecture    Local Area Network (LAN)</a:t>
            </a:r>
          </a:p>
          <a:p>
            <a:pPr>
              <a:lnSpc>
                <a:spcPct val="90000"/>
              </a:lnSpc>
              <a:spcBef>
                <a:spcPct val="0"/>
              </a:spcBef>
              <a:spcAft>
                <a:spcPts val="600"/>
              </a:spcAft>
            </a:pPr>
            <a:endParaRPr lang="en-US" sz="2400" b="1" cap="all" dirty="0">
              <a:ln w="3175" cmpd="sng">
                <a:noFill/>
              </a:ln>
              <a:latin typeface="+mj-lt"/>
              <a:ea typeface="+mj-ea"/>
              <a:cs typeface="+mj-cs"/>
            </a:endParaRPr>
          </a:p>
        </p:txBody>
      </p:sp>
      <p:sp>
        <p:nvSpPr>
          <p:cNvPr id="2" name="TextBox 1">
            <a:extLst>
              <a:ext uri="{FF2B5EF4-FFF2-40B4-BE49-F238E27FC236}">
                <a16:creationId xmlns:a16="http://schemas.microsoft.com/office/drawing/2014/main" id="{9BCA2723-AAC8-0B5E-2CF8-E5DFC33B9E83}"/>
              </a:ext>
            </a:extLst>
          </p:cNvPr>
          <p:cNvSpPr txBox="1"/>
          <p:nvPr/>
        </p:nvSpPr>
        <p:spPr>
          <a:xfrm>
            <a:off x="1487488" y="2149227"/>
            <a:ext cx="9997930" cy="3198627"/>
          </a:xfrm>
          <a:prstGeom prst="rect">
            <a:avLst/>
          </a:prstGeom>
        </p:spPr>
        <p:txBody>
          <a:bodyPr vert="horz" lIns="91440" tIns="45720" rIns="91440" bIns="45720" rtlCol="0" anchor="ctr">
            <a:noAutofit/>
          </a:bodyPr>
          <a:lstStyle/>
          <a:p>
            <a:pPr marL="0" marR="0">
              <a:lnSpc>
                <a:spcPct val="90000"/>
              </a:lnSpc>
              <a:spcAft>
                <a:spcPts val="1000"/>
              </a:spcAft>
              <a:buClr>
                <a:schemeClr val="tx1"/>
              </a:buClr>
              <a:buSzPct val="100000"/>
            </a:pPr>
            <a:r>
              <a:rPr lang="en-US" b="1" dirty="0">
                <a:latin typeface="Times New Roman" panose="02020603050405020304" pitchFamily="18" charset="0"/>
                <a:cs typeface="Times New Roman" panose="02020603050405020304" pitchFamily="18" charset="0"/>
              </a:rPr>
              <a:t>Local Area Network (LAN):</a:t>
            </a:r>
          </a:p>
          <a:p>
            <a:pPr marL="342900" marR="0" indent="-342900">
              <a:lnSpc>
                <a:spcPct val="90000"/>
              </a:lnSpc>
              <a:spcAft>
                <a:spcPts val="1000"/>
              </a:spcAft>
              <a:buClr>
                <a:schemeClr val="tx1"/>
              </a:buClr>
              <a:buSzPct val="100000"/>
              <a:buFont typeface="Arial"/>
              <a:buChar char="•"/>
            </a:pPr>
            <a:r>
              <a:rPr lang="en-US" dirty="0">
                <a:latin typeface="Times New Roman" panose="02020603050405020304" pitchFamily="18" charset="0"/>
                <a:cs typeface="Times New Roman" panose="02020603050405020304" pitchFamily="18" charset="0"/>
              </a:rPr>
              <a:t>Definition: A LAN is a network that spans a relatively small geographic area, such as a single building, office, or campus.</a:t>
            </a:r>
          </a:p>
          <a:p>
            <a:pPr marL="342900" marR="0" indent="-342900">
              <a:lnSpc>
                <a:spcPct val="90000"/>
              </a:lnSpc>
              <a:spcAft>
                <a:spcPts val="1000"/>
              </a:spcAft>
              <a:buClr>
                <a:schemeClr val="tx1"/>
              </a:buClr>
              <a:buSzPct val="100000"/>
              <a:buFont typeface="Arial"/>
              <a:buChar char="•"/>
            </a:pPr>
            <a:r>
              <a:rPr lang="en-US" dirty="0">
                <a:latin typeface="Times New Roman" panose="02020603050405020304" pitchFamily="18" charset="0"/>
                <a:cs typeface="Times New Roman" panose="02020603050405020304" pitchFamily="18" charset="0"/>
              </a:rPr>
              <a:t>Scope: LANs are typically used to connect devices within a limited area, allowing for local communication and resource sharing.</a:t>
            </a:r>
          </a:p>
          <a:p>
            <a:pPr marL="342900" marR="0" indent="-342900">
              <a:lnSpc>
                <a:spcPct val="90000"/>
              </a:lnSpc>
              <a:spcAft>
                <a:spcPts val="1000"/>
              </a:spcAft>
              <a:buClr>
                <a:schemeClr val="tx1"/>
              </a:buClr>
              <a:buSzPct val="100000"/>
              <a:buFont typeface="Arial"/>
              <a:buChar char="•"/>
            </a:pPr>
            <a:r>
              <a:rPr lang="en-US" dirty="0">
                <a:latin typeface="Times New Roman" panose="02020603050405020304" pitchFamily="18" charset="0"/>
                <a:cs typeface="Times New Roman" panose="02020603050405020304" pitchFamily="18" charset="0"/>
              </a:rPr>
              <a:t>Topology: LANs can be implemented using various topologies, including star, bus, ring, or mesh.</a:t>
            </a:r>
          </a:p>
          <a:p>
            <a:pPr marL="342900" marR="0" indent="-342900">
              <a:lnSpc>
                <a:spcPct val="90000"/>
              </a:lnSpc>
              <a:spcAft>
                <a:spcPts val="1000"/>
              </a:spcAft>
              <a:buClr>
                <a:schemeClr val="tx1"/>
              </a:buClr>
              <a:buSzPct val="100000"/>
              <a:buFont typeface="Arial"/>
              <a:buChar char="•"/>
            </a:pPr>
            <a:r>
              <a:rPr lang="en-US" dirty="0">
                <a:latin typeface="Times New Roman" panose="02020603050405020304" pitchFamily="18" charset="0"/>
                <a:cs typeface="Times New Roman" panose="02020603050405020304" pitchFamily="18" charset="0"/>
              </a:rPr>
              <a:t>Connectivity: Devices within a LAN are typically connected using Ethernet cables, Wi-Fi, or other local networking technologies.</a:t>
            </a:r>
          </a:p>
          <a:p>
            <a:pPr marL="342900" marR="0" indent="-342900">
              <a:lnSpc>
                <a:spcPct val="90000"/>
              </a:lnSpc>
              <a:spcAft>
                <a:spcPts val="1000"/>
              </a:spcAft>
              <a:buClr>
                <a:schemeClr val="tx1"/>
              </a:buClr>
              <a:buSzPct val="100000"/>
              <a:buFont typeface="Arial"/>
              <a:buChar char="•"/>
            </a:pPr>
            <a:r>
              <a:rPr lang="en-US" dirty="0">
                <a:latin typeface="Times New Roman" panose="02020603050405020304" pitchFamily="18" charset="0"/>
                <a:cs typeface="Times New Roman" panose="02020603050405020304" pitchFamily="18" charset="0"/>
              </a:rPr>
              <a:t>Applications: LANs are commonly used in homes, businesses, schools, and other environments to facilitate communication, file sharing, printing, and access to shared resources.</a:t>
            </a:r>
          </a:p>
          <a:p>
            <a:pPr marL="342900" marR="0" indent="-342900">
              <a:lnSpc>
                <a:spcPct val="90000"/>
              </a:lnSpc>
              <a:spcAft>
                <a:spcPts val="1000"/>
              </a:spcAft>
              <a:buClr>
                <a:schemeClr val="tx1"/>
              </a:buClr>
              <a:buSzPct val="100000"/>
              <a:buFont typeface="Arial"/>
              <a:buChar char="•"/>
            </a:pPr>
            <a:r>
              <a:rPr lang="en-US" dirty="0">
                <a:latin typeface="Times New Roman" panose="02020603050405020304" pitchFamily="18" charset="0"/>
                <a:cs typeface="Times New Roman" panose="02020603050405020304" pitchFamily="18" charset="0"/>
              </a:rPr>
              <a:t>Examples: Home networks, office networks, campus networks</a:t>
            </a:r>
          </a:p>
        </p:txBody>
      </p:sp>
    </p:spTree>
    <p:extLst>
      <p:ext uri="{BB962C8B-B14F-4D97-AF65-F5344CB8AC3E}">
        <p14:creationId xmlns:p14="http://schemas.microsoft.com/office/powerpoint/2010/main" val="1547029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341EBE4-865B-E4E2-3A53-3AC16861DBA8}"/>
              </a:ext>
            </a:extLst>
          </p:cNvPr>
          <p:cNvSpPr txBox="1"/>
          <p:nvPr/>
        </p:nvSpPr>
        <p:spPr>
          <a:xfrm>
            <a:off x="1780310" y="504922"/>
            <a:ext cx="6255326" cy="741988"/>
          </a:xfrm>
          <a:prstGeom prst="rect">
            <a:avLst/>
          </a:prstGeom>
        </p:spPr>
        <p:txBody>
          <a:bodyPr vert="horz" lIns="91440" tIns="45720" rIns="91440" bIns="45720" rtlCol="0" anchor="ctr">
            <a:normAutofit/>
          </a:bodyPr>
          <a:lstStyle/>
          <a:p>
            <a:pPr>
              <a:lnSpc>
                <a:spcPct val="90000"/>
              </a:lnSpc>
              <a:spcAft>
                <a:spcPts val="600"/>
              </a:spcAft>
            </a:pPr>
            <a:r>
              <a:rPr lang="en-US" sz="2400" b="1" dirty="0">
                <a:latin typeface="Times New Roman" panose="02020603050405020304" pitchFamily="18" charset="0"/>
                <a:cs typeface="Times New Roman" panose="02020603050405020304" pitchFamily="18" charset="0"/>
              </a:rPr>
              <a:t>Local Area Network (LAN)</a:t>
            </a:r>
          </a:p>
        </p:txBody>
      </p:sp>
      <p:pic>
        <p:nvPicPr>
          <p:cNvPr id="18" name="Picture 17" descr="A diagram of a computer network&#10;&#10;Description automatically generated">
            <a:extLst>
              <a:ext uri="{FF2B5EF4-FFF2-40B4-BE49-F238E27FC236}">
                <a16:creationId xmlns:a16="http://schemas.microsoft.com/office/drawing/2014/main" id="{E8D17151-69DF-FD1F-6592-A227D273FF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6152" y="1664760"/>
            <a:ext cx="7079695" cy="3528479"/>
          </a:xfrm>
          <a:prstGeom prst="rect">
            <a:avLst/>
          </a:prstGeom>
        </p:spPr>
      </p:pic>
    </p:spTree>
    <p:extLst>
      <p:ext uri="{BB962C8B-B14F-4D97-AF65-F5344CB8AC3E}">
        <p14:creationId xmlns:p14="http://schemas.microsoft.com/office/powerpoint/2010/main" val="3895075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D9EC06-CFB9-F931-17E9-CEDE356EAE76}"/>
              </a:ext>
            </a:extLst>
          </p:cNvPr>
          <p:cNvSpPr txBox="1"/>
          <p:nvPr/>
        </p:nvSpPr>
        <p:spPr>
          <a:xfrm>
            <a:off x="1598613" y="1488091"/>
            <a:ext cx="9983788" cy="4185310"/>
          </a:xfrm>
          <a:prstGeom prst="rect">
            <a:avLst/>
          </a:prstGeom>
        </p:spPr>
        <p:txBody>
          <a:bodyPr vert="horz" lIns="91440" tIns="45720" rIns="91440" bIns="45720" rtlCol="0" anchor="ctr">
            <a:noAutofit/>
          </a:bodyPr>
          <a:lstStyle/>
          <a:p>
            <a:pPr marL="0" marR="0">
              <a:lnSpc>
                <a:spcPct val="90000"/>
              </a:lnSpc>
              <a:spcAft>
                <a:spcPts val="1000"/>
              </a:spcAft>
              <a:buClr>
                <a:schemeClr val="tx1"/>
              </a:buClr>
              <a:buSzPct val="100000"/>
            </a:pPr>
            <a:r>
              <a:rPr lang="en-US" b="1" dirty="0">
                <a:latin typeface="Times New Roman" panose="02020603050405020304" pitchFamily="18" charset="0"/>
                <a:cs typeface="Times New Roman" panose="02020603050405020304" pitchFamily="18" charset="0"/>
              </a:rPr>
              <a:t>Wide Area Network (WAN):</a:t>
            </a:r>
          </a:p>
          <a:p>
            <a:pPr marL="342900" marR="0" indent="-342900">
              <a:lnSpc>
                <a:spcPct val="90000"/>
              </a:lnSpc>
              <a:spcAft>
                <a:spcPts val="1000"/>
              </a:spcAft>
              <a:buClr>
                <a:schemeClr val="tx1"/>
              </a:buClr>
              <a:buSzPct val="100000"/>
              <a:buFont typeface="Arial"/>
              <a:buChar char="•"/>
            </a:pPr>
            <a:r>
              <a:rPr lang="en-US" dirty="0">
                <a:latin typeface="Times New Roman" panose="02020603050405020304" pitchFamily="18" charset="0"/>
                <a:cs typeface="Times New Roman" panose="02020603050405020304" pitchFamily="18" charset="0"/>
              </a:rPr>
              <a:t>Definition: A WAN is a network that spans a large geographic area, connecting multiple LANs and other networks over long distances.</a:t>
            </a:r>
          </a:p>
          <a:p>
            <a:pPr marL="342900" marR="0" indent="-342900">
              <a:lnSpc>
                <a:spcPct val="90000"/>
              </a:lnSpc>
              <a:spcAft>
                <a:spcPts val="1000"/>
              </a:spcAft>
              <a:buClr>
                <a:schemeClr val="tx1"/>
              </a:buClr>
              <a:buSzPct val="100000"/>
              <a:buFont typeface="Arial"/>
              <a:buChar char="•"/>
            </a:pPr>
            <a:r>
              <a:rPr lang="en-US" dirty="0">
                <a:latin typeface="Times New Roman" panose="02020603050405020304" pitchFamily="18" charset="0"/>
                <a:cs typeface="Times New Roman" panose="02020603050405020304" pitchFamily="18" charset="0"/>
              </a:rPr>
              <a:t>Scope: WANs enable communication between devices located in different cities, countries, or continents, often using public or private telecommunications infrastructure.</a:t>
            </a:r>
          </a:p>
          <a:p>
            <a:pPr marL="342900" marR="0" indent="-342900">
              <a:lnSpc>
                <a:spcPct val="90000"/>
              </a:lnSpc>
              <a:spcAft>
                <a:spcPts val="1000"/>
              </a:spcAft>
              <a:buClr>
                <a:schemeClr val="tx1"/>
              </a:buClr>
              <a:buSzPct val="100000"/>
              <a:buFont typeface="Arial"/>
              <a:buChar char="•"/>
            </a:pPr>
            <a:r>
              <a:rPr lang="en-US" dirty="0">
                <a:latin typeface="Times New Roman" panose="02020603050405020304" pitchFamily="18" charset="0"/>
                <a:cs typeface="Times New Roman" panose="02020603050405020304" pitchFamily="18" charset="0"/>
              </a:rPr>
              <a:t>Topology: WANs typically use point-to-point or multipoint connections between geographically dispersed locations.</a:t>
            </a:r>
          </a:p>
          <a:p>
            <a:pPr marL="342900" marR="0" indent="-342900">
              <a:lnSpc>
                <a:spcPct val="90000"/>
              </a:lnSpc>
              <a:spcAft>
                <a:spcPts val="1000"/>
              </a:spcAft>
              <a:buClr>
                <a:schemeClr val="tx1"/>
              </a:buClr>
              <a:buSzPct val="100000"/>
              <a:buFont typeface="Arial"/>
              <a:buChar char="•"/>
            </a:pPr>
            <a:r>
              <a:rPr lang="en-US" dirty="0">
                <a:latin typeface="Times New Roman" panose="02020603050405020304" pitchFamily="18" charset="0"/>
                <a:cs typeface="Times New Roman" panose="02020603050405020304" pitchFamily="18" charset="0"/>
              </a:rPr>
              <a:t>Connectivity: WANs utilize various technologies for long-distance communication, including leased lines, fiber-optic cables, satellite links, and internet connections.</a:t>
            </a:r>
          </a:p>
          <a:p>
            <a:pPr marL="342900" marR="0" indent="-342900">
              <a:lnSpc>
                <a:spcPct val="90000"/>
              </a:lnSpc>
              <a:spcAft>
                <a:spcPts val="1000"/>
              </a:spcAft>
              <a:buClr>
                <a:schemeClr val="tx1"/>
              </a:buClr>
              <a:buSzPct val="100000"/>
              <a:buFont typeface="Arial"/>
              <a:buChar char="•"/>
            </a:pPr>
            <a:r>
              <a:rPr lang="en-US" dirty="0">
                <a:latin typeface="Times New Roman" panose="02020603050405020304" pitchFamily="18" charset="0"/>
                <a:cs typeface="Times New Roman" panose="02020603050405020304" pitchFamily="18" charset="0"/>
              </a:rPr>
              <a:t>Applications: WANs support a wide range of applications, including internet access, email, video conferencing, cloud computing, and remote access to resources.</a:t>
            </a:r>
          </a:p>
          <a:p>
            <a:pPr marL="342900" marR="0" indent="-342900">
              <a:lnSpc>
                <a:spcPct val="90000"/>
              </a:lnSpc>
              <a:spcAft>
                <a:spcPts val="1000"/>
              </a:spcAft>
              <a:buClr>
                <a:schemeClr val="tx1"/>
              </a:buClr>
              <a:buSzPct val="100000"/>
              <a:buFont typeface="Arial"/>
              <a:buChar char="•"/>
            </a:pPr>
            <a:r>
              <a:rPr lang="en-US" dirty="0">
                <a:latin typeface="Times New Roman" panose="02020603050405020304" pitchFamily="18" charset="0"/>
                <a:cs typeface="Times New Roman" panose="02020603050405020304" pitchFamily="18" charset="0"/>
              </a:rPr>
              <a:t>Examples: The internet, private wide area networks operated by businesses or organizations, global networks connecting multiple offices or branches.</a:t>
            </a:r>
          </a:p>
        </p:txBody>
      </p:sp>
      <p:sp>
        <p:nvSpPr>
          <p:cNvPr id="3" name="TextBox 2">
            <a:extLst>
              <a:ext uri="{FF2B5EF4-FFF2-40B4-BE49-F238E27FC236}">
                <a16:creationId xmlns:a16="http://schemas.microsoft.com/office/drawing/2014/main" id="{1B2C99DB-27DC-ED3F-8963-B19273AA77B1}"/>
              </a:ext>
            </a:extLst>
          </p:cNvPr>
          <p:cNvSpPr txBox="1"/>
          <p:nvPr/>
        </p:nvSpPr>
        <p:spPr>
          <a:xfrm>
            <a:off x="1598613" y="616562"/>
            <a:ext cx="9595860" cy="1031051"/>
          </a:xfrm>
          <a:prstGeom prst="rect">
            <a:avLst/>
          </a:prstGeom>
          <a:noFill/>
        </p:spPr>
        <p:txBody>
          <a:bodyPr wrap="square" rtlCol="0">
            <a:spAutoFit/>
          </a:bodyPr>
          <a:lstStyle/>
          <a:p>
            <a:pPr>
              <a:spcAft>
                <a:spcPts val="600"/>
              </a:spcAft>
            </a:pPr>
            <a:r>
              <a:rPr lang="en-US" sz="2400" b="1" dirty="0">
                <a:latin typeface="Times New Roman" panose="02020603050405020304" pitchFamily="18" charset="0"/>
                <a:ea typeface="Aptos" panose="020B0004020202020204" pitchFamily="34" charset="0"/>
                <a:cs typeface="Times New Roman" panose="02020603050405020304" pitchFamily="18" charset="0"/>
              </a:rPr>
              <a:t>Overview of Network Architecture </a:t>
            </a: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Wide Area Network (WAN)</a:t>
            </a:r>
          </a:p>
          <a:p>
            <a:pPr>
              <a:spcAft>
                <a:spcPts val="600"/>
              </a:spcAft>
            </a:pP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7762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341EBE4-865B-E4E2-3A53-3AC16861DBA8}"/>
              </a:ext>
            </a:extLst>
          </p:cNvPr>
          <p:cNvSpPr txBox="1"/>
          <p:nvPr/>
        </p:nvSpPr>
        <p:spPr>
          <a:xfrm>
            <a:off x="1752601" y="601903"/>
            <a:ext cx="7169726" cy="672716"/>
          </a:xfrm>
          <a:prstGeom prst="rect">
            <a:avLst/>
          </a:prstGeom>
        </p:spPr>
        <p:txBody>
          <a:bodyPr vert="horz" lIns="91440" tIns="45720" rIns="91440" bIns="45720" rtlCol="0" anchor="ctr">
            <a:normAutofit/>
          </a:bodyPr>
          <a:lstStyle/>
          <a:p>
            <a:pPr>
              <a:lnSpc>
                <a:spcPct val="90000"/>
              </a:lnSpc>
              <a:spcAft>
                <a:spcPts val="600"/>
              </a:spcAft>
            </a:pPr>
            <a:r>
              <a:rPr lang="en-US" sz="2400" b="1" dirty="0">
                <a:effectLst/>
                <a:latin typeface="Times New Roman" panose="02020603050405020304" pitchFamily="18" charset="0"/>
                <a:cs typeface="Times New Roman" panose="02020603050405020304" pitchFamily="18" charset="0"/>
              </a:rPr>
              <a:t>Wide Area Network (WAN)</a:t>
            </a:r>
          </a:p>
        </p:txBody>
      </p:sp>
      <p:pic>
        <p:nvPicPr>
          <p:cNvPr id="2" name="Picture 1" descr="A diagram of a network&#10;&#10;Description automatically generated">
            <a:extLst>
              <a:ext uri="{FF2B5EF4-FFF2-40B4-BE49-F238E27FC236}">
                <a16:creationId xmlns:a16="http://schemas.microsoft.com/office/drawing/2014/main" id="{2EB6089A-86E9-10AE-F0DA-B76BC981A7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4140" y="1659921"/>
            <a:ext cx="6903720" cy="3538157"/>
          </a:xfrm>
          <a:prstGeom prst="rect">
            <a:avLst/>
          </a:prstGeom>
        </p:spPr>
      </p:pic>
    </p:spTree>
    <p:extLst>
      <p:ext uri="{BB962C8B-B14F-4D97-AF65-F5344CB8AC3E}">
        <p14:creationId xmlns:p14="http://schemas.microsoft.com/office/powerpoint/2010/main" val="1550070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5D6BA7-8BDD-238C-5BF4-21687CD4E97F}"/>
              </a:ext>
            </a:extLst>
          </p:cNvPr>
          <p:cNvSpPr txBox="1"/>
          <p:nvPr/>
        </p:nvSpPr>
        <p:spPr>
          <a:xfrm>
            <a:off x="1598611" y="1566067"/>
            <a:ext cx="9623569" cy="4450688"/>
          </a:xfrm>
          <a:prstGeom prst="rect">
            <a:avLst/>
          </a:prstGeom>
        </p:spPr>
        <p:txBody>
          <a:bodyPr vert="horz" lIns="91440" tIns="45720" rIns="91440" bIns="45720" rtlCol="0" anchor="ctr">
            <a:noAutofit/>
          </a:bodyPr>
          <a:lstStyle/>
          <a:p>
            <a:pPr marL="0" marR="0">
              <a:lnSpc>
                <a:spcPct val="90000"/>
              </a:lnSpc>
              <a:spcAft>
                <a:spcPts val="1000"/>
              </a:spcAft>
              <a:buClr>
                <a:schemeClr val="tx1"/>
              </a:buClr>
              <a:buSzPct val="100000"/>
            </a:pPr>
            <a:r>
              <a:rPr lang="en-US" b="1" dirty="0">
                <a:latin typeface="Times New Roman" panose="02020603050405020304" pitchFamily="18" charset="0"/>
                <a:cs typeface="Times New Roman" panose="02020603050405020304" pitchFamily="18" charset="0"/>
              </a:rPr>
              <a:t>Metropolitan Area Network (MAN):</a:t>
            </a:r>
          </a:p>
          <a:p>
            <a:pPr marL="342900" marR="0" indent="-342900">
              <a:lnSpc>
                <a:spcPct val="90000"/>
              </a:lnSpc>
              <a:spcAft>
                <a:spcPts val="1000"/>
              </a:spcAft>
              <a:buClr>
                <a:schemeClr val="tx1"/>
              </a:buClr>
              <a:buSzPct val="100000"/>
              <a:buFont typeface="Arial"/>
              <a:buChar char="•"/>
            </a:pPr>
            <a:r>
              <a:rPr lang="en-US" dirty="0">
                <a:latin typeface="Times New Roman" panose="02020603050405020304" pitchFamily="18" charset="0"/>
                <a:cs typeface="Times New Roman" panose="02020603050405020304" pitchFamily="18" charset="0"/>
              </a:rPr>
              <a:t>Definition: A MAN is a network that spans a metropolitan area, such as a city or urban region, providing connectivity between multiple LANs and WANs.</a:t>
            </a:r>
          </a:p>
          <a:p>
            <a:pPr marL="342900" marR="0" indent="-342900">
              <a:lnSpc>
                <a:spcPct val="90000"/>
              </a:lnSpc>
              <a:spcAft>
                <a:spcPts val="1000"/>
              </a:spcAft>
              <a:buClr>
                <a:schemeClr val="tx1"/>
              </a:buClr>
              <a:buSzPct val="100000"/>
              <a:buFont typeface="Arial"/>
              <a:buChar char="•"/>
            </a:pPr>
            <a:r>
              <a:rPr lang="en-US" dirty="0">
                <a:latin typeface="Times New Roman" panose="02020603050405020304" pitchFamily="18" charset="0"/>
                <a:cs typeface="Times New Roman" panose="02020603050405020304" pitchFamily="18" charset="0"/>
              </a:rPr>
              <a:t>Scope: MANs bridge the gap between LANs and WANs, offering high-speed communication within a city or metropolitan area.</a:t>
            </a:r>
          </a:p>
          <a:p>
            <a:pPr marL="342900" marR="0" indent="-342900">
              <a:lnSpc>
                <a:spcPct val="90000"/>
              </a:lnSpc>
              <a:spcAft>
                <a:spcPts val="1000"/>
              </a:spcAft>
              <a:buClr>
                <a:schemeClr val="tx1"/>
              </a:buClr>
              <a:buSzPct val="100000"/>
              <a:buFont typeface="Arial"/>
              <a:buChar char="•"/>
            </a:pPr>
            <a:r>
              <a:rPr lang="en-US" dirty="0">
                <a:latin typeface="Times New Roman" panose="02020603050405020304" pitchFamily="18" charset="0"/>
                <a:cs typeface="Times New Roman" panose="02020603050405020304" pitchFamily="18" charset="0"/>
              </a:rPr>
              <a:t>Topology: MANs may use a variety of network topologies, depending on the specific requirements of the urban environment and the infrastructure available.</a:t>
            </a:r>
          </a:p>
          <a:p>
            <a:pPr marL="342900" marR="0" indent="-342900">
              <a:lnSpc>
                <a:spcPct val="90000"/>
              </a:lnSpc>
              <a:spcAft>
                <a:spcPts val="1000"/>
              </a:spcAft>
              <a:buClr>
                <a:schemeClr val="tx1"/>
              </a:buClr>
              <a:buSzPct val="100000"/>
              <a:buFont typeface="Arial"/>
              <a:buChar char="•"/>
            </a:pPr>
            <a:r>
              <a:rPr lang="en-US" dirty="0">
                <a:latin typeface="Times New Roman" panose="02020603050405020304" pitchFamily="18" charset="0"/>
                <a:cs typeface="Times New Roman" panose="02020603050405020304" pitchFamily="18" charset="0"/>
              </a:rPr>
              <a:t>Connectivity: MANs often rely on fiber-optic cables, microwave links, or other high-speed technologies to connect different locations within the metropolitan area.</a:t>
            </a:r>
          </a:p>
          <a:p>
            <a:pPr marL="342900" marR="0" indent="-342900">
              <a:lnSpc>
                <a:spcPct val="90000"/>
              </a:lnSpc>
              <a:spcAft>
                <a:spcPts val="1000"/>
              </a:spcAft>
              <a:buClr>
                <a:schemeClr val="tx1"/>
              </a:buClr>
              <a:buSzPct val="100000"/>
              <a:buFont typeface="Arial"/>
              <a:buChar char="•"/>
            </a:pPr>
            <a:r>
              <a:rPr lang="en-US" dirty="0">
                <a:latin typeface="Times New Roman" panose="02020603050405020304" pitchFamily="18" charset="0"/>
                <a:cs typeface="Times New Roman" panose="02020603050405020304" pitchFamily="18" charset="0"/>
              </a:rPr>
              <a:t>Applications: MANs support applications that require high-bandwidth and low-latency connectivity over shorter distances, such as video surveillance, municipal services, and data centers.</a:t>
            </a:r>
          </a:p>
          <a:p>
            <a:pPr marL="342900" marR="0" indent="-342900">
              <a:lnSpc>
                <a:spcPct val="90000"/>
              </a:lnSpc>
              <a:spcAft>
                <a:spcPts val="1000"/>
              </a:spcAft>
              <a:buClr>
                <a:schemeClr val="tx1"/>
              </a:buClr>
              <a:buSzPct val="100000"/>
              <a:buFont typeface="Arial"/>
              <a:buChar char="•"/>
            </a:pPr>
            <a:r>
              <a:rPr lang="en-US" dirty="0">
                <a:latin typeface="Times New Roman" panose="02020603050405020304" pitchFamily="18" charset="0"/>
                <a:cs typeface="Times New Roman" panose="02020603050405020304" pitchFamily="18" charset="0"/>
              </a:rPr>
              <a:t>Examples: City-wide Wi-Fi networks, cable television networks, university campus networks, public transportation networks.</a:t>
            </a:r>
          </a:p>
        </p:txBody>
      </p:sp>
      <p:sp>
        <p:nvSpPr>
          <p:cNvPr id="3" name="TextBox 2">
            <a:extLst>
              <a:ext uri="{FF2B5EF4-FFF2-40B4-BE49-F238E27FC236}">
                <a16:creationId xmlns:a16="http://schemas.microsoft.com/office/drawing/2014/main" id="{353F675B-21D2-7B2B-2EF6-53F94B64D15B}"/>
              </a:ext>
            </a:extLst>
          </p:cNvPr>
          <p:cNvSpPr txBox="1"/>
          <p:nvPr/>
        </p:nvSpPr>
        <p:spPr>
          <a:xfrm>
            <a:off x="1598612" y="658126"/>
            <a:ext cx="9623569" cy="907941"/>
          </a:xfrm>
          <a:prstGeom prst="rect">
            <a:avLst/>
          </a:prstGeom>
          <a:noFill/>
        </p:spPr>
        <p:txBody>
          <a:bodyPr wrap="square" rtlCol="0">
            <a:spAutoFit/>
          </a:bodyPr>
          <a:lstStyle/>
          <a:p>
            <a:pPr>
              <a:spcAft>
                <a:spcPts val="600"/>
              </a:spcAft>
            </a:pPr>
            <a:r>
              <a:rPr lang="en-US" sz="2400" b="1" dirty="0">
                <a:latin typeface="Times New Roman" panose="02020603050405020304" pitchFamily="18" charset="0"/>
                <a:ea typeface="Aptos" panose="020B0004020202020204" pitchFamily="34" charset="0"/>
                <a:cs typeface="Times New Roman" panose="02020603050405020304" pitchFamily="18" charset="0"/>
              </a:rPr>
              <a:t>Overview of network architecture </a:t>
            </a: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Metropolitan Area Network (MAN)</a:t>
            </a:r>
          </a:p>
          <a:p>
            <a:pPr>
              <a:spcAft>
                <a:spcPts val="600"/>
              </a:spcAft>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9181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4D5EBCCD-0A2C-58C0-91CC-A1C46EC62D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2610" y="800007"/>
            <a:ext cx="1684685" cy="386527"/>
          </a:xfrm>
          <a:prstGeom prst="rect">
            <a:avLst/>
          </a:prstGeom>
        </p:spPr>
      </p:pic>
      <p:graphicFrame>
        <p:nvGraphicFramePr>
          <p:cNvPr id="3" name="Table 2">
            <a:extLst>
              <a:ext uri="{FF2B5EF4-FFF2-40B4-BE49-F238E27FC236}">
                <a16:creationId xmlns:a16="http://schemas.microsoft.com/office/drawing/2014/main" id="{4A2C9271-D4A6-F14A-B4A2-FFF7C8599017}"/>
              </a:ext>
            </a:extLst>
          </p:cNvPr>
          <p:cNvGraphicFramePr>
            <a:graphicFrameLocks noGrp="1"/>
          </p:cNvGraphicFramePr>
          <p:nvPr>
            <p:extLst>
              <p:ext uri="{D42A27DB-BD31-4B8C-83A1-F6EECF244321}">
                <p14:modId xmlns:p14="http://schemas.microsoft.com/office/powerpoint/2010/main" val="2011058324"/>
              </p:ext>
            </p:extLst>
          </p:nvPr>
        </p:nvGraphicFramePr>
        <p:xfrm>
          <a:off x="1150350" y="2219104"/>
          <a:ext cx="10730426" cy="4395640"/>
        </p:xfrm>
        <a:graphic>
          <a:graphicData uri="http://schemas.openxmlformats.org/drawingml/2006/table">
            <a:tbl>
              <a:tblPr firstRow="1" bandRow="1">
                <a:tableStyleId>{5C22544A-7EE6-4342-B048-85BDC9FD1C3A}</a:tableStyleId>
              </a:tblPr>
              <a:tblGrid>
                <a:gridCol w="3099900">
                  <a:extLst>
                    <a:ext uri="{9D8B030D-6E8A-4147-A177-3AD203B41FA5}">
                      <a16:colId xmlns:a16="http://schemas.microsoft.com/office/drawing/2014/main" val="3346797078"/>
                    </a:ext>
                  </a:extLst>
                </a:gridCol>
                <a:gridCol w="3815263">
                  <a:extLst>
                    <a:ext uri="{9D8B030D-6E8A-4147-A177-3AD203B41FA5}">
                      <a16:colId xmlns:a16="http://schemas.microsoft.com/office/drawing/2014/main" val="4182335318"/>
                    </a:ext>
                  </a:extLst>
                </a:gridCol>
                <a:gridCol w="3815263">
                  <a:extLst>
                    <a:ext uri="{9D8B030D-6E8A-4147-A177-3AD203B41FA5}">
                      <a16:colId xmlns:a16="http://schemas.microsoft.com/office/drawing/2014/main" val="1145152386"/>
                    </a:ext>
                  </a:extLst>
                </a:gridCol>
              </a:tblGrid>
              <a:tr h="352291">
                <a:tc>
                  <a:txBody>
                    <a:bodyPr/>
                    <a:lstStyle/>
                    <a:p>
                      <a:pPr algn="ctr"/>
                      <a:r>
                        <a:rPr lang="en-US" sz="1600" dirty="0">
                          <a:latin typeface="Times New Roman" panose="02020603050405020304" pitchFamily="18" charset="0"/>
                          <a:cs typeface="Times New Roman" panose="02020603050405020304" pitchFamily="18" charset="0"/>
                        </a:rPr>
                        <a:t>TIME</a:t>
                      </a:r>
                    </a:p>
                  </a:txBody>
                  <a:tcPr/>
                </a:tc>
                <a:tc>
                  <a:txBody>
                    <a:bodyPr/>
                    <a:lstStyle/>
                    <a:p>
                      <a:pPr algn="ctr"/>
                      <a:r>
                        <a:rPr lang="en-US" sz="1600" dirty="0">
                          <a:latin typeface="Times New Roman" panose="02020603050405020304" pitchFamily="18" charset="0"/>
                          <a:cs typeface="Times New Roman" panose="02020603050405020304" pitchFamily="18" charset="0"/>
                        </a:rPr>
                        <a:t>TOPIC &amp; ACTIVITY</a:t>
                      </a:r>
                    </a:p>
                  </a:txBody>
                  <a:tcPr/>
                </a:tc>
                <a:tc>
                  <a:txBody>
                    <a:bodyPr/>
                    <a:lstStyle/>
                    <a:p>
                      <a:pPr algn="ctr"/>
                      <a:r>
                        <a:rPr lang="en-US" sz="1600" dirty="0">
                          <a:latin typeface="Times New Roman" panose="02020603050405020304" pitchFamily="18" charset="0"/>
                          <a:cs typeface="Times New Roman" panose="02020603050405020304" pitchFamily="18" charset="0"/>
                        </a:rPr>
                        <a:t>CPMPLETED-</a:t>
                      </a:r>
                    </a:p>
                  </a:txBody>
                  <a:tcPr/>
                </a:tc>
                <a:extLst>
                  <a:ext uri="{0D108BD9-81ED-4DB2-BD59-A6C34878D82A}">
                    <a16:rowId xmlns:a16="http://schemas.microsoft.com/office/drawing/2014/main" val="3014963887"/>
                  </a:ext>
                </a:extLst>
              </a:tr>
              <a:tr h="616509">
                <a:tc>
                  <a:txBody>
                    <a:bodyPr/>
                    <a:lstStyle/>
                    <a:p>
                      <a:r>
                        <a:rPr lang="en-US" sz="1600" dirty="0">
                          <a:latin typeface="Times New Roman" panose="02020603050405020304" pitchFamily="18" charset="0"/>
                          <a:cs typeface="Times New Roman" panose="02020603050405020304" pitchFamily="18" charset="0"/>
                        </a:rPr>
                        <a:t>30 Mins</a:t>
                      </a:r>
                    </a:p>
                  </a:txBody>
                  <a:tcPr/>
                </a:tc>
                <a:tc>
                  <a:txBody>
                    <a:bodyPr/>
                    <a:lstStyle/>
                    <a:p>
                      <a:pPr lvl="0"/>
                      <a:r>
                        <a:rPr lang="en-GB" sz="1600" dirty="0">
                          <a:latin typeface="Times New Roman" panose="02020603050405020304" pitchFamily="18" charset="0"/>
                          <a:cs typeface="Times New Roman" panose="02020603050405020304" pitchFamily="18" charset="0"/>
                        </a:rPr>
                        <a:t>Networking Fundamentals.</a:t>
                      </a:r>
                      <a:endParaRPr lang="en-GB" sz="1600" dirty="0"/>
                    </a:p>
                  </a:txBody>
                  <a:tcPr/>
                </a:tc>
                <a:tc>
                  <a:txBody>
                    <a:bodyPr/>
                    <a:lstStyle/>
                    <a:p>
                      <a:r>
                        <a:rPr lang="en-US" sz="1600" dirty="0">
                          <a:latin typeface="Times New Roman" panose="02020603050405020304" pitchFamily="18" charset="0"/>
                          <a:cs typeface="Times New Roman" panose="02020603050405020304" pitchFamily="18" charset="0"/>
                        </a:rPr>
                        <a:t>Yes/No</a:t>
                      </a:r>
                    </a:p>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22638507"/>
                  </a:ext>
                </a:extLst>
              </a:tr>
              <a:tr h="616509">
                <a:tc>
                  <a:txBody>
                    <a:bodyPr/>
                    <a:lstStyle/>
                    <a:p>
                      <a:pPr>
                        <a:lnSpc>
                          <a:spcPct val="200000"/>
                        </a:lnSpc>
                      </a:pPr>
                      <a:r>
                        <a:rPr lang="en-US" sz="1600" dirty="0">
                          <a:latin typeface="Times New Roman" panose="02020603050405020304" pitchFamily="18" charset="0"/>
                          <a:cs typeface="Times New Roman" panose="02020603050405020304" pitchFamily="18" charset="0"/>
                        </a:rPr>
                        <a:t>60 Mins</a:t>
                      </a:r>
                    </a:p>
                  </a:txBody>
                  <a:tcPr/>
                </a:tc>
                <a:tc>
                  <a:txBody>
                    <a:bodyPr/>
                    <a:lstStyle/>
                    <a:p>
                      <a:pPr marL="0" marR="0" lvl="0" indent="0" algn="l" defTabSz="457200" rtl="0" eaLnBrk="1" fontAlgn="auto" latinLnBrk="0" hangingPunct="1">
                        <a:lnSpc>
                          <a:spcPct val="2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TCP/IP protocol suite.</a:t>
                      </a:r>
                      <a:endParaRPr lang="en-GB" sz="1600" dirty="0"/>
                    </a:p>
                  </a:txBody>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p>
                  </a:txBody>
                  <a:tcPr/>
                </a:tc>
                <a:extLst>
                  <a:ext uri="{0D108BD9-81ED-4DB2-BD59-A6C34878D82A}">
                    <a16:rowId xmlns:a16="http://schemas.microsoft.com/office/drawing/2014/main" val="58778542"/>
                  </a:ext>
                </a:extLst>
              </a:tr>
              <a:tr h="352291">
                <a:tc>
                  <a:txBody>
                    <a:bodyPr/>
                    <a:lstStyle/>
                    <a:p>
                      <a:r>
                        <a:rPr lang="en-US" sz="1600" dirty="0">
                          <a:latin typeface="Times New Roman" panose="02020603050405020304" pitchFamily="18" charset="0"/>
                          <a:cs typeface="Times New Roman" panose="02020603050405020304" pitchFamily="18" charset="0"/>
                        </a:rPr>
                        <a:t>15 Mins</a:t>
                      </a:r>
                    </a:p>
                  </a:txBody>
                  <a:tcPr/>
                </a:tc>
                <a:tc>
                  <a:txBody>
                    <a:bodyPr/>
                    <a:lstStyle/>
                    <a:p>
                      <a:r>
                        <a:rPr lang="en-US" sz="1600" dirty="0">
                          <a:latin typeface="Times New Roman" panose="02020603050405020304" pitchFamily="18" charset="0"/>
                          <a:cs typeface="Times New Roman" panose="02020603050405020304" pitchFamily="18" charset="0"/>
                        </a:rPr>
                        <a:t>Break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p>
                  </a:txBody>
                  <a:tcPr/>
                </a:tc>
                <a:extLst>
                  <a:ext uri="{0D108BD9-81ED-4DB2-BD59-A6C34878D82A}">
                    <a16:rowId xmlns:a16="http://schemas.microsoft.com/office/drawing/2014/main" val="941008977"/>
                  </a:ext>
                </a:extLst>
              </a:tr>
              <a:tr h="784658">
                <a:tc>
                  <a:txBody>
                    <a:bodyPr/>
                    <a:lstStyle/>
                    <a:p>
                      <a:pPr>
                        <a:lnSpc>
                          <a:spcPct val="200000"/>
                        </a:lnSpc>
                      </a:pPr>
                      <a:r>
                        <a:rPr lang="en-US" sz="1600" dirty="0">
                          <a:latin typeface="Times New Roman" panose="02020603050405020304" pitchFamily="18" charset="0"/>
                          <a:cs typeface="Times New Roman" panose="02020603050405020304" pitchFamily="18" charset="0"/>
                        </a:rPr>
                        <a:t>45 Mins</a:t>
                      </a:r>
                    </a:p>
                  </a:txBody>
                  <a:tcPr/>
                </a:tc>
                <a:tc>
                  <a:txBody>
                    <a:bodyPr/>
                    <a:lstStyle/>
                    <a:p>
                      <a:pPr marL="0" marR="0" lvl="0" indent="0" algn="l" defTabSz="457200" rtl="0" eaLnBrk="1" fontAlgn="auto" latinLnBrk="0" hangingPunct="1">
                        <a:lnSpc>
                          <a:spcPct val="2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Network architecture and topologies.</a:t>
                      </a:r>
                      <a:endParaRPr lang="en-GB" sz="1600" dirty="0"/>
                    </a:p>
                  </a:txBody>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p>
                  </a:txBody>
                  <a:tcPr/>
                </a:tc>
                <a:extLst>
                  <a:ext uri="{0D108BD9-81ED-4DB2-BD59-A6C34878D82A}">
                    <a16:rowId xmlns:a16="http://schemas.microsoft.com/office/drawing/2014/main" val="3975540922"/>
                  </a:ext>
                </a:extLst>
              </a:tr>
              <a:tr h="352291">
                <a:tc>
                  <a:txBody>
                    <a:bodyPr/>
                    <a:lstStyle/>
                    <a:p>
                      <a:r>
                        <a:rPr lang="en-US" sz="1600" dirty="0">
                          <a:latin typeface="Times New Roman" panose="02020603050405020304" pitchFamily="18" charset="0"/>
                          <a:cs typeface="Times New Roman" panose="02020603050405020304" pitchFamily="18" charset="0"/>
                        </a:rPr>
                        <a:t>30 Mins</a:t>
                      </a:r>
                    </a:p>
                  </a:txBody>
                  <a:tcPr/>
                </a:tc>
                <a:tc>
                  <a:txBody>
                    <a:bodyPr/>
                    <a:lstStyle/>
                    <a:p>
                      <a:r>
                        <a:rPr lang="en-US" sz="1600" dirty="0">
                          <a:latin typeface="Times New Roman" panose="02020603050405020304" pitchFamily="18" charset="0"/>
                          <a:cs typeface="Times New Roman" panose="02020603050405020304" pitchFamily="18" charset="0"/>
                        </a:rPr>
                        <a:t>Q&amp;A Session on lesson learnt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118851400"/>
                  </a:ext>
                </a:extLst>
              </a:tr>
              <a:tr h="352291">
                <a:tc>
                  <a:txBody>
                    <a:bodyPr/>
                    <a:lstStyle/>
                    <a:p>
                      <a:r>
                        <a:rPr lang="en-US" sz="1600" dirty="0">
                          <a:latin typeface="Times New Roman" panose="02020603050405020304" pitchFamily="18" charset="0"/>
                          <a:cs typeface="Times New Roman" panose="02020603050405020304" pitchFamily="18" charset="0"/>
                        </a:rPr>
                        <a:t>15 Mins</a:t>
                      </a:r>
                    </a:p>
                  </a:txBody>
                  <a:tcPr/>
                </a:tc>
                <a:tc>
                  <a:txBody>
                    <a:bodyPr/>
                    <a:lstStyle/>
                    <a:p>
                      <a:r>
                        <a:rPr lang="en-US" sz="1600" dirty="0">
                          <a:latin typeface="Times New Roman" panose="02020603050405020304" pitchFamily="18" charset="0"/>
                          <a:cs typeface="Times New Roman" panose="02020603050405020304" pitchFamily="18" charset="0"/>
                        </a:rPr>
                        <a:t>Break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4246141444"/>
                  </a:ext>
                </a:extLst>
              </a:tr>
              <a:tr h="616509">
                <a:tc>
                  <a:txBody>
                    <a:bodyPr/>
                    <a:lstStyle/>
                    <a:p>
                      <a:pPr>
                        <a:lnSpc>
                          <a:spcPct val="200000"/>
                        </a:lnSpc>
                      </a:pPr>
                      <a:r>
                        <a:rPr lang="en-US" sz="1600" dirty="0">
                          <a:latin typeface="Times New Roman" panose="02020603050405020304" pitchFamily="18" charset="0"/>
                          <a:cs typeface="Times New Roman" panose="02020603050405020304" pitchFamily="18" charset="0"/>
                        </a:rPr>
                        <a:t>60 Mins</a:t>
                      </a:r>
                    </a:p>
                  </a:txBody>
                  <a:tcPr/>
                </a:tc>
                <a:tc>
                  <a:txBody>
                    <a:bodyPr/>
                    <a:lstStyle/>
                    <a:p>
                      <a:pPr marL="0" marR="0" lvl="0" indent="0" algn="l" defTabSz="457200" rtl="0" eaLnBrk="1" fontAlgn="auto" latinLnBrk="0" hangingPunct="1">
                        <a:lnSpc>
                          <a:spcPct val="2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IP addressing and subnetting.</a:t>
                      </a:r>
                      <a:endParaRPr lang="en-GB" sz="1600" dirty="0"/>
                    </a:p>
                  </a:txBody>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p>
                  </a:txBody>
                  <a:tcPr/>
                </a:tc>
                <a:extLst>
                  <a:ext uri="{0D108BD9-81ED-4DB2-BD59-A6C34878D82A}">
                    <a16:rowId xmlns:a16="http://schemas.microsoft.com/office/drawing/2014/main" val="3361777598"/>
                  </a:ext>
                </a:extLst>
              </a:tr>
              <a:tr h="352291">
                <a:tc>
                  <a:txBody>
                    <a:bodyPr/>
                    <a:lstStyle/>
                    <a:p>
                      <a:r>
                        <a:rPr lang="en-US" sz="1600" dirty="0">
                          <a:latin typeface="Times New Roman" panose="02020603050405020304" pitchFamily="18" charset="0"/>
                          <a:cs typeface="Times New Roman" panose="02020603050405020304" pitchFamily="18" charset="0"/>
                        </a:rPr>
                        <a:t>15 Mins</a:t>
                      </a:r>
                    </a:p>
                  </a:txBody>
                  <a:tcPr/>
                </a:tc>
                <a:tc>
                  <a:txBody>
                    <a:bodyPr/>
                    <a:lstStyle/>
                    <a:p>
                      <a:r>
                        <a:rPr lang="en-US" sz="1600" dirty="0">
                          <a:latin typeface="Times New Roman" panose="02020603050405020304" pitchFamily="18" charset="0"/>
                          <a:cs typeface="Times New Roman" panose="02020603050405020304" pitchFamily="18" charset="0"/>
                        </a:rPr>
                        <a:t>Group Discussion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p>
                  </a:txBody>
                  <a:tcPr/>
                </a:tc>
                <a:extLst>
                  <a:ext uri="{0D108BD9-81ED-4DB2-BD59-A6C34878D82A}">
                    <a16:rowId xmlns:a16="http://schemas.microsoft.com/office/drawing/2014/main" val="3673146287"/>
                  </a:ext>
                </a:extLst>
              </a:tr>
            </a:tbl>
          </a:graphicData>
        </a:graphic>
      </p:graphicFrame>
      <p:graphicFrame>
        <p:nvGraphicFramePr>
          <p:cNvPr id="4" name="Table 3">
            <a:extLst>
              <a:ext uri="{FF2B5EF4-FFF2-40B4-BE49-F238E27FC236}">
                <a16:creationId xmlns:a16="http://schemas.microsoft.com/office/drawing/2014/main" id="{F0C4AD31-9D69-7A4C-BC92-C6EC77BBAAFB}"/>
              </a:ext>
            </a:extLst>
          </p:cNvPr>
          <p:cNvGraphicFramePr>
            <a:graphicFrameLocks noGrp="1"/>
          </p:cNvGraphicFramePr>
          <p:nvPr>
            <p:extLst>
              <p:ext uri="{D42A27DB-BD31-4B8C-83A1-F6EECF244321}">
                <p14:modId xmlns:p14="http://schemas.microsoft.com/office/powerpoint/2010/main" val="3292023275"/>
              </p:ext>
            </p:extLst>
          </p:nvPr>
        </p:nvGraphicFramePr>
        <p:xfrm>
          <a:off x="1150350" y="1237973"/>
          <a:ext cx="3829034" cy="1005840"/>
        </p:xfrm>
        <a:graphic>
          <a:graphicData uri="http://schemas.openxmlformats.org/drawingml/2006/table">
            <a:tbl>
              <a:tblPr firstRow="1" bandRow="1">
                <a:tableStyleId>{9D7B26C5-4107-4FEC-AEDC-1716B250A1EF}</a:tableStyleId>
              </a:tblPr>
              <a:tblGrid>
                <a:gridCol w="1914517">
                  <a:extLst>
                    <a:ext uri="{9D8B030D-6E8A-4147-A177-3AD203B41FA5}">
                      <a16:colId xmlns:a16="http://schemas.microsoft.com/office/drawing/2014/main" val="3183407851"/>
                    </a:ext>
                  </a:extLst>
                </a:gridCol>
                <a:gridCol w="1914517">
                  <a:extLst>
                    <a:ext uri="{9D8B030D-6E8A-4147-A177-3AD203B41FA5}">
                      <a16:colId xmlns:a16="http://schemas.microsoft.com/office/drawing/2014/main" val="1711719583"/>
                    </a:ext>
                  </a:extLst>
                </a:gridCol>
              </a:tblGrid>
              <a:tr h="299630">
                <a:tc>
                  <a:txBody>
                    <a:bodyPr/>
                    <a:lstStyle/>
                    <a:p>
                      <a:r>
                        <a:rPr lang="en-US" sz="1600" dirty="0">
                          <a:latin typeface="Times New Roman" panose="02020603050405020304" pitchFamily="18" charset="0"/>
                          <a:cs typeface="Times New Roman" panose="02020603050405020304" pitchFamily="18" charset="0"/>
                        </a:rPr>
                        <a:t>Week</a:t>
                      </a:r>
                    </a:p>
                  </a:txBody>
                  <a:tcPr/>
                </a:tc>
                <a:tc>
                  <a:txBody>
                    <a:bodyPr/>
                    <a:lstStyle/>
                    <a:p>
                      <a:r>
                        <a:rPr lang="en-US" sz="1600" dirty="0">
                          <a:latin typeface="Times New Roman" panose="02020603050405020304" pitchFamily="18" charset="0"/>
                          <a:cs typeface="Times New Roman" panose="02020603050405020304" pitchFamily="18" charset="0"/>
                        </a:rPr>
                        <a:t>1</a:t>
                      </a:r>
                      <a:r>
                        <a:rPr lang="en-US" sz="1600" baseline="30000" dirty="0">
                          <a:latin typeface="Times New Roman" panose="02020603050405020304" pitchFamily="18" charset="0"/>
                          <a:cs typeface="Times New Roman" panose="02020603050405020304" pitchFamily="18" charset="0"/>
                        </a:rPr>
                        <a:t>st</a:t>
                      </a:r>
                      <a:r>
                        <a:rPr lang="en-US" sz="1600" dirty="0">
                          <a:latin typeface="Times New Roman" panose="02020603050405020304" pitchFamily="18" charset="0"/>
                          <a:cs typeface="Times New Roman" panose="02020603050405020304" pitchFamily="18" charset="0"/>
                        </a:rPr>
                        <a:t> Week</a:t>
                      </a:r>
                    </a:p>
                  </a:txBody>
                  <a:tcPr/>
                </a:tc>
                <a:extLst>
                  <a:ext uri="{0D108BD9-81ED-4DB2-BD59-A6C34878D82A}">
                    <a16:rowId xmlns:a16="http://schemas.microsoft.com/office/drawing/2014/main" val="4232816482"/>
                  </a:ext>
                </a:extLst>
              </a:tr>
              <a:tr h="299630">
                <a:tc>
                  <a:txBody>
                    <a:bodyPr/>
                    <a:lstStyle/>
                    <a:p>
                      <a:r>
                        <a:rPr lang="en-US" sz="1600" dirty="0">
                          <a:latin typeface="Times New Roman" panose="02020603050405020304" pitchFamily="18" charset="0"/>
                          <a:cs typeface="Times New Roman" panose="02020603050405020304" pitchFamily="18" charset="0"/>
                        </a:rPr>
                        <a:t>Day</a:t>
                      </a: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56763396"/>
                  </a:ext>
                </a:extLst>
              </a:tr>
              <a:tr h="299630">
                <a:tc>
                  <a:txBody>
                    <a:bodyPr/>
                    <a:lstStyle/>
                    <a:p>
                      <a:r>
                        <a:rPr lang="en-US" sz="1600" dirty="0">
                          <a:latin typeface="Times New Roman" panose="02020603050405020304" pitchFamily="18" charset="0"/>
                          <a:cs typeface="Times New Roman" panose="02020603050405020304" pitchFamily="18" charset="0"/>
                        </a:rPr>
                        <a:t>Duration</a:t>
                      </a:r>
                    </a:p>
                  </a:txBody>
                  <a:tcPr/>
                </a:tc>
                <a:tc>
                  <a:txBody>
                    <a:bodyPr/>
                    <a:lstStyle/>
                    <a:p>
                      <a:r>
                        <a:rPr lang="en-US" sz="1600" dirty="0">
                          <a:latin typeface="Times New Roman" panose="02020603050405020304" pitchFamily="18" charset="0"/>
                          <a:cs typeface="Times New Roman" panose="02020603050405020304" pitchFamily="18" charset="0"/>
                        </a:rPr>
                        <a:t>4hrs</a:t>
                      </a:r>
                    </a:p>
                  </a:txBody>
                  <a:tcPr/>
                </a:tc>
                <a:extLst>
                  <a:ext uri="{0D108BD9-81ED-4DB2-BD59-A6C34878D82A}">
                    <a16:rowId xmlns:a16="http://schemas.microsoft.com/office/drawing/2014/main" val="1171133392"/>
                  </a:ext>
                </a:extLst>
              </a:tr>
            </a:tbl>
          </a:graphicData>
        </a:graphic>
      </p:graphicFrame>
      <p:sp>
        <p:nvSpPr>
          <p:cNvPr id="6" name="TextBox 5">
            <a:extLst>
              <a:ext uri="{FF2B5EF4-FFF2-40B4-BE49-F238E27FC236}">
                <a16:creationId xmlns:a16="http://schemas.microsoft.com/office/drawing/2014/main" id="{5728DE67-528F-BA4C-97DF-4E8857DCBFDF}"/>
              </a:ext>
            </a:extLst>
          </p:cNvPr>
          <p:cNvSpPr txBox="1"/>
          <p:nvPr/>
        </p:nvSpPr>
        <p:spPr>
          <a:xfrm>
            <a:off x="3285237" y="985299"/>
            <a:ext cx="5084773" cy="413639"/>
          </a:xfrm>
          <a:prstGeom prst="rect">
            <a:avLst/>
          </a:prstGeom>
          <a:noFill/>
        </p:spPr>
        <p:txBody>
          <a:bodyPr wrap="square" rtlCol="0">
            <a:spAutoFit/>
          </a:bodyPr>
          <a:lstStyle/>
          <a:p>
            <a:pPr algn="ctr" defTabSz="397764">
              <a:spcAft>
                <a:spcPts val="600"/>
              </a:spcAft>
            </a:pPr>
            <a:r>
              <a:rPr lang="en-US" sz="2088" b="1" kern="1200" dirty="0">
                <a:solidFill>
                  <a:schemeClr val="tx1"/>
                </a:solidFill>
                <a:latin typeface="Times New Roman" panose="02020603050405020304" pitchFamily="18" charset="0"/>
                <a:ea typeface="+mn-ea"/>
                <a:cs typeface="Times New Roman" panose="02020603050405020304" pitchFamily="18" charset="0"/>
              </a:rPr>
              <a:t>Agenda</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9990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341EBE4-865B-E4E2-3A53-3AC16861DBA8}"/>
              </a:ext>
            </a:extLst>
          </p:cNvPr>
          <p:cNvSpPr txBox="1"/>
          <p:nvPr/>
        </p:nvSpPr>
        <p:spPr>
          <a:xfrm>
            <a:off x="1666009" y="647942"/>
            <a:ext cx="8859981" cy="728134"/>
          </a:xfrm>
          <a:prstGeom prst="rect">
            <a:avLst/>
          </a:prstGeom>
        </p:spPr>
        <p:txBody>
          <a:bodyPr vert="horz" lIns="91440" tIns="45720" rIns="91440" bIns="45720" rtlCol="0" anchor="ctr">
            <a:normAutofit/>
          </a:bodyPr>
          <a:lstStyle/>
          <a:p>
            <a:pPr>
              <a:lnSpc>
                <a:spcPct val="90000"/>
              </a:lnSpc>
              <a:spcAft>
                <a:spcPts val="600"/>
              </a:spcAft>
            </a:pPr>
            <a:r>
              <a:rPr lang="en-US" sz="2400" b="1" dirty="0">
                <a:effectLst/>
                <a:latin typeface="Times New Roman" panose="02020603050405020304" pitchFamily="18" charset="0"/>
                <a:cs typeface="Times New Roman" panose="02020603050405020304" pitchFamily="18" charset="0"/>
              </a:rPr>
              <a:t>Metropolitan Area Network (MAN)</a:t>
            </a:r>
          </a:p>
        </p:txBody>
      </p:sp>
      <p:pic>
        <p:nvPicPr>
          <p:cNvPr id="3" name="Picture 2" descr="A diagram of a network&#10;&#10;Description automatically generated">
            <a:extLst>
              <a:ext uri="{FF2B5EF4-FFF2-40B4-BE49-F238E27FC236}">
                <a16:creationId xmlns:a16="http://schemas.microsoft.com/office/drawing/2014/main" id="{AB7CA4ED-BFA6-0A80-2D07-1746F736E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3284" y="1376076"/>
            <a:ext cx="6125430" cy="4105848"/>
          </a:xfrm>
          <a:prstGeom prst="rect">
            <a:avLst/>
          </a:prstGeom>
        </p:spPr>
      </p:pic>
    </p:spTree>
    <p:extLst>
      <p:ext uri="{BB962C8B-B14F-4D97-AF65-F5344CB8AC3E}">
        <p14:creationId xmlns:p14="http://schemas.microsoft.com/office/powerpoint/2010/main" val="1214550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341EBE4-865B-E4E2-3A53-3AC16861DBA8}"/>
              </a:ext>
            </a:extLst>
          </p:cNvPr>
          <p:cNvSpPr txBox="1"/>
          <p:nvPr/>
        </p:nvSpPr>
        <p:spPr>
          <a:xfrm>
            <a:off x="1530928" y="407940"/>
            <a:ext cx="9926781" cy="108835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400" b="1" kern="1200" dirty="0">
                <a:latin typeface="Times New Roman" panose="02020603050405020304" pitchFamily="18" charset="0"/>
                <a:ea typeface="+mj-ea"/>
                <a:cs typeface="Times New Roman" panose="02020603050405020304" pitchFamily="18" charset="0"/>
              </a:rPr>
              <a:t>Difference between LAN vs MAN vs WAN</a:t>
            </a:r>
          </a:p>
        </p:txBody>
      </p:sp>
      <p:pic>
        <p:nvPicPr>
          <p:cNvPr id="2" name="Picture 1">
            <a:extLst>
              <a:ext uri="{FF2B5EF4-FFF2-40B4-BE49-F238E27FC236}">
                <a16:creationId xmlns:a16="http://schemas.microsoft.com/office/drawing/2014/main" id="{F541D6F5-A0A3-501C-CCCE-10BAD861A705}"/>
              </a:ext>
            </a:extLst>
          </p:cNvPr>
          <p:cNvPicPr>
            <a:picLocks noChangeAspect="1"/>
          </p:cNvPicPr>
          <p:nvPr/>
        </p:nvPicPr>
        <p:blipFill>
          <a:blip r:embed="rId2"/>
          <a:stretch>
            <a:fillRect/>
          </a:stretch>
        </p:blipFill>
        <p:spPr>
          <a:xfrm>
            <a:off x="2745278" y="1690251"/>
            <a:ext cx="7498080" cy="4475024"/>
          </a:xfrm>
          <a:prstGeom prst="rect">
            <a:avLst/>
          </a:prstGeom>
        </p:spPr>
      </p:pic>
    </p:spTree>
    <p:extLst>
      <p:ext uri="{BB962C8B-B14F-4D97-AF65-F5344CB8AC3E}">
        <p14:creationId xmlns:p14="http://schemas.microsoft.com/office/powerpoint/2010/main" val="2335033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341EBE4-865B-E4E2-3A53-3AC16861DBA8}"/>
              </a:ext>
            </a:extLst>
          </p:cNvPr>
          <p:cNvSpPr txBox="1"/>
          <p:nvPr/>
        </p:nvSpPr>
        <p:spPr>
          <a:xfrm>
            <a:off x="1724892" y="433274"/>
            <a:ext cx="9760526" cy="728134"/>
          </a:xfrm>
          <a:prstGeom prst="rect">
            <a:avLst/>
          </a:prstGeom>
        </p:spPr>
        <p:txBody>
          <a:bodyPr vert="horz" lIns="91440" tIns="45720" rIns="91440" bIns="45720" rtlCol="0" anchor="ctr">
            <a:normAutofit/>
          </a:bodyPr>
          <a:lstStyle/>
          <a:p>
            <a:r>
              <a:rPr lang="en-US" sz="2400" b="1" dirty="0">
                <a:latin typeface="Times New Roman" panose="02020603050405020304" pitchFamily="18" charset="0"/>
                <a:ea typeface="Aptos" panose="020B0004020202020204" pitchFamily="34" charset="0"/>
                <a:cs typeface="Times New Roman" panose="02020603050405020304" pitchFamily="18" charset="0"/>
              </a:rPr>
              <a:t>Introduction to Network Devices</a:t>
            </a:r>
            <a:endParaRPr lang="en-US"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7F60FF1-D039-70FF-D790-AA2C1E2969A7}"/>
              </a:ext>
            </a:extLst>
          </p:cNvPr>
          <p:cNvSpPr txBox="1"/>
          <p:nvPr/>
        </p:nvSpPr>
        <p:spPr>
          <a:xfrm>
            <a:off x="1724892" y="1271821"/>
            <a:ext cx="6225103" cy="399405"/>
          </a:xfrm>
          <a:prstGeom prst="rect">
            <a:avLst/>
          </a:prstGeom>
          <a:noFill/>
        </p:spPr>
        <p:txBody>
          <a:bodyPr wrap="square" rtlCol="0">
            <a:spAutoFit/>
          </a:bodyPr>
          <a:lstStyle/>
          <a:p>
            <a:pPr marL="0" marR="0">
              <a:lnSpc>
                <a:spcPct val="107000"/>
              </a:lnSpc>
              <a:spcBef>
                <a:spcPts val="0"/>
              </a:spcBef>
              <a:spcAft>
                <a:spcPts val="800"/>
              </a:spcAft>
            </a:pPr>
            <a:r>
              <a:rPr lang="en-US" sz="2000" b="1" kern="100" dirty="0">
                <a:effectLst/>
                <a:latin typeface="Times New Roman" panose="02020603050405020304" pitchFamily="18" charset="0"/>
                <a:ea typeface="Aptos" panose="020B0004020202020204" pitchFamily="34" charset="0"/>
                <a:cs typeface="Times New Roman" panose="02020603050405020304" pitchFamily="18" charset="0"/>
              </a:rPr>
              <a:t>What are the network devices and the Functions?</a:t>
            </a:r>
            <a:endParaRPr lang="en-US" sz="2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B9BE138-F98B-8F90-5B31-A199D6036994}"/>
              </a:ext>
            </a:extLst>
          </p:cNvPr>
          <p:cNvSpPr txBox="1"/>
          <p:nvPr/>
        </p:nvSpPr>
        <p:spPr>
          <a:xfrm>
            <a:off x="2158631" y="1786779"/>
            <a:ext cx="7463444"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Routers:-</a:t>
            </a:r>
          </a:p>
          <a:p>
            <a:pPr lvl="1"/>
            <a:r>
              <a:rPr lang="en-US" dirty="0">
                <a:latin typeface="Times New Roman" panose="02020603050405020304" pitchFamily="18" charset="0"/>
                <a:cs typeface="Times New Roman" panose="02020603050405020304" pitchFamily="18" charset="0"/>
              </a:rPr>
              <a:t>The main job of a router is to direct traffic. Routers transfer packets to their destinations by charting a path through interconnected networking devices using different network topologies.</a:t>
            </a:r>
          </a:p>
          <a:p>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8D58836-D71E-A928-5D52-CB7B6C1BDCAD}"/>
              </a:ext>
            </a:extLst>
          </p:cNvPr>
          <p:cNvSpPr txBox="1"/>
          <p:nvPr/>
        </p:nvSpPr>
        <p:spPr>
          <a:xfrm>
            <a:off x="2158630" y="3087830"/>
            <a:ext cx="7463444"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Switches:-</a:t>
            </a:r>
          </a:p>
          <a:p>
            <a:pPr lvl="1"/>
            <a:r>
              <a:rPr lang="en-US" dirty="0">
                <a:latin typeface="Times New Roman" panose="02020603050405020304" pitchFamily="18" charset="0"/>
                <a:cs typeface="Times New Roman" panose="02020603050405020304" pitchFamily="18" charset="0"/>
              </a:rPr>
              <a:t>A switch is a multiport device that improves network efficiency. Switches maintain limited routing information about nodes in the internal network, allowing connections to systems like hubs or routers. Strands of LANs are usually connected using switches. Generally, switches read the hardware addresses of incoming packets to transmit them to the appropriate destination.</a:t>
            </a:r>
          </a:p>
        </p:txBody>
      </p:sp>
      <p:sp>
        <p:nvSpPr>
          <p:cNvPr id="6" name="TextBox 5">
            <a:extLst>
              <a:ext uri="{FF2B5EF4-FFF2-40B4-BE49-F238E27FC236}">
                <a16:creationId xmlns:a16="http://schemas.microsoft.com/office/drawing/2014/main" id="{5B78D377-4A72-B2A4-0F17-8DCCE0A8A830}"/>
              </a:ext>
            </a:extLst>
          </p:cNvPr>
          <p:cNvSpPr txBox="1"/>
          <p:nvPr/>
        </p:nvSpPr>
        <p:spPr>
          <a:xfrm>
            <a:off x="2158629" y="5119155"/>
            <a:ext cx="7463445"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Bridges:-</a:t>
            </a:r>
          </a:p>
          <a:p>
            <a:pPr lvl="1"/>
            <a:r>
              <a:rPr lang="en-US" dirty="0">
                <a:latin typeface="Times New Roman" panose="02020603050405020304" pitchFamily="18" charset="0"/>
                <a:cs typeface="Times New Roman" panose="02020603050405020304" pitchFamily="18" charset="0"/>
              </a:rPr>
              <a:t>Bridges connect two or more hosts or network segments by storing or hosting frames between them. Bridges use hardware MAC addresses for transferring frames. They can forward or block data with the MAC address of the devices connected to each segment.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2308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341EBE4-865B-E4E2-3A53-3AC16861DBA8}"/>
              </a:ext>
            </a:extLst>
          </p:cNvPr>
          <p:cNvSpPr txBox="1"/>
          <p:nvPr/>
        </p:nvSpPr>
        <p:spPr>
          <a:xfrm>
            <a:off x="1746004" y="822960"/>
            <a:ext cx="7280563" cy="400110"/>
          </a:xfrm>
          <a:prstGeom prst="rect">
            <a:avLst/>
          </a:prstGeom>
        </p:spPr>
        <p:txBody>
          <a:bodyPr vert="horz" lIns="91440" tIns="45720" rIns="91440" bIns="45720" rtlCol="0" anchor="ctr">
            <a:normAutofit fontScale="92500" lnSpcReduction="10000"/>
          </a:bodyPr>
          <a:lstStyle/>
          <a:p>
            <a:r>
              <a:rPr lang="en-US" sz="2400" b="1" dirty="0">
                <a:latin typeface="Times New Roman" panose="02020603050405020304" pitchFamily="18" charset="0"/>
                <a:ea typeface="Aptos" panose="020B0004020202020204" pitchFamily="34" charset="0"/>
                <a:cs typeface="Times New Roman" panose="02020603050405020304" pitchFamily="18" charset="0"/>
              </a:rPr>
              <a:t>Network Topologies</a:t>
            </a:r>
            <a:endParaRPr lang="en-US" sz="2400" b="1" dirty="0">
              <a:latin typeface="Times New Roman" panose="02020603050405020304" pitchFamily="18" charset="0"/>
              <a:cs typeface="Times New Roman" panose="02020603050405020304" pitchFamily="18" charset="0"/>
            </a:endParaRPr>
          </a:p>
        </p:txBody>
      </p:sp>
      <p:pic>
        <p:nvPicPr>
          <p:cNvPr id="7" name="Picture 6" descr="A diagram of network connections&#10;&#10;Description automatically generated">
            <a:extLst>
              <a:ext uri="{FF2B5EF4-FFF2-40B4-BE49-F238E27FC236}">
                <a16:creationId xmlns:a16="http://schemas.microsoft.com/office/drawing/2014/main" id="{12821258-0B79-F78F-E4CD-DF343AF92B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0240" y="1482028"/>
            <a:ext cx="7428146" cy="4649994"/>
          </a:xfrm>
          <a:prstGeom prst="rect">
            <a:avLst/>
          </a:prstGeom>
        </p:spPr>
      </p:pic>
    </p:spTree>
    <p:extLst>
      <p:ext uri="{BB962C8B-B14F-4D97-AF65-F5344CB8AC3E}">
        <p14:creationId xmlns:p14="http://schemas.microsoft.com/office/powerpoint/2010/main" val="2674706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E80398-EED0-901F-1936-9C0547974529}"/>
              </a:ext>
            </a:extLst>
          </p:cNvPr>
          <p:cNvSpPr txBox="1"/>
          <p:nvPr/>
        </p:nvSpPr>
        <p:spPr>
          <a:xfrm>
            <a:off x="1534037" y="303305"/>
            <a:ext cx="10131425" cy="1219200"/>
          </a:xfrm>
          <a:prstGeom prst="rect">
            <a:avLst/>
          </a:prstGeom>
        </p:spPr>
        <p:txBody>
          <a:bodyPr vert="horz" lIns="91440" tIns="45720" rIns="91440" bIns="45720" rtlCol="0" anchor="ctr">
            <a:normAutofit/>
          </a:bodyPr>
          <a:lstStyle/>
          <a:p>
            <a:pPr>
              <a:spcBef>
                <a:spcPct val="0"/>
              </a:spcBef>
              <a:spcAft>
                <a:spcPts val="600"/>
              </a:spcAft>
            </a:pPr>
            <a:r>
              <a:rPr lang="en-US" sz="2400" b="1" cap="all" dirty="0">
                <a:ln w="3175" cmpd="sng">
                  <a:noFill/>
                </a:ln>
                <a:latin typeface="+mj-lt"/>
                <a:ea typeface="+mj-ea"/>
                <a:cs typeface="+mj-cs"/>
              </a:rPr>
              <a:t>6 Types of Network Topologies</a:t>
            </a:r>
          </a:p>
        </p:txBody>
      </p:sp>
      <p:pic>
        <p:nvPicPr>
          <p:cNvPr id="3" name="Picture 2" descr="A computer network with many monitors&#10;&#10;Description automatically generated">
            <a:extLst>
              <a:ext uri="{FF2B5EF4-FFF2-40B4-BE49-F238E27FC236}">
                <a16:creationId xmlns:a16="http://schemas.microsoft.com/office/drawing/2014/main" id="{EF32039A-027C-4036-44C1-A825B9C03C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5590" y="1909767"/>
            <a:ext cx="2138534" cy="1772973"/>
          </a:xfrm>
          <a:prstGeom prst="rect">
            <a:avLst/>
          </a:prstGeom>
        </p:spPr>
      </p:pic>
      <p:pic>
        <p:nvPicPr>
          <p:cNvPr id="4" name="Picture 3" descr="A diagram of a computer network&#10;&#10;Description automatically generated">
            <a:extLst>
              <a:ext uri="{FF2B5EF4-FFF2-40B4-BE49-F238E27FC236}">
                <a16:creationId xmlns:a16="http://schemas.microsoft.com/office/drawing/2014/main" id="{9AF18253-2AF1-E589-FE42-54E973FF99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6854" y="1909766"/>
            <a:ext cx="2146231" cy="1772973"/>
          </a:xfrm>
          <a:prstGeom prst="rect">
            <a:avLst/>
          </a:prstGeom>
        </p:spPr>
      </p:pic>
      <p:pic>
        <p:nvPicPr>
          <p:cNvPr id="5" name="Picture 4" descr="A computer network with several monitors&#10;&#10;Description automatically generated">
            <a:extLst>
              <a:ext uri="{FF2B5EF4-FFF2-40B4-BE49-F238E27FC236}">
                <a16:creationId xmlns:a16="http://schemas.microsoft.com/office/drawing/2014/main" id="{DB780C36-D844-35F5-69F3-8F9BACF7F0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5815" y="1909765"/>
            <a:ext cx="2304865" cy="1772973"/>
          </a:xfrm>
          <a:prstGeom prst="rect">
            <a:avLst/>
          </a:prstGeom>
        </p:spPr>
      </p:pic>
      <p:pic>
        <p:nvPicPr>
          <p:cNvPr id="6" name="Picture 5" descr="A diagram of a bus topology&#10;&#10;Description automatically generated">
            <a:extLst>
              <a:ext uri="{FF2B5EF4-FFF2-40B4-BE49-F238E27FC236}">
                <a16:creationId xmlns:a16="http://schemas.microsoft.com/office/drawing/2014/main" id="{6EF7EB2C-B5C2-575C-3879-C3B81958DA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6557" y="3974600"/>
            <a:ext cx="3268154" cy="1772973"/>
          </a:xfrm>
          <a:prstGeom prst="rect">
            <a:avLst/>
          </a:prstGeom>
        </p:spPr>
      </p:pic>
      <p:pic>
        <p:nvPicPr>
          <p:cNvPr id="7" name="Picture 6" descr="A diagram of a computer network&#10;&#10;Description automatically generated">
            <a:extLst>
              <a:ext uri="{FF2B5EF4-FFF2-40B4-BE49-F238E27FC236}">
                <a16:creationId xmlns:a16="http://schemas.microsoft.com/office/drawing/2014/main" id="{DBE62052-0ED0-0C3F-63C2-9F24618D70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50359" y="4069998"/>
            <a:ext cx="3269135" cy="1495629"/>
          </a:xfrm>
          <a:prstGeom prst="rect">
            <a:avLst/>
          </a:prstGeom>
        </p:spPr>
      </p:pic>
      <p:pic>
        <p:nvPicPr>
          <p:cNvPr id="8" name="Picture 7" descr="A diagram of a computer network&#10;&#10;Description automatically generated">
            <a:extLst>
              <a:ext uri="{FF2B5EF4-FFF2-40B4-BE49-F238E27FC236}">
                <a16:creationId xmlns:a16="http://schemas.microsoft.com/office/drawing/2014/main" id="{F4C2D99C-22E8-D26B-4A77-6018A5A3A15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65142" y="4086343"/>
            <a:ext cx="3269134" cy="1462937"/>
          </a:xfrm>
          <a:prstGeom prst="rect">
            <a:avLst/>
          </a:prstGeom>
        </p:spPr>
      </p:pic>
    </p:spTree>
    <p:extLst>
      <p:ext uri="{BB962C8B-B14F-4D97-AF65-F5344CB8AC3E}">
        <p14:creationId xmlns:p14="http://schemas.microsoft.com/office/powerpoint/2010/main" val="2626964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9417FD-5436-8A1A-F401-BEF8068B988A}"/>
              </a:ext>
            </a:extLst>
          </p:cNvPr>
          <p:cNvSpPr txBox="1"/>
          <p:nvPr/>
        </p:nvSpPr>
        <p:spPr>
          <a:xfrm>
            <a:off x="1797514" y="576042"/>
            <a:ext cx="4183502" cy="461665"/>
          </a:xfrm>
          <a:prstGeom prst="rect">
            <a:avLst/>
          </a:prstGeom>
          <a:noFill/>
        </p:spPr>
        <p:txBody>
          <a:bodyPr wrap="square" rtlCol="0">
            <a:spAutoFit/>
          </a:bodyPr>
          <a:lstStyle/>
          <a:p>
            <a:pPr defTabSz="406908">
              <a:spcAft>
                <a:spcPts val="600"/>
              </a:spcAft>
            </a:pPr>
            <a:r>
              <a:rPr lang="en-US" sz="2400" b="1" kern="1200" dirty="0">
                <a:solidFill>
                  <a:schemeClr val="tx1"/>
                </a:solidFill>
                <a:latin typeface="Times New Roman" panose="02020603050405020304" pitchFamily="18" charset="0"/>
                <a:ea typeface="+mn-ea"/>
                <a:cs typeface="Times New Roman" panose="02020603050405020304" pitchFamily="18" charset="0"/>
              </a:rPr>
              <a:t>Network topologies</a:t>
            </a:r>
            <a:endParaRPr lang="en-US" sz="32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522D8CE-116C-B288-64D7-5470F5EDBA1B}"/>
              </a:ext>
            </a:extLst>
          </p:cNvPr>
          <p:cNvSpPr txBox="1"/>
          <p:nvPr/>
        </p:nvSpPr>
        <p:spPr>
          <a:xfrm>
            <a:off x="1567195" y="1480748"/>
            <a:ext cx="9043254" cy="369332"/>
          </a:xfrm>
          <a:prstGeom prst="rect">
            <a:avLst/>
          </a:prstGeom>
          <a:noFill/>
        </p:spPr>
        <p:txBody>
          <a:bodyPr wrap="square" rtlCol="0">
            <a:spAutoFit/>
          </a:bodyPr>
          <a:lstStyle/>
          <a:p>
            <a:pPr defTabSz="781263">
              <a:spcAft>
                <a:spcPts val="534"/>
              </a:spcAft>
            </a:pPr>
            <a:r>
              <a:rPr lang="en-US" b="1" kern="1200" dirty="0">
                <a:solidFill>
                  <a:schemeClr val="tx1"/>
                </a:solidFill>
                <a:latin typeface="Times New Roman" panose="02020603050405020304" pitchFamily="18" charset="0"/>
                <a:ea typeface="+mn-ea"/>
                <a:cs typeface="Times New Roman" panose="02020603050405020304" pitchFamily="18" charset="0"/>
              </a:rPr>
              <a:t>What are the advantages and disadvantages of each topology?</a:t>
            </a:r>
            <a:endParaRPr lang="en-US" sz="2000" b="1" kern="1200" dirty="0">
              <a:solidFill>
                <a:schemeClr val="tx1"/>
              </a:solidFill>
              <a:latin typeface="Times New Roman" panose="02020603050405020304" pitchFamily="18" charset="0"/>
              <a:ea typeface="+mn-ea"/>
              <a:cs typeface="Times New Roman" panose="02020603050405020304" pitchFamily="18" charset="0"/>
            </a:endParaRPr>
          </a:p>
        </p:txBody>
      </p:sp>
      <p:pic>
        <p:nvPicPr>
          <p:cNvPr id="4" name="Picture 3">
            <a:extLst>
              <a:ext uri="{FF2B5EF4-FFF2-40B4-BE49-F238E27FC236}">
                <a16:creationId xmlns:a16="http://schemas.microsoft.com/office/drawing/2014/main" id="{E49F95BC-D722-4990-6186-D658039A56C1}"/>
              </a:ext>
            </a:extLst>
          </p:cNvPr>
          <p:cNvPicPr>
            <a:picLocks noChangeAspect="1"/>
          </p:cNvPicPr>
          <p:nvPr/>
        </p:nvPicPr>
        <p:blipFill>
          <a:blip r:embed="rId2"/>
          <a:stretch>
            <a:fillRect/>
          </a:stretch>
        </p:blipFill>
        <p:spPr>
          <a:xfrm>
            <a:off x="2959742" y="2023334"/>
            <a:ext cx="6996540" cy="4027791"/>
          </a:xfrm>
          <a:prstGeom prst="rect">
            <a:avLst/>
          </a:prstGeom>
        </p:spPr>
      </p:pic>
    </p:spTree>
    <p:extLst>
      <p:ext uri="{BB962C8B-B14F-4D97-AF65-F5344CB8AC3E}">
        <p14:creationId xmlns:p14="http://schemas.microsoft.com/office/powerpoint/2010/main" val="3256381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95D16-CDE9-CCA6-DF15-85960C3D3CE1}"/>
              </a:ext>
            </a:extLst>
          </p:cNvPr>
          <p:cNvSpPr txBox="1"/>
          <p:nvPr/>
        </p:nvSpPr>
        <p:spPr>
          <a:xfrm>
            <a:off x="1193006" y="1819539"/>
            <a:ext cx="9802811" cy="1625600"/>
          </a:xfrm>
          <a:prstGeom prst="rect">
            <a:avLst/>
          </a:prstGeom>
        </p:spPr>
        <p:txBody>
          <a:bodyPr vert="horz" lIns="91440" tIns="45720" rIns="91440" bIns="45720" rtlCol="0" anchor="b">
            <a:normAutofit/>
          </a:bodyPr>
          <a:lstStyle/>
          <a:p>
            <a:pPr lvl="1" algn="ctr">
              <a:spcBef>
                <a:spcPct val="0"/>
              </a:spcBef>
              <a:spcAft>
                <a:spcPts val="600"/>
              </a:spcAft>
            </a:pPr>
            <a:r>
              <a:rPr lang="en-US" sz="3600" cap="all" dirty="0">
                <a:ln w="3175" cmpd="sng">
                  <a:noFill/>
                </a:ln>
                <a:latin typeface="+mj-lt"/>
                <a:ea typeface="+mj-ea"/>
                <a:cs typeface="+mj-cs"/>
              </a:rPr>
              <a:t>Q&amp;Q Session on Lesson learned</a:t>
            </a:r>
          </a:p>
        </p:txBody>
      </p:sp>
      <p:pic>
        <p:nvPicPr>
          <p:cNvPr id="3" name="Content Placeholder 4" descr="Text&#10;&#10;Description automatically generated">
            <a:extLst>
              <a:ext uri="{FF2B5EF4-FFF2-40B4-BE49-F238E27FC236}">
                <a16:creationId xmlns:a16="http://schemas.microsoft.com/office/drawing/2014/main" id="{507D9A83-F19C-B690-8301-9AB77B5FB9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952" y="228003"/>
            <a:ext cx="2550160" cy="585098"/>
          </a:xfrm>
          <a:prstGeom prst="rect">
            <a:avLst/>
          </a:prstGeom>
        </p:spPr>
      </p:pic>
    </p:spTree>
    <p:extLst>
      <p:ext uri="{BB962C8B-B14F-4D97-AF65-F5344CB8AC3E}">
        <p14:creationId xmlns:p14="http://schemas.microsoft.com/office/powerpoint/2010/main" val="2683172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A3EE86-A412-14BB-4D22-0F17D367CA07}"/>
              </a:ext>
            </a:extLst>
          </p:cNvPr>
          <p:cNvSpPr txBox="1"/>
          <p:nvPr/>
        </p:nvSpPr>
        <p:spPr>
          <a:xfrm>
            <a:off x="3256009" y="942453"/>
            <a:ext cx="6133473" cy="407197"/>
          </a:xfrm>
          <a:prstGeom prst="rect">
            <a:avLst/>
          </a:prstGeom>
          <a:noFill/>
        </p:spPr>
        <p:txBody>
          <a:bodyPr wrap="square" rtlCol="0">
            <a:spAutoFit/>
          </a:bodyPr>
          <a:lstStyle/>
          <a:p>
            <a:pPr algn="ctr" defTabSz="461772">
              <a:spcAft>
                <a:spcPts val="600"/>
              </a:spcAft>
            </a:pPr>
            <a:r>
              <a:rPr lang="en-US" sz="2020" b="1" kern="1200">
                <a:solidFill>
                  <a:schemeClr val="tx1"/>
                </a:solidFill>
                <a:latin typeface="Times New Roman" panose="02020603050405020304" pitchFamily="18" charset="0"/>
                <a:ea typeface="+mn-ea"/>
                <a:cs typeface="Times New Roman" panose="02020603050405020304" pitchFamily="18" charset="0"/>
              </a:rPr>
              <a:t>Q&amp;Q Session </a:t>
            </a:r>
            <a:endParaRPr lang="en-US" sz="2000" b="1">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5B37C31-527D-46A5-57FA-C21EB518F7E2}"/>
              </a:ext>
            </a:extLst>
          </p:cNvPr>
          <p:cNvSpPr txBox="1"/>
          <p:nvPr/>
        </p:nvSpPr>
        <p:spPr>
          <a:xfrm>
            <a:off x="1504137" y="1382480"/>
            <a:ext cx="5430982" cy="400110"/>
          </a:xfrm>
          <a:prstGeom prst="rect">
            <a:avLst/>
          </a:prstGeom>
          <a:noFill/>
        </p:spPr>
        <p:txBody>
          <a:bodyPr wrap="square" rtlCol="0">
            <a:spAutoFit/>
          </a:bodyPr>
          <a:lstStyle/>
          <a:p>
            <a:r>
              <a:rPr lang="en-GB" sz="2000" b="1" i="0" u="none" strike="noStrike" dirty="0">
                <a:effectLst/>
                <a:latin typeface="Times New Roman" panose="02020603050405020304" pitchFamily="18" charset="0"/>
                <a:cs typeface="Times New Roman" panose="02020603050405020304" pitchFamily="18" charset="0"/>
              </a:rPr>
              <a:t>Q1: What is the TCP/IP protocol suite?</a:t>
            </a:r>
            <a:endParaRPr lang="en-US"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11E4F7B-E06F-C26B-621F-92FCB26FE08A}"/>
              </a:ext>
            </a:extLst>
          </p:cNvPr>
          <p:cNvSpPr txBox="1"/>
          <p:nvPr/>
        </p:nvSpPr>
        <p:spPr>
          <a:xfrm>
            <a:off x="2092037" y="1729555"/>
            <a:ext cx="8645236" cy="1289007"/>
          </a:xfrm>
          <a:prstGeom prst="rect">
            <a:avLst/>
          </a:prstGeom>
          <a:noFill/>
        </p:spPr>
        <p:txBody>
          <a:bodyPr wrap="square" rtlCol="0">
            <a:spAutoFit/>
          </a:bodyPr>
          <a:lstStyle/>
          <a:p>
            <a:pPr>
              <a:lnSpc>
                <a:spcPct val="150000"/>
              </a:lnSpc>
            </a:pPr>
            <a:r>
              <a:rPr lang="en-GB" b="1" i="0" u="none" strike="noStrike" dirty="0">
                <a:effectLst/>
                <a:latin typeface="Times New Roman" panose="02020603050405020304" pitchFamily="18" charset="0"/>
                <a:cs typeface="Times New Roman" panose="02020603050405020304" pitchFamily="18" charset="0"/>
              </a:rPr>
              <a:t>A1:</a:t>
            </a:r>
            <a:r>
              <a:rPr lang="en-GB" b="0" i="0" u="none" strike="noStrike" dirty="0">
                <a:effectLst/>
                <a:latin typeface="Times New Roman" panose="02020603050405020304" pitchFamily="18" charset="0"/>
                <a:cs typeface="Times New Roman" panose="02020603050405020304" pitchFamily="18" charset="0"/>
              </a:rPr>
              <a:t> The TCP/IP protocol suite is a set of communication protocols used for the Internet and similar networks. It is named after two of its primary protocols: Transmission Control Protocol (TCP) and Internet Protocol (IP).</a:t>
            </a:r>
            <a:endParaRPr 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1E0FEEC-7E4D-4A52-1AF3-B2611B4C6854}"/>
              </a:ext>
            </a:extLst>
          </p:cNvPr>
          <p:cNvSpPr txBox="1"/>
          <p:nvPr/>
        </p:nvSpPr>
        <p:spPr>
          <a:xfrm>
            <a:off x="1504137" y="3308182"/>
            <a:ext cx="8451273" cy="400110"/>
          </a:xfrm>
          <a:prstGeom prst="rect">
            <a:avLst/>
          </a:prstGeom>
          <a:noFill/>
        </p:spPr>
        <p:txBody>
          <a:bodyPr wrap="square" rtlCol="0">
            <a:spAutoFit/>
          </a:bodyPr>
          <a:lstStyle/>
          <a:p>
            <a:r>
              <a:rPr lang="en-GB" sz="2000" b="1" i="0" u="none" strike="noStrike" dirty="0">
                <a:effectLst/>
                <a:latin typeface="Times New Roman" panose="02020603050405020304" pitchFamily="18" charset="0"/>
                <a:cs typeface="Times New Roman" panose="02020603050405020304" pitchFamily="18" charset="0"/>
              </a:rPr>
              <a:t>Q2: What are the main layers of the TCP/IP protocol suite?</a:t>
            </a:r>
            <a:endParaRPr lang="en-US"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A67B624-5AEA-AFEF-DD4B-0AF44E2D87FF}"/>
              </a:ext>
            </a:extLst>
          </p:cNvPr>
          <p:cNvSpPr txBox="1"/>
          <p:nvPr/>
        </p:nvSpPr>
        <p:spPr>
          <a:xfrm>
            <a:off x="2092037" y="3626686"/>
            <a:ext cx="9975273" cy="2535502"/>
          </a:xfrm>
          <a:prstGeom prst="rect">
            <a:avLst/>
          </a:prstGeom>
          <a:noFill/>
        </p:spPr>
        <p:txBody>
          <a:bodyPr wrap="square" rtlCol="0">
            <a:spAutoFit/>
          </a:bodyPr>
          <a:lstStyle/>
          <a:p>
            <a:pPr algn="l">
              <a:lnSpc>
                <a:spcPct val="150000"/>
              </a:lnSpc>
            </a:pPr>
            <a:r>
              <a:rPr lang="en-GB" b="1" i="0" u="none" strike="noStrike" dirty="0">
                <a:effectLst/>
                <a:latin typeface="Times New Roman" panose="02020603050405020304" pitchFamily="18" charset="0"/>
                <a:cs typeface="Times New Roman" panose="02020603050405020304" pitchFamily="18" charset="0"/>
              </a:rPr>
              <a:t>A:</a:t>
            </a:r>
            <a:r>
              <a:rPr lang="en-GB" b="0" i="0" u="none" strike="noStrike" dirty="0">
                <a:effectLst/>
                <a:latin typeface="Times New Roman" panose="02020603050405020304" pitchFamily="18" charset="0"/>
                <a:cs typeface="Times New Roman" panose="02020603050405020304" pitchFamily="18" charset="0"/>
              </a:rPr>
              <a:t> The TCP/IP protocol suite consists of four layers:</a:t>
            </a:r>
          </a:p>
          <a:p>
            <a:pPr algn="l">
              <a:lnSpc>
                <a:spcPct val="150000"/>
              </a:lnSpc>
              <a:buFont typeface="+mj-lt"/>
              <a:buAutoNum type="arabicPeriod"/>
            </a:pPr>
            <a:r>
              <a:rPr lang="en-GB" b="1" i="0" u="none" strike="noStrike" dirty="0">
                <a:effectLst/>
                <a:latin typeface="Times New Roman" panose="02020603050405020304" pitchFamily="18" charset="0"/>
                <a:cs typeface="Times New Roman" panose="02020603050405020304" pitchFamily="18" charset="0"/>
              </a:rPr>
              <a:t>Application Layer</a:t>
            </a:r>
            <a:r>
              <a:rPr lang="en-GB" b="0" i="0" u="none" strike="noStrike" dirty="0">
                <a:effectLst/>
                <a:latin typeface="Times New Roman" panose="02020603050405020304" pitchFamily="18" charset="0"/>
                <a:cs typeface="Times New Roman" panose="02020603050405020304" pitchFamily="18" charset="0"/>
              </a:rPr>
              <a:t>: Includes protocols like HTTP, FTP, SMTP, which provide specific data communication services.</a:t>
            </a:r>
          </a:p>
          <a:p>
            <a:pPr algn="l">
              <a:lnSpc>
                <a:spcPct val="150000"/>
              </a:lnSpc>
              <a:buFont typeface="+mj-lt"/>
              <a:buAutoNum type="arabicPeriod"/>
            </a:pPr>
            <a:r>
              <a:rPr lang="en-GB" b="1" i="0" u="none" strike="noStrike" dirty="0">
                <a:effectLst/>
                <a:latin typeface="Times New Roman" panose="02020603050405020304" pitchFamily="18" charset="0"/>
                <a:cs typeface="Times New Roman" panose="02020603050405020304" pitchFamily="18" charset="0"/>
              </a:rPr>
              <a:t>Transport Layer</a:t>
            </a:r>
            <a:r>
              <a:rPr lang="en-GB" b="0" i="0" u="none" strike="noStrike" dirty="0">
                <a:effectLst/>
                <a:latin typeface="Times New Roman" panose="02020603050405020304" pitchFamily="18" charset="0"/>
                <a:cs typeface="Times New Roman" panose="02020603050405020304" pitchFamily="18" charset="0"/>
              </a:rPr>
              <a:t>: Includes TCP and UDP, which provide end-to-end communication services.</a:t>
            </a:r>
          </a:p>
          <a:p>
            <a:pPr algn="l">
              <a:lnSpc>
                <a:spcPct val="150000"/>
              </a:lnSpc>
              <a:buFont typeface="+mj-lt"/>
              <a:buAutoNum type="arabicPeriod"/>
            </a:pPr>
            <a:r>
              <a:rPr lang="en-GB" b="1" i="0" u="none" strike="noStrike" dirty="0">
                <a:effectLst/>
                <a:latin typeface="Times New Roman" panose="02020603050405020304" pitchFamily="18" charset="0"/>
                <a:cs typeface="Times New Roman" panose="02020603050405020304" pitchFamily="18" charset="0"/>
              </a:rPr>
              <a:t>Internet Layer</a:t>
            </a:r>
            <a:r>
              <a:rPr lang="en-GB" b="0" i="0" u="none" strike="noStrike" dirty="0">
                <a:effectLst/>
                <a:latin typeface="Times New Roman" panose="02020603050405020304" pitchFamily="18" charset="0"/>
                <a:cs typeface="Times New Roman" panose="02020603050405020304" pitchFamily="18" charset="0"/>
              </a:rPr>
              <a:t>: Includes IP, ICMP, ARP, which handle addressing and routing of packets.</a:t>
            </a:r>
          </a:p>
          <a:p>
            <a:pPr algn="l">
              <a:lnSpc>
                <a:spcPct val="150000"/>
              </a:lnSpc>
              <a:buFont typeface="+mj-lt"/>
              <a:buAutoNum type="arabicPeriod"/>
            </a:pPr>
            <a:r>
              <a:rPr lang="en-GB" b="1" i="0" u="none" strike="noStrike" dirty="0">
                <a:effectLst/>
                <a:latin typeface="Times New Roman" panose="02020603050405020304" pitchFamily="18" charset="0"/>
                <a:cs typeface="Times New Roman" panose="02020603050405020304" pitchFamily="18" charset="0"/>
              </a:rPr>
              <a:t>Network Interface Layer</a:t>
            </a:r>
            <a:r>
              <a:rPr lang="en-GB" b="0" i="0" u="none" strike="noStrike" dirty="0">
                <a:effectLst/>
                <a:latin typeface="Times New Roman" panose="02020603050405020304" pitchFamily="18" charset="0"/>
                <a:cs typeface="Times New Roman" panose="02020603050405020304" pitchFamily="18" charset="0"/>
              </a:rPr>
              <a:t>: Manages the physical transmission of data over network hardware.</a:t>
            </a:r>
          </a:p>
        </p:txBody>
      </p:sp>
    </p:spTree>
    <p:extLst>
      <p:ext uri="{BB962C8B-B14F-4D97-AF65-F5344CB8AC3E}">
        <p14:creationId xmlns:p14="http://schemas.microsoft.com/office/powerpoint/2010/main" val="150408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640E99C-7F08-BE4F-9AE1-4EED2611D502}"/>
              </a:ext>
            </a:extLst>
          </p:cNvPr>
          <p:cNvSpPr txBox="1"/>
          <p:nvPr/>
        </p:nvSpPr>
        <p:spPr>
          <a:xfrm>
            <a:off x="3056382" y="1020291"/>
            <a:ext cx="6079236" cy="403596"/>
          </a:xfrm>
          <a:prstGeom prst="rect">
            <a:avLst/>
          </a:prstGeom>
          <a:noFill/>
        </p:spPr>
        <p:txBody>
          <a:bodyPr wrap="square" rtlCol="0">
            <a:spAutoFit/>
          </a:bodyPr>
          <a:lstStyle/>
          <a:p>
            <a:pPr algn="ctr">
              <a:spcAft>
                <a:spcPts val="600"/>
              </a:spcAft>
            </a:pPr>
            <a:r>
              <a:rPr lang="en-US" sz="2000" b="1" kern="1200" dirty="0">
                <a:solidFill>
                  <a:schemeClr val="tx1"/>
                </a:solidFill>
                <a:latin typeface="Times New Roman" panose="02020603050405020304" pitchFamily="18" charset="0"/>
                <a:ea typeface="+mn-ea"/>
                <a:cs typeface="Times New Roman" panose="02020603050405020304" pitchFamily="18" charset="0"/>
              </a:rPr>
              <a:t>Q&amp;Q Session </a:t>
            </a:r>
            <a:endParaRPr lang="en-US" sz="20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A77A81A-3FBE-74C1-6F6D-DFAA57AE2E74}"/>
              </a:ext>
            </a:extLst>
          </p:cNvPr>
          <p:cNvSpPr txBox="1"/>
          <p:nvPr/>
        </p:nvSpPr>
        <p:spPr>
          <a:xfrm>
            <a:off x="1477814" y="1711420"/>
            <a:ext cx="7828987" cy="400110"/>
          </a:xfrm>
          <a:prstGeom prst="rect">
            <a:avLst/>
          </a:prstGeom>
          <a:noFill/>
        </p:spPr>
        <p:txBody>
          <a:bodyPr wrap="square" rtlCol="0">
            <a:spAutoFit/>
          </a:bodyPr>
          <a:lstStyle/>
          <a:p>
            <a:r>
              <a:rPr lang="en-GB" sz="2000" b="1" i="0" u="none" strike="noStrike" dirty="0">
                <a:effectLst/>
                <a:latin typeface="Times New Roman" panose="02020603050405020304" pitchFamily="18" charset="0"/>
                <a:cs typeface="Times New Roman" panose="02020603050405020304" pitchFamily="18" charset="0"/>
              </a:rPr>
              <a:t>Q3: What are the main types of network topologies?</a:t>
            </a:r>
            <a:endParaRPr lang="en-US"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6FF273C-B168-7446-471E-2EEEA043C84C}"/>
              </a:ext>
            </a:extLst>
          </p:cNvPr>
          <p:cNvSpPr txBox="1"/>
          <p:nvPr/>
        </p:nvSpPr>
        <p:spPr>
          <a:xfrm>
            <a:off x="2065715" y="2197564"/>
            <a:ext cx="8645236" cy="3781997"/>
          </a:xfrm>
          <a:prstGeom prst="rect">
            <a:avLst/>
          </a:prstGeom>
          <a:noFill/>
        </p:spPr>
        <p:txBody>
          <a:bodyPr wrap="square" rtlCol="0">
            <a:spAutoFit/>
          </a:bodyPr>
          <a:lstStyle/>
          <a:p>
            <a:pPr>
              <a:lnSpc>
                <a:spcPct val="150000"/>
              </a:lnSpc>
            </a:pPr>
            <a:r>
              <a:rPr lang="en-GB" b="1" dirty="0">
                <a:latin typeface="Times New Roman" panose="02020603050405020304" pitchFamily="18" charset="0"/>
                <a:cs typeface="Times New Roman" panose="02020603050405020304" pitchFamily="18" charset="0"/>
              </a:rPr>
              <a:t>A3:</a:t>
            </a:r>
            <a:r>
              <a:rPr lang="en-GB" dirty="0">
                <a:latin typeface="Times New Roman" panose="02020603050405020304" pitchFamily="18" charset="0"/>
                <a:cs typeface="Times New Roman" panose="02020603050405020304" pitchFamily="18" charset="0"/>
              </a:rPr>
              <a:t> The main types of network topologies include:</a:t>
            </a:r>
          </a:p>
          <a:p>
            <a:pPr>
              <a:lnSpc>
                <a:spcPct val="150000"/>
              </a:lnSpc>
            </a:pPr>
            <a:r>
              <a:rPr lang="en-GB" b="1" dirty="0">
                <a:latin typeface="Times New Roman" panose="02020603050405020304" pitchFamily="18" charset="0"/>
                <a:cs typeface="Times New Roman" panose="02020603050405020304" pitchFamily="18" charset="0"/>
              </a:rPr>
              <a:t>Bus Topology</a:t>
            </a:r>
            <a:r>
              <a:rPr lang="en-GB" dirty="0">
                <a:latin typeface="Times New Roman" panose="02020603050405020304" pitchFamily="18" charset="0"/>
                <a:cs typeface="Times New Roman" panose="02020603050405020304" pitchFamily="18" charset="0"/>
              </a:rPr>
              <a:t>: All devices share a single communication line or bus.</a:t>
            </a:r>
          </a:p>
          <a:p>
            <a:pPr>
              <a:lnSpc>
                <a:spcPct val="150000"/>
              </a:lnSpc>
            </a:pPr>
            <a:r>
              <a:rPr lang="en-GB" b="1" dirty="0">
                <a:latin typeface="Times New Roman" panose="02020603050405020304" pitchFamily="18" charset="0"/>
                <a:cs typeface="Times New Roman" panose="02020603050405020304" pitchFamily="18" charset="0"/>
              </a:rPr>
              <a:t>Star Topology</a:t>
            </a:r>
            <a:r>
              <a:rPr lang="en-GB" dirty="0">
                <a:latin typeface="Times New Roman" panose="02020603050405020304" pitchFamily="18" charset="0"/>
                <a:cs typeface="Times New Roman" panose="02020603050405020304" pitchFamily="18" charset="0"/>
              </a:rPr>
              <a:t>: All devices are connected to a central hub.</a:t>
            </a:r>
          </a:p>
          <a:p>
            <a:pPr>
              <a:lnSpc>
                <a:spcPct val="150000"/>
              </a:lnSpc>
            </a:pPr>
            <a:r>
              <a:rPr lang="en-GB" b="1" dirty="0">
                <a:latin typeface="Times New Roman" panose="02020603050405020304" pitchFamily="18" charset="0"/>
                <a:cs typeface="Times New Roman" panose="02020603050405020304" pitchFamily="18" charset="0"/>
              </a:rPr>
              <a:t>Ring Topology</a:t>
            </a:r>
            <a:r>
              <a:rPr lang="en-GB" dirty="0">
                <a:latin typeface="Times New Roman" panose="02020603050405020304" pitchFamily="18" charset="0"/>
                <a:cs typeface="Times New Roman" panose="02020603050405020304" pitchFamily="18" charset="0"/>
              </a:rPr>
              <a:t>: Devices are connected in a circular fashion.</a:t>
            </a:r>
          </a:p>
          <a:p>
            <a:pPr>
              <a:lnSpc>
                <a:spcPct val="150000"/>
              </a:lnSpc>
            </a:pPr>
            <a:r>
              <a:rPr lang="en-GB" b="1" dirty="0">
                <a:latin typeface="Times New Roman" panose="02020603050405020304" pitchFamily="18" charset="0"/>
                <a:cs typeface="Times New Roman" panose="02020603050405020304" pitchFamily="18" charset="0"/>
              </a:rPr>
              <a:t>Mesh Topology</a:t>
            </a:r>
            <a:r>
              <a:rPr lang="en-GB" dirty="0">
                <a:latin typeface="Times New Roman" panose="02020603050405020304" pitchFamily="18" charset="0"/>
                <a:cs typeface="Times New Roman" panose="02020603050405020304" pitchFamily="18" charset="0"/>
              </a:rPr>
              <a:t>: Devices are interconnected, with multiple pathways for data.</a:t>
            </a:r>
          </a:p>
          <a:p>
            <a:pPr>
              <a:lnSpc>
                <a:spcPct val="150000"/>
              </a:lnSpc>
            </a:pPr>
            <a:r>
              <a:rPr lang="en-GB" b="1" dirty="0">
                <a:latin typeface="Times New Roman" panose="02020603050405020304" pitchFamily="18" charset="0"/>
                <a:cs typeface="Times New Roman" panose="02020603050405020304" pitchFamily="18" charset="0"/>
              </a:rPr>
              <a:t>Tree Topology</a:t>
            </a:r>
            <a:r>
              <a:rPr lang="en-GB" dirty="0">
                <a:latin typeface="Times New Roman" panose="02020603050405020304" pitchFamily="18" charset="0"/>
                <a:cs typeface="Times New Roman" panose="02020603050405020304" pitchFamily="18" charset="0"/>
              </a:rPr>
              <a:t>: A hierarchical topology with a root node and branches.</a:t>
            </a:r>
          </a:p>
          <a:p>
            <a:pPr>
              <a:lnSpc>
                <a:spcPct val="150000"/>
              </a:lnSpc>
            </a:pPr>
            <a:r>
              <a:rPr lang="en-GB" b="1" dirty="0">
                <a:latin typeface="Times New Roman" panose="02020603050405020304" pitchFamily="18" charset="0"/>
                <a:cs typeface="Times New Roman" panose="02020603050405020304" pitchFamily="18" charset="0"/>
              </a:rPr>
              <a:t>Hybrid Topology</a:t>
            </a:r>
            <a:r>
              <a:rPr lang="en-GB" dirty="0">
                <a:latin typeface="Times New Roman" panose="02020603050405020304" pitchFamily="18" charset="0"/>
                <a:cs typeface="Times New Roman" panose="02020603050405020304" pitchFamily="18" charset="0"/>
              </a:rPr>
              <a:t>: A combination of two or more different types of topologies.</a:t>
            </a:r>
          </a:p>
          <a:p>
            <a:pPr>
              <a:lnSpc>
                <a:spcPct val="150000"/>
              </a:lnSpc>
            </a:pPr>
            <a:br>
              <a:rPr lang="en-GB"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344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4EA937-9C36-C0A4-CE1D-A1B5A3FFEA51}"/>
              </a:ext>
            </a:extLst>
          </p:cNvPr>
          <p:cNvSpPr txBox="1"/>
          <p:nvPr/>
        </p:nvSpPr>
        <p:spPr>
          <a:xfrm>
            <a:off x="3159054" y="1005011"/>
            <a:ext cx="5873892" cy="389963"/>
          </a:xfrm>
          <a:prstGeom prst="rect">
            <a:avLst/>
          </a:prstGeom>
          <a:noFill/>
        </p:spPr>
        <p:txBody>
          <a:bodyPr wrap="square" rtlCol="0">
            <a:spAutoFit/>
          </a:bodyPr>
          <a:lstStyle/>
          <a:p>
            <a:pPr algn="ctr" defTabSz="443484">
              <a:spcAft>
                <a:spcPts val="600"/>
              </a:spcAft>
            </a:pPr>
            <a:r>
              <a:rPr lang="en-US" sz="1940" b="1" kern="1200" dirty="0">
                <a:solidFill>
                  <a:schemeClr val="tx1"/>
                </a:solidFill>
                <a:latin typeface="Times New Roman" panose="02020603050405020304" pitchFamily="18" charset="0"/>
                <a:ea typeface="+mn-ea"/>
                <a:cs typeface="Times New Roman" panose="02020603050405020304" pitchFamily="18" charset="0"/>
              </a:rPr>
              <a:t>Q&amp;Q Session </a:t>
            </a:r>
            <a:endParaRPr lang="en-US" sz="2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A55F70E-C9A8-3B54-E780-B97E380BDEC2}"/>
              </a:ext>
            </a:extLst>
          </p:cNvPr>
          <p:cNvSpPr txBox="1"/>
          <p:nvPr/>
        </p:nvSpPr>
        <p:spPr>
          <a:xfrm>
            <a:off x="1682861" y="1848993"/>
            <a:ext cx="7828987" cy="400110"/>
          </a:xfrm>
          <a:prstGeom prst="rect">
            <a:avLst/>
          </a:prstGeom>
          <a:noFill/>
        </p:spPr>
        <p:txBody>
          <a:bodyPr wrap="square" rtlCol="0">
            <a:spAutoFit/>
          </a:bodyPr>
          <a:lstStyle/>
          <a:p>
            <a:r>
              <a:rPr lang="en-GB" sz="2000" b="1" i="0" u="none" strike="noStrike" dirty="0">
                <a:effectLst/>
                <a:latin typeface="Times New Roman" panose="02020603050405020304" pitchFamily="18" charset="0"/>
                <a:cs typeface="Times New Roman" panose="02020603050405020304" pitchFamily="18" charset="0"/>
              </a:rPr>
              <a:t>Q4: How does subnetting benefit a network?</a:t>
            </a:r>
            <a:endParaRPr 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AC1DE95-4B3A-6050-B058-8848235C5ADD}"/>
              </a:ext>
            </a:extLst>
          </p:cNvPr>
          <p:cNvSpPr txBox="1"/>
          <p:nvPr/>
        </p:nvSpPr>
        <p:spPr>
          <a:xfrm>
            <a:off x="2270762" y="2469313"/>
            <a:ext cx="8645236" cy="2535502"/>
          </a:xfrm>
          <a:prstGeom prst="rect">
            <a:avLst/>
          </a:prstGeom>
          <a:noFill/>
        </p:spPr>
        <p:txBody>
          <a:bodyPr wrap="square" rtlCol="0">
            <a:spAutoFit/>
          </a:bodyPr>
          <a:lstStyle/>
          <a:p>
            <a:pPr>
              <a:lnSpc>
                <a:spcPct val="150000"/>
              </a:lnSpc>
            </a:pPr>
            <a:r>
              <a:rPr lang="en-GB" b="1" dirty="0">
                <a:latin typeface="Times New Roman" panose="02020603050405020304" pitchFamily="18" charset="0"/>
                <a:cs typeface="Times New Roman" panose="02020603050405020304" pitchFamily="18" charset="0"/>
              </a:rPr>
              <a:t>A4: </a:t>
            </a:r>
            <a:r>
              <a:rPr lang="en-GB" dirty="0">
                <a:latin typeface="Times New Roman" panose="02020603050405020304" pitchFamily="18" charset="0"/>
                <a:cs typeface="Times New Roman" panose="02020603050405020304" pitchFamily="18" charset="0"/>
              </a:rPr>
              <a:t>Subnetting can:</a:t>
            </a:r>
          </a:p>
          <a:p>
            <a:pPr>
              <a:lnSpc>
                <a:spcPct val="150000"/>
              </a:lnSpc>
            </a:pPr>
            <a:r>
              <a:rPr lang="en-GB" dirty="0">
                <a:latin typeface="Times New Roman" panose="02020603050405020304" pitchFamily="18" charset="0"/>
                <a:cs typeface="Times New Roman" panose="02020603050405020304" pitchFamily="18" charset="0"/>
              </a:rPr>
              <a:t>Reduce network congestion by limiting broadcast domains.</a:t>
            </a:r>
          </a:p>
          <a:p>
            <a:pPr>
              <a:lnSpc>
                <a:spcPct val="150000"/>
              </a:lnSpc>
            </a:pPr>
            <a:r>
              <a:rPr lang="en-GB" dirty="0">
                <a:latin typeface="Times New Roman" panose="02020603050405020304" pitchFamily="18" charset="0"/>
                <a:cs typeface="Times New Roman" panose="02020603050405020304" pitchFamily="18" charset="0"/>
              </a:rPr>
              <a:t>Improve security by isolating parts of the network.</a:t>
            </a:r>
          </a:p>
          <a:p>
            <a:pPr>
              <a:lnSpc>
                <a:spcPct val="150000"/>
              </a:lnSpc>
            </a:pPr>
            <a:r>
              <a:rPr lang="en-GB" dirty="0">
                <a:latin typeface="Times New Roman" panose="02020603050405020304" pitchFamily="18" charset="0"/>
                <a:cs typeface="Times New Roman" panose="02020603050405020304" pitchFamily="18" charset="0"/>
              </a:rPr>
              <a:t>Enhance performance by reducing the size of routing tables.</a:t>
            </a:r>
          </a:p>
          <a:p>
            <a:pPr>
              <a:lnSpc>
                <a:spcPct val="150000"/>
              </a:lnSpc>
            </a:pPr>
            <a:r>
              <a:rPr lang="en-GB" dirty="0">
                <a:latin typeface="Times New Roman" panose="02020603050405020304" pitchFamily="18" charset="0"/>
                <a:cs typeface="Times New Roman" panose="02020603050405020304" pitchFamily="18" charset="0"/>
              </a:rPr>
              <a:t>Allow better utilization of IP address spaces by dividing a larger network into smaller sub-networks.</a:t>
            </a:r>
          </a:p>
        </p:txBody>
      </p:sp>
    </p:spTree>
    <p:extLst>
      <p:ext uri="{BB962C8B-B14F-4D97-AF65-F5344CB8AC3E}">
        <p14:creationId xmlns:p14="http://schemas.microsoft.com/office/powerpoint/2010/main" val="823008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9E8CCE4D-6E49-A5C6-B77A-22DA162EE8D6}"/>
              </a:ext>
            </a:extLst>
          </p:cNvPr>
          <p:cNvSpPr>
            <a:spLocks noGrp="1"/>
          </p:cNvSpPr>
          <p:nvPr>
            <p:ph type="title"/>
          </p:nvPr>
        </p:nvSpPr>
        <p:spPr>
          <a:xfrm>
            <a:off x="685801" y="643466"/>
            <a:ext cx="2590799" cy="4995333"/>
          </a:xfrm>
        </p:spPr>
        <p:txBody>
          <a:bodyPr vert="horz" lIns="91440" tIns="45720" rIns="91440" bIns="45720" rtlCol="0" anchor="ctr">
            <a:normAutofit/>
          </a:bodyPr>
          <a:lstStyle/>
          <a:p>
            <a:r>
              <a:rPr lang="en-US" sz="2800" b="1" dirty="0"/>
              <a:t>Learning Objectives</a:t>
            </a:r>
          </a:p>
        </p:txBody>
      </p:sp>
      <p:pic>
        <p:nvPicPr>
          <p:cNvPr id="5" name="Content Placeholder 4" descr="Text&#10;&#10;Description automatically generated">
            <a:extLst>
              <a:ext uri="{FF2B5EF4-FFF2-40B4-BE49-F238E27FC236}">
                <a16:creationId xmlns:a16="http://schemas.microsoft.com/office/drawing/2014/main" id="{4D5EBCCD-0A2C-58C0-91CC-A1C46EC62D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67918" y="159817"/>
            <a:ext cx="2107993" cy="483649"/>
          </a:xfrm>
        </p:spPr>
      </p:pic>
      <p:graphicFrame>
        <p:nvGraphicFramePr>
          <p:cNvPr id="7" name="Content Placeholder 2">
            <a:extLst>
              <a:ext uri="{FF2B5EF4-FFF2-40B4-BE49-F238E27FC236}">
                <a16:creationId xmlns:a16="http://schemas.microsoft.com/office/drawing/2014/main" id="{CD777F86-6853-F601-29BA-0AE0926A8221}"/>
              </a:ext>
            </a:extLst>
          </p:cNvPr>
          <p:cNvGraphicFramePr/>
          <p:nvPr>
            <p:extLst>
              <p:ext uri="{D42A27DB-BD31-4B8C-83A1-F6EECF244321}">
                <p14:modId xmlns:p14="http://schemas.microsoft.com/office/powerpoint/2010/main" val="840309973"/>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9327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CF09F6-4475-C6A5-8536-C0BB5C3B9753}"/>
              </a:ext>
            </a:extLst>
          </p:cNvPr>
          <p:cNvPicPr>
            <a:picLocks noChangeAspect="1"/>
          </p:cNvPicPr>
          <p:nvPr/>
        </p:nvPicPr>
        <p:blipFill rotWithShape="1">
          <a:blip r:embed="rId2">
            <a:extLst>
              <a:ext uri="{28A0092B-C50C-407E-A947-70E740481C1C}">
                <a14:useLocalDpi xmlns:a14="http://schemas.microsoft.com/office/drawing/2010/main" val="0"/>
              </a:ext>
            </a:extLst>
          </a:blip>
          <a:srcRect r="1" b="1671"/>
          <a:stretch/>
        </p:blipFill>
        <p:spPr>
          <a:xfrm>
            <a:off x="2689013" y="1335179"/>
            <a:ext cx="6813974" cy="4187641"/>
          </a:xfrm>
          <a:custGeom>
            <a:avLst/>
            <a:gdLst/>
            <a:ahLst/>
            <a:cxnLst/>
            <a:rect l="l" t="t" r="r" b="b"/>
            <a:pathLst>
              <a:path w="11159068" h="6858000">
                <a:moveTo>
                  <a:pt x="1192024" y="0"/>
                </a:moveTo>
                <a:cubicBezTo>
                  <a:pt x="1192024" y="0"/>
                  <a:pt x="1192024" y="0"/>
                  <a:pt x="9967044" y="0"/>
                </a:cubicBezTo>
                <a:cubicBezTo>
                  <a:pt x="10713854" y="942975"/>
                  <a:pt x="11159068" y="2138363"/>
                  <a:pt x="11159068" y="3433763"/>
                </a:cubicBezTo>
                <a:cubicBezTo>
                  <a:pt x="11159068" y="4724400"/>
                  <a:pt x="10718641" y="5915025"/>
                  <a:pt x="9971831" y="6858000"/>
                </a:cubicBezTo>
                <a:cubicBezTo>
                  <a:pt x="9971831" y="6858000"/>
                  <a:pt x="9971831" y="6858000"/>
                  <a:pt x="1187237" y="6858000"/>
                </a:cubicBezTo>
                <a:cubicBezTo>
                  <a:pt x="440427" y="5915025"/>
                  <a:pt x="0" y="4724400"/>
                  <a:pt x="0" y="3433763"/>
                </a:cubicBezTo>
                <a:cubicBezTo>
                  <a:pt x="0" y="2138363"/>
                  <a:pt x="445214" y="942975"/>
                  <a:pt x="1192024" y="0"/>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192372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95D16-CDE9-CCA6-DF15-85960C3D3CE1}"/>
              </a:ext>
            </a:extLst>
          </p:cNvPr>
          <p:cNvSpPr txBox="1"/>
          <p:nvPr/>
        </p:nvSpPr>
        <p:spPr>
          <a:xfrm>
            <a:off x="1193006" y="1819539"/>
            <a:ext cx="9802811" cy="1625600"/>
          </a:xfrm>
          <a:prstGeom prst="rect">
            <a:avLst/>
          </a:prstGeom>
        </p:spPr>
        <p:txBody>
          <a:bodyPr vert="horz" lIns="91440" tIns="45720" rIns="91440" bIns="45720" rtlCol="0" anchor="b">
            <a:normAutofit/>
          </a:bodyPr>
          <a:lstStyle/>
          <a:p>
            <a:pPr lvl="1" algn="ctr">
              <a:lnSpc>
                <a:spcPct val="90000"/>
              </a:lnSpc>
              <a:spcBef>
                <a:spcPct val="0"/>
              </a:spcBef>
              <a:spcAft>
                <a:spcPts val="600"/>
              </a:spcAft>
            </a:pPr>
            <a:r>
              <a:rPr lang="en-US" sz="3600" kern="1200" dirty="0">
                <a:solidFill>
                  <a:schemeClr val="tx1"/>
                </a:solidFill>
                <a:latin typeface="Times New Roman" panose="02020603050405020304" pitchFamily="18" charset="0"/>
                <a:ea typeface="+mj-ea"/>
                <a:cs typeface="Times New Roman" panose="02020603050405020304" pitchFamily="18" charset="0"/>
              </a:rPr>
              <a:t>2.3 IP Addressing and Subnetting</a:t>
            </a:r>
          </a:p>
        </p:txBody>
      </p:sp>
      <p:pic>
        <p:nvPicPr>
          <p:cNvPr id="3" name="Content Placeholder 4" descr="Text&#10;&#10;Description automatically generated">
            <a:extLst>
              <a:ext uri="{FF2B5EF4-FFF2-40B4-BE49-F238E27FC236}">
                <a16:creationId xmlns:a16="http://schemas.microsoft.com/office/drawing/2014/main" id="{507D9A83-F19C-B690-8301-9AB77B5FB9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331" y="1526990"/>
            <a:ext cx="2550160" cy="585098"/>
          </a:xfrm>
          <a:prstGeom prst="rect">
            <a:avLst/>
          </a:prstGeom>
        </p:spPr>
      </p:pic>
    </p:spTree>
    <p:extLst>
      <p:ext uri="{BB962C8B-B14F-4D97-AF65-F5344CB8AC3E}">
        <p14:creationId xmlns:p14="http://schemas.microsoft.com/office/powerpoint/2010/main" val="29391749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ose-up of several hexagons with icons">
            <a:extLst>
              <a:ext uri="{FF2B5EF4-FFF2-40B4-BE49-F238E27FC236}">
                <a16:creationId xmlns:a16="http://schemas.microsoft.com/office/drawing/2014/main" id="{4442D41D-3D5E-86DF-CCB4-0708E2C4EA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0361" y="480060"/>
            <a:ext cx="5024628" cy="5897880"/>
          </a:xfrm>
          <a:prstGeom prst="rect">
            <a:avLst/>
          </a:prstGeom>
        </p:spPr>
      </p:pic>
      <p:sp>
        <p:nvSpPr>
          <p:cNvPr id="8" name="TextBox 7">
            <a:extLst>
              <a:ext uri="{FF2B5EF4-FFF2-40B4-BE49-F238E27FC236}">
                <a16:creationId xmlns:a16="http://schemas.microsoft.com/office/drawing/2014/main" id="{BF5467D3-949B-C264-7505-B578AC0FE7F5}"/>
              </a:ext>
            </a:extLst>
          </p:cNvPr>
          <p:cNvSpPr txBox="1"/>
          <p:nvPr/>
        </p:nvSpPr>
        <p:spPr>
          <a:xfrm>
            <a:off x="1528473" y="1221730"/>
            <a:ext cx="3134234" cy="400110"/>
          </a:xfrm>
          <a:prstGeom prst="rect">
            <a:avLst/>
          </a:prstGeom>
          <a:noFill/>
        </p:spPr>
        <p:txBody>
          <a:bodyPr wrap="square" rtlCol="0">
            <a:spAutoFit/>
          </a:bodyPr>
          <a:lstStyle/>
          <a:p>
            <a:pPr defTabSz="877824">
              <a:spcAft>
                <a:spcPts val="600"/>
              </a:spcAft>
            </a:pPr>
            <a:r>
              <a:rPr lang="en-US" sz="2000" b="1" kern="1200" dirty="0">
                <a:solidFill>
                  <a:schemeClr val="tx1"/>
                </a:solidFill>
                <a:latin typeface="Times New Roman" panose="02020603050405020304" pitchFamily="18" charset="0"/>
                <a:ea typeface="+mn-ea"/>
                <a:cs typeface="Times New Roman" panose="02020603050405020304" pitchFamily="18" charset="0"/>
              </a:rPr>
              <a:t>What is an IP address?</a:t>
            </a:r>
            <a:endParaRPr lang="en-US" sz="2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A38F2A7-A73B-FD73-CACA-CA9A8F1C654C}"/>
              </a:ext>
            </a:extLst>
          </p:cNvPr>
          <p:cNvSpPr txBox="1"/>
          <p:nvPr/>
        </p:nvSpPr>
        <p:spPr>
          <a:xfrm>
            <a:off x="1479486" y="480060"/>
            <a:ext cx="4289800" cy="461665"/>
          </a:xfrm>
          <a:prstGeom prst="rect">
            <a:avLst/>
          </a:prstGeom>
          <a:noFill/>
        </p:spPr>
        <p:txBody>
          <a:bodyPr wrap="square" rtlCol="0">
            <a:spAutoFit/>
          </a:bodyPr>
          <a:lstStyle/>
          <a:p>
            <a:r>
              <a:rPr lang="en-US" sz="2400" b="1" dirty="0">
                <a:latin typeface="Times New Roman" panose="02020603050405020304" pitchFamily="18" charset="0"/>
                <a:ea typeface="Aptos" panose="020B0004020202020204" pitchFamily="34" charset="0"/>
                <a:cs typeface="Times New Roman" panose="02020603050405020304" pitchFamily="18" charset="0"/>
              </a:rPr>
              <a:t>IP Addressing</a:t>
            </a:r>
            <a:endParaRPr lang="en-US" sz="24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4BA5ADA-9CC0-D345-9E02-5D3348A8C86E}"/>
              </a:ext>
            </a:extLst>
          </p:cNvPr>
          <p:cNvSpPr txBox="1"/>
          <p:nvPr/>
        </p:nvSpPr>
        <p:spPr>
          <a:xfrm>
            <a:off x="1479486" y="1901845"/>
            <a:ext cx="4782769" cy="286232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All the computers of the world on the Internet network communicate with each other with underground or underwater cables or wirelessly. If I want to download a file from the internet or load a web page or literally do anything related to the internet, my computer must have an address so that other computers can find and locate mine to deliver that file or webpage that I am requesting. In technical terms, that address is called IP Address or Internet Protocol Address.</a:t>
            </a:r>
          </a:p>
        </p:txBody>
      </p:sp>
      <p:sp>
        <p:nvSpPr>
          <p:cNvPr id="13" name="TextBox 12">
            <a:extLst>
              <a:ext uri="{FF2B5EF4-FFF2-40B4-BE49-F238E27FC236}">
                <a16:creationId xmlns:a16="http://schemas.microsoft.com/office/drawing/2014/main" id="{93BE9129-B21D-088E-4804-2A10EB7DF34F}"/>
              </a:ext>
            </a:extLst>
          </p:cNvPr>
          <p:cNvSpPr txBox="1"/>
          <p:nvPr/>
        </p:nvSpPr>
        <p:spPr>
          <a:xfrm>
            <a:off x="1207923" y="4989939"/>
            <a:ext cx="5268385" cy="64633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hlinkClick r:id="rId3"/>
              </a:rPr>
              <a:t>https://www.youtube.com/watch?v=hR2FErUhwPg&amp;t=8s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030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52DB44-5994-A78C-52F7-3A5A28474C32}"/>
              </a:ext>
            </a:extLst>
          </p:cNvPr>
          <p:cNvSpPr txBox="1"/>
          <p:nvPr/>
        </p:nvSpPr>
        <p:spPr>
          <a:xfrm>
            <a:off x="1509527" y="478274"/>
            <a:ext cx="7507224" cy="50615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400" b="1" kern="1200" dirty="0">
                <a:solidFill>
                  <a:schemeClr val="tx1"/>
                </a:solidFill>
                <a:latin typeface="Times New Roman" panose="02020603050405020304" pitchFamily="18" charset="0"/>
                <a:ea typeface="+mj-ea"/>
                <a:cs typeface="Times New Roman" panose="02020603050405020304" pitchFamily="18" charset="0"/>
              </a:rPr>
              <a:t>Summary of Differences &amp; Compared with IPv4 IPv6</a:t>
            </a:r>
          </a:p>
        </p:txBody>
      </p:sp>
      <p:pic>
        <p:nvPicPr>
          <p:cNvPr id="6" name="Picture 5">
            <a:extLst>
              <a:ext uri="{FF2B5EF4-FFF2-40B4-BE49-F238E27FC236}">
                <a16:creationId xmlns:a16="http://schemas.microsoft.com/office/drawing/2014/main" id="{4B64AE45-6FE6-48C0-8E88-94E9AABFDE1F}"/>
              </a:ext>
            </a:extLst>
          </p:cNvPr>
          <p:cNvPicPr>
            <a:picLocks noChangeAspect="1"/>
          </p:cNvPicPr>
          <p:nvPr/>
        </p:nvPicPr>
        <p:blipFill>
          <a:blip r:embed="rId2"/>
          <a:stretch>
            <a:fillRect/>
          </a:stretch>
        </p:blipFill>
        <p:spPr>
          <a:xfrm>
            <a:off x="1509527" y="1136826"/>
            <a:ext cx="10326029" cy="5395300"/>
          </a:xfrm>
          <a:prstGeom prst="rect">
            <a:avLst/>
          </a:prstGeom>
        </p:spPr>
      </p:pic>
    </p:spTree>
    <p:extLst>
      <p:ext uri="{BB962C8B-B14F-4D97-AF65-F5344CB8AC3E}">
        <p14:creationId xmlns:p14="http://schemas.microsoft.com/office/powerpoint/2010/main" val="3358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1E6754-2ECF-A2BC-937C-4F6147AE86CA}"/>
              </a:ext>
            </a:extLst>
          </p:cNvPr>
          <p:cNvPicPr>
            <a:picLocks noChangeAspect="1"/>
          </p:cNvPicPr>
          <p:nvPr/>
        </p:nvPicPr>
        <p:blipFill>
          <a:blip r:embed="rId2"/>
          <a:stretch>
            <a:fillRect/>
          </a:stretch>
        </p:blipFill>
        <p:spPr>
          <a:xfrm>
            <a:off x="1786127" y="3331804"/>
            <a:ext cx="9340182" cy="2242625"/>
          </a:xfrm>
          <a:prstGeom prst="rect">
            <a:avLst/>
          </a:prstGeom>
        </p:spPr>
      </p:pic>
      <p:sp>
        <p:nvSpPr>
          <p:cNvPr id="3" name="TextBox 2">
            <a:extLst>
              <a:ext uri="{FF2B5EF4-FFF2-40B4-BE49-F238E27FC236}">
                <a16:creationId xmlns:a16="http://schemas.microsoft.com/office/drawing/2014/main" id="{CF51526A-4B9C-1548-1348-99F4E7AE12A4}"/>
              </a:ext>
            </a:extLst>
          </p:cNvPr>
          <p:cNvSpPr txBox="1"/>
          <p:nvPr/>
        </p:nvSpPr>
        <p:spPr>
          <a:xfrm>
            <a:off x="1551709" y="706374"/>
            <a:ext cx="6539346" cy="461665"/>
          </a:xfrm>
          <a:prstGeom prst="rect">
            <a:avLst/>
          </a:prstGeom>
          <a:noFill/>
        </p:spPr>
        <p:txBody>
          <a:bodyPr wrap="square" rtlCol="0">
            <a:spAutoFit/>
          </a:bodyPr>
          <a:lstStyle/>
          <a:p>
            <a:pPr defTabSz="877824">
              <a:spcAft>
                <a:spcPts val="600"/>
              </a:spcAft>
            </a:pPr>
            <a:r>
              <a:rPr lang="en-US" sz="2400" b="1" kern="1200" dirty="0">
                <a:solidFill>
                  <a:schemeClr val="tx1"/>
                </a:solidFill>
                <a:latin typeface="Times New Roman" panose="02020603050405020304" pitchFamily="18" charset="0"/>
                <a:ea typeface="+mn-ea"/>
                <a:cs typeface="Times New Roman" panose="02020603050405020304" pitchFamily="18" charset="0"/>
              </a:rPr>
              <a:t>What is an IP class and what are the class?</a:t>
            </a:r>
            <a:endParaRPr lang="en-US"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B351217-A0BD-D77C-B8AD-4BCA14688692}"/>
              </a:ext>
            </a:extLst>
          </p:cNvPr>
          <p:cNvSpPr txBox="1"/>
          <p:nvPr/>
        </p:nvSpPr>
        <p:spPr>
          <a:xfrm>
            <a:off x="1566672" y="1454727"/>
            <a:ext cx="9088582"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the IPv4 IP address space, there are five classes: A, B, C, D and E. Each class has a specific range of IP addresses (and ultimately dictates the number of devices you can have on your network). Primarily, class A, B, and C are used by most devices on the Internet. Class D and class E are for special uses.</a:t>
            </a:r>
          </a:p>
        </p:txBody>
      </p:sp>
    </p:spTree>
    <p:extLst>
      <p:ext uri="{BB962C8B-B14F-4D97-AF65-F5344CB8AC3E}">
        <p14:creationId xmlns:p14="http://schemas.microsoft.com/office/powerpoint/2010/main" val="3050382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CD1899-0665-4AB9-F07E-6FD964AC53E8}"/>
              </a:ext>
            </a:extLst>
          </p:cNvPr>
          <p:cNvSpPr txBox="1"/>
          <p:nvPr/>
        </p:nvSpPr>
        <p:spPr>
          <a:xfrm>
            <a:off x="1412809" y="1280169"/>
            <a:ext cx="9363205" cy="1289007"/>
          </a:xfrm>
          <a:prstGeom prst="rect">
            <a:avLst/>
          </a:prstGeom>
          <a:noFill/>
        </p:spPr>
        <p:txBody>
          <a:bodyPr wrap="square" rtlCol="0">
            <a:spAutoFit/>
          </a:bodyPr>
          <a:lstStyle/>
          <a:p>
            <a:pPr defTabSz="406908">
              <a:lnSpc>
                <a:spcPct val="150000"/>
              </a:lnSpc>
              <a:spcAft>
                <a:spcPts val="600"/>
              </a:spcAft>
            </a:pPr>
            <a:r>
              <a:rPr lang="en-GB" kern="1200" dirty="0">
                <a:solidFill>
                  <a:srgbClr val="111111"/>
                </a:solidFill>
                <a:latin typeface="Times New Roman" panose="02020603050405020304" pitchFamily="18" charset="0"/>
                <a:ea typeface="+mn-ea"/>
                <a:cs typeface="Times New Roman" panose="02020603050405020304" pitchFamily="18" charset="0"/>
              </a:rPr>
              <a:t>Subnetting is the process of creating a subnetwork (also known as a subnet) within a network. Network interfaces and devices within a subnet can communicate with each other directly. Routers facilitate communication between different subnets.</a:t>
            </a:r>
            <a:endParaRPr lang="en-CH"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FEBCF28-792E-7724-E924-F66AAFE52AD0}"/>
              </a:ext>
            </a:extLst>
          </p:cNvPr>
          <p:cNvSpPr txBox="1"/>
          <p:nvPr/>
        </p:nvSpPr>
        <p:spPr>
          <a:xfrm>
            <a:off x="1648804" y="702949"/>
            <a:ext cx="4164108" cy="461665"/>
          </a:xfrm>
          <a:prstGeom prst="rect">
            <a:avLst/>
          </a:prstGeom>
          <a:noFill/>
        </p:spPr>
        <p:txBody>
          <a:bodyPr wrap="square" rtlCol="0">
            <a:spAutoFit/>
          </a:bodyPr>
          <a:lstStyle/>
          <a:p>
            <a:pPr defTabSz="406908">
              <a:spcAft>
                <a:spcPts val="600"/>
              </a:spcAft>
            </a:pPr>
            <a:r>
              <a:rPr lang="en-US" sz="2400" b="1" kern="1200" dirty="0">
                <a:solidFill>
                  <a:schemeClr val="tx1"/>
                </a:solidFill>
                <a:latin typeface="Times New Roman" panose="02020603050405020304" pitchFamily="18" charset="0"/>
                <a:ea typeface="+mn-ea"/>
                <a:cs typeface="Times New Roman" panose="02020603050405020304" pitchFamily="18" charset="0"/>
              </a:rPr>
              <a:t>Subnetting</a:t>
            </a:r>
            <a:endParaRPr lang="en-US"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51771B3-7A3F-3AE2-EABC-BB3B639B7FEB}"/>
              </a:ext>
            </a:extLst>
          </p:cNvPr>
          <p:cNvSpPr txBox="1"/>
          <p:nvPr/>
        </p:nvSpPr>
        <p:spPr>
          <a:xfrm>
            <a:off x="1648804" y="2684731"/>
            <a:ext cx="8891214" cy="3170099"/>
          </a:xfrm>
          <a:prstGeom prst="rect">
            <a:avLst/>
          </a:prstGeom>
          <a:noFill/>
        </p:spPr>
        <p:txBody>
          <a:bodyPr wrap="square" rtlCol="0">
            <a:spAutoFit/>
          </a:bodyPr>
          <a:lstStyle/>
          <a:p>
            <a:pPr defTabSz="406908">
              <a:spcAft>
                <a:spcPts val="600"/>
              </a:spcAft>
            </a:pPr>
            <a:r>
              <a:rPr lang="en-GB" b="1" kern="1200" dirty="0">
                <a:solidFill>
                  <a:srgbClr val="111111"/>
                </a:solidFill>
                <a:latin typeface="Times New Roman" panose="02020603050405020304" pitchFamily="18" charset="0"/>
                <a:ea typeface="+mn-ea"/>
                <a:cs typeface="Times New Roman" panose="02020603050405020304" pitchFamily="18" charset="0"/>
              </a:rPr>
              <a:t>How to create a subnet</a:t>
            </a:r>
          </a:p>
          <a:p>
            <a:pPr defTabSz="406908">
              <a:spcAft>
                <a:spcPts val="600"/>
              </a:spcAft>
            </a:pPr>
            <a:r>
              <a:rPr lang="en-GB" kern="1200" dirty="0">
                <a:solidFill>
                  <a:srgbClr val="111111"/>
                </a:solidFill>
                <a:latin typeface="Times New Roman" panose="02020603050405020304" pitchFamily="18" charset="0"/>
                <a:ea typeface="+mn-ea"/>
                <a:cs typeface="Times New Roman" panose="02020603050405020304" pitchFamily="18" charset="0"/>
              </a:rPr>
              <a:t>A subnet contains three main elements:</a:t>
            </a:r>
          </a:p>
          <a:p>
            <a:pPr marL="285750" indent="-285750" defTabSz="406908">
              <a:spcAft>
                <a:spcPts val="600"/>
              </a:spcAft>
              <a:buFont typeface="Arial" panose="020B0604020202020204" pitchFamily="34" charset="0"/>
              <a:buChar char="•"/>
            </a:pPr>
            <a:r>
              <a:rPr lang="en-GB" kern="1200" dirty="0">
                <a:solidFill>
                  <a:srgbClr val="111111"/>
                </a:solidFill>
                <a:latin typeface="Times New Roman" panose="02020603050405020304" pitchFamily="18" charset="0"/>
                <a:ea typeface="+mn-ea"/>
                <a:cs typeface="Times New Roman" panose="02020603050405020304" pitchFamily="18" charset="0"/>
              </a:rPr>
              <a:t>Network address (or) subnet ID: This is always the first address of the subnet. </a:t>
            </a:r>
          </a:p>
          <a:p>
            <a:pPr marL="285750" indent="-285750" defTabSz="406908">
              <a:spcAft>
                <a:spcPts val="600"/>
              </a:spcAft>
              <a:buFont typeface="Arial" panose="020B0604020202020204" pitchFamily="34" charset="0"/>
              <a:buChar char="•"/>
            </a:pPr>
            <a:r>
              <a:rPr lang="en-GB" kern="1200" dirty="0">
                <a:solidFill>
                  <a:srgbClr val="111111"/>
                </a:solidFill>
                <a:latin typeface="Times New Roman" panose="02020603050405020304" pitchFamily="18" charset="0"/>
                <a:ea typeface="+mn-ea"/>
                <a:cs typeface="Times New Roman" panose="02020603050405020304" pitchFamily="18" charset="0"/>
              </a:rPr>
              <a:t>Broadcast address: This is always the last address of the subnet. A packet forwarded to the broadcast address is broadcasted to all the addresses in a subnet. </a:t>
            </a:r>
          </a:p>
          <a:p>
            <a:pPr marL="285750" indent="-285750" defTabSz="406908">
              <a:spcAft>
                <a:spcPts val="600"/>
              </a:spcAft>
              <a:buFont typeface="Arial" panose="020B0604020202020204" pitchFamily="34" charset="0"/>
              <a:buChar char="•"/>
            </a:pPr>
            <a:r>
              <a:rPr lang="en-GB" kern="1200" dirty="0">
                <a:solidFill>
                  <a:srgbClr val="111111"/>
                </a:solidFill>
                <a:latin typeface="Times New Roman" panose="02020603050405020304" pitchFamily="18" charset="0"/>
                <a:ea typeface="+mn-ea"/>
                <a:cs typeface="Times New Roman" panose="02020603050405020304" pitchFamily="18" charset="0"/>
              </a:rPr>
              <a:t>Subnet mask (or) netmask: This is the bitmask used to identify the subnet of an IP address by applying bitwise AND operation with the netmask and the IP address. All the IP addresses in a subnet contain an identical most-significant bit group. This is how a router identifies the subnet of an IP address since data packets only contain the destination IP address.</a:t>
            </a:r>
            <a:endParaRPr lang="en-GB" sz="2000" i="0" u="none" strike="noStrike" dirty="0">
              <a:solidFill>
                <a:srgbClr val="11111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1653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nip Diagonal Corner of Rectangle 5">
            <a:extLst>
              <a:ext uri="{FF2B5EF4-FFF2-40B4-BE49-F238E27FC236}">
                <a16:creationId xmlns:a16="http://schemas.microsoft.com/office/drawing/2014/main" id="{40FB447F-1E5A-BA09-707E-05709B6A530E}"/>
              </a:ext>
            </a:extLst>
          </p:cNvPr>
          <p:cNvSpPr/>
          <p:nvPr/>
        </p:nvSpPr>
        <p:spPr>
          <a:xfrm>
            <a:off x="1981200" y="1374881"/>
            <a:ext cx="9149820" cy="4664814"/>
          </a:xfrm>
          <a:prstGeom prst="snip2Diag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pic>
        <p:nvPicPr>
          <p:cNvPr id="3" name="Content Placeholder 4" descr="Text&#10;&#10;Description automatically generated">
            <a:extLst>
              <a:ext uri="{FF2B5EF4-FFF2-40B4-BE49-F238E27FC236}">
                <a16:creationId xmlns:a16="http://schemas.microsoft.com/office/drawing/2014/main" id="{9BF76086-4960-CEEB-D527-8F7CFABEA3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5406" y="5322473"/>
            <a:ext cx="2395505" cy="55096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7" name="TextBox 6">
            <a:extLst>
              <a:ext uri="{FF2B5EF4-FFF2-40B4-BE49-F238E27FC236}">
                <a16:creationId xmlns:a16="http://schemas.microsoft.com/office/drawing/2014/main" id="{B3B27413-A14F-3ABF-E100-CB843D3959A3}"/>
              </a:ext>
            </a:extLst>
          </p:cNvPr>
          <p:cNvSpPr txBox="1"/>
          <p:nvPr/>
        </p:nvSpPr>
        <p:spPr>
          <a:xfrm>
            <a:off x="1816310" y="3139542"/>
            <a:ext cx="8108414" cy="923330"/>
          </a:xfrm>
          <a:prstGeom prst="rect">
            <a:avLst/>
          </a:prstGeom>
          <a:noFill/>
        </p:spPr>
        <p:txBody>
          <a:bodyPr wrap="square" rtlCol="0">
            <a:spAutoFit/>
          </a:bodyPr>
          <a:lstStyle/>
          <a:p>
            <a:pPr lvl="1"/>
            <a:r>
              <a:rPr lang="en-US" dirty="0">
                <a:latin typeface="Times New Roman" panose="02020603050405020304" pitchFamily="18" charset="0"/>
                <a:cs typeface="Times New Roman" panose="02020603050405020304" pitchFamily="18" charset="0"/>
              </a:rPr>
              <a:t>1. TCP/IP protocol suite.</a:t>
            </a:r>
          </a:p>
          <a:p>
            <a:pPr lvl="1"/>
            <a:r>
              <a:rPr lang="en-US" dirty="0">
                <a:latin typeface="Times New Roman" panose="02020603050405020304" pitchFamily="18" charset="0"/>
                <a:cs typeface="Times New Roman" panose="02020603050405020304" pitchFamily="18" charset="0"/>
              </a:rPr>
              <a:t>2. Network architecture and topologies.</a:t>
            </a:r>
          </a:p>
          <a:p>
            <a:pPr lvl="1"/>
            <a:r>
              <a:rPr lang="en-US" dirty="0">
                <a:latin typeface="Times New Roman" panose="02020603050405020304" pitchFamily="18" charset="0"/>
                <a:cs typeface="Times New Roman" panose="02020603050405020304" pitchFamily="18" charset="0"/>
              </a:rPr>
              <a:t>3. IP addressing and subnetting.</a:t>
            </a:r>
          </a:p>
        </p:txBody>
      </p:sp>
      <p:grpSp>
        <p:nvGrpSpPr>
          <p:cNvPr id="2" name="Group 1">
            <a:extLst>
              <a:ext uri="{FF2B5EF4-FFF2-40B4-BE49-F238E27FC236}">
                <a16:creationId xmlns:a16="http://schemas.microsoft.com/office/drawing/2014/main" id="{83AE7396-0F96-F282-062C-B25A97D70C75}"/>
              </a:ext>
            </a:extLst>
          </p:cNvPr>
          <p:cNvGrpSpPr/>
          <p:nvPr/>
        </p:nvGrpSpPr>
        <p:grpSpPr>
          <a:xfrm>
            <a:off x="1816310" y="2149058"/>
            <a:ext cx="5121501" cy="460149"/>
            <a:chOff x="0" y="0"/>
            <a:chExt cx="5121501" cy="460149"/>
          </a:xfrm>
        </p:grpSpPr>
        <p:sp>
          <p:nvSpPr>
            <p:cNvPr id="4" name="Rectangle 3">
              <a:extLst>
                <a:ext uri="{FF2B5EF4-FFF2-40B4-BE49-F238E27FC236}">
                  <a16:creationId xmlns:a16="http://schemas.microsoft.com/office/drawing/2014/main" id="{1FC227F4-4B1A-8D7C-E354-605AF5E04856}"/>
                </a:ext>
              </a:extLst>
            </p:cNvPr>
            <p:cNvSpPr/>
            <p:nvPr/>
          </p:nvSpPr>
          <p:spPr>
            <a:xfrm>
              <a:off x="0" y="0"/>
              <a:ext cx="5121501" cy="46014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 name="TextBox 4">
              <a:extLst>
                <a:ext uri="{FF2B5EF4-FFF2-40B4-BE49-F238E27FC236}">
                  <a16:creationId xmlns:a16="http://schemas.microsoft.com/office/drawing/2014/main" id="{4F1D993C-6CD5-A6AF-6031-1C2DCDBA2118}"/>
                </a:ext>
              </a:extLst>
            </p:cNvPr>
            <p:cNvSpPr txBox="1"/>
            <p:nvPr/>
          </p:nvSpPr>
          <p:spPr>
            <a:xfrm>
              <a:off x="0" y="0"/>
              <a:ext cx="5121501" cy="46014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12928" tIns="312928" rIns="312928" bIns="312928" numCol="1" spcCol="1270" anchor="b" anchorCtr="0">
              <a:noAutofit/>
            </a:bodyPr>
            <a:lstStyle/>
            <a:p>
              <a:pPr marL="0" lvl="0" indent="0" algn="ctr" defTabSz="1955800">
                <a:lnSpc>
                  <a:spcPct val="90000"/>
                </a:lnSpc>
                <a:spcBef>
                  <a:spcPct val="0"/>
                </a:spcBef>
                <a:spcAft>
                  <a:spcPct val="35000"/>
                </a:spcAft>
                <a:buNone/>
              </a:pPr>
              <a:r>
                <a:rPr lang="en-US" sz="4000" b="1" kern="1200" dirty="0">
                  <a:latin typeface="Times New Roman" panose="02020603050405020304" pitchFamily="18" charset="0"/>
                  <a:cs typeface="Times New Roman" panose="02020603050405020304" pitchFamily="18" charset="0"/>
                </a:rPr>
                <a:t>Group Discussion</a:t>
              </a:r>
              <a:endParaRPr lang="en-CH" sz="4000" b="1" kern="12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928944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95D16-CDE9-CCA6-DF15-85960C3D3CE1}"/>
              </a:ext>
            </a:extLst>
          </p:cNvPr>
          <p:cNvSpPr txBox="1"/>
          <p:nvPr/>
        </p:nvSpPr>
        <p:spPr>
          <a:xfrm>
            <a:off x="1193006" y="1819539"/>
            <a:ext cx="9802811" cy="1625600"/>
          </a:xfrm>
          <a:prstGeom prst="rect">
            <a:avLst/>
          </a:prstGeom>
        </p:spPr>
        <p:txBody>
          <a:bodyPr vert="horz" lIns="91440" tIns="45720" rIns="91440" bIns="45720" rtlCol="0" anchor="b">
            <a:normAutofit/>
          </a:bodyPr>
          <a:lstStyle/>
          <a:p>
            <a:pPr lvl="1" algn="ctr">
              <a:lnSpc>
                <a:spcPct val="90000"/>
              </a:lnSpc>
              <a:spcBef>
                <a:spcPct val="0"/>
              </a:spcBef>
              <a:spcAft>
                <a:spcPts val="600"/>
              </a:spcAft>
            </a:pPr>
            <a:r>
              <a:rPr lang="en-US" sz="3600" b="1" dirty="0">
                <a:latin typeface="Times New Roman" panose="02020603050405020304" pitchFamily="18" charset="0"/>
                <a:ea typeface="+mj-ea"/>
                <a:cs typeface="Times New Roman" panose="02020603050405020304" pitchFamily="18" charset="0"/>
              </a:rPr>
              <a:t>2.0 </a:t>
            </a:r>
            <a:r>
              <a:rPr lang="en-US" sz="3600" b="1" kern="1200" dirty="0">
                <a:solidFill>
                  <a:schemeClr val="tx1"/>
                </a:solidFill>
                <a:latin typeface="Times New Roman" panose="02020603050405020304" pitchFamily="18" charset="0"/>
                <a:ea typeface="+mj-ea"/>
                <a:cs typeface="Times New Roman" panose="02020603050405020304" pitchFamily="18" charset="0"/>
              </a:rPr>
              <a:t>Introduction to Networking Fundamentals</a:t>
            </a:r>
          </a:p>
        </p:txBody>
      </p:sp>
      <p:pic>
        <p:nvPicPr>
          <p:cNvPr id="2" name="Content Placeholder 4" descr="Text&#10;&#10;Description automatically generated">
            <a:extLst>
              <a:ext uri="{FF2B5EF4-FFF2-40B4-BE49-F238E27FC236}">
                <a16:creationId xmlns:a16="http://schemas.microsoft.com/office/drawing/2014/main" id="{9523A1BB-1ABB-7D30-0CFF-0C19AB8993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331" y="1526990"/>
            <a:ext cx="2550160" cy="585098"/>
          </a:xfrm>
          <a:prstGeom prst="rect">
            <a:avLst/>
          </a:prstGeom>
        </p:spPr>
      </p:pic>
    </p:spTree>
    <p:extLst>
      <p:ext uri="{BB962C8B-B14F-4D97-AF65-F5344CB8AC3E}">
        <p14:creationId xmlns:p14="http://schemas.microsoft.com/office/powerpoint/2010/main" val="4006478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8D9997-2746-4064-75D8-8D66E59BBED8}"/>
              </a:ext>
            </a:extLst>
          </p:cNvPr>
          <p:cNvSpPr txBox="1"/>
          <p:nvPr/>
        </p:nvSpPr>
        <p:spPr>
          <a:xfrm>
            <a:off x="1601089" y="702515"/>
            <a:ext cx="9815056"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 the modern era of computing, networking plays a pivotal role in connecting devices, systems, and users, facilitating communication, data exchange, and resource sharing</a:t>
            </a:r>
          </a:p>
          <a:p>
            <a:endParaRPr lang="en-US" sz="20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These are some overviews of its importance:</a:t>
            </a:r>
          </a:p>
        </p:txBody>
      </p:sp>
      <p:graphicFrame>
        <p:nvGraphicFramePr>
          <p:cNvPr id="4" name="Diagram 3">
            <a:extLst>
              <a:ext uri="{FF2B5EF4-FFF2-40B4-BE49-F238E27FC236}">
                <a16:creationId xmlns:a16="http://schemas.microsoft.com/office/drawing/2014/main" id="{8D04AF39-CD20-01FA-2ED7-A200651BA7EA}"/>
              </a:ext>
            </a:extLst>
          </p:cNvPr>
          <p:cNvGraphicFramePr/>
          <p:nvPr>
            <p:extLst>
              <p:ext uri="{D42A27DB-BD31-4B8C-83A1-F6EECF244321}">
                <p14:modId xmlns:p14="http://schemas.microsoft.com/office/powerpoint/2010/main" val="2525833479"/>
              </p:ext>
            </p:extLst>
          </p:nvPr>
        </p:nvGraphicFramePr>
        <p:xfrm>
          <a:off x="2627746" y="143933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7703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95D16-CDE9-CCA6-DF15-85960C3D3CE1}"/>
              </a:ext>
            </a:extLst>
          </p:cNvPr>
          <p:cNvSpPr txBox="1"/>
          <p:nvPr/>
        </p:nvSpPr>
        <p:spPr>
          <a:xfrm>
            <a:off x="1193006" y="1819539"/>
            <a:ext cx="9802811" cy="1625600"/>
          </a:xfrm>
          <a:prstGeom prst="rect">
            <a:avLst/>
          </a:prstGeom>
        </p:spPr>
        <p:txBody>
          <a:bodyPr vert="horz" lIns="91440" tIns="45720" rIns="91440" bIns="45720" rtlCol="0" anchor="b">
            <a:normAutofit/>
          </a:bodyPr>
          <a:lstStyle/>
          <a:p>
            <a:pPr lvl="1" algn="ctr">
              <a:lnSpc>
                <a:spcPct val="90000"/>
              </a:lnSpc>
              <a:spcBef>
                <a:spcPct val="0"/>
              </a:spcBef>
              <a:spcAft>
                <a:spcPts val="600"/>
              </a:spcAft>
            </a:pPr>
            <a:r>
              <a:rPr lang="en-US" sz="3600" kern="1200" dirty="0">
                <a:solidFill>
                  <a:schemeClr val="tx1"/>
                </a:solidFill>
                <a:latin typeface="Times New Roman" panose="02020603050405020304" pitchFamily="18" charset="0"/>
                <a:ea typeface="+mj-ea"/>
                <a:cs typeface="Times New Roman" panose="02020603050405020304" pitchFamily="18" charset="0"/>
              </a:rPr>
              <a:t>2.1TCP/IP Protocol Suite</a:t>
            </a:r>
          </a:p>
        </p:txBody>
      </p:sp>
      <p:pic>
        <p:nvPicPr>
          <p:cNvPr id="3" name="Content Placeholder 4" descr="Text&#10;&#10;Description automatically generated">
            <a:extLst>
              <a:ext uri="{FF2B5EF4-FFF2-40B4-BE49-F238E27FC236}">
                <a16:creationId xmlns:a16="http://schemas.microsoft.com/office/drawing/2014/main" id="{6905F4F3-DFA0-57BC-7069-1FB693E93E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331" y="1526990"/>
            <a:ext cx="2550160" cy="585098"/>
          </a:xfrm>
          <a:prstGeom prst="rect">
            <a:avLst/>
          </a:prstGeom>
        </p:spPr>
      </p:pic>
    </p:spTree>
    <p:extLst>
      <p:ext uri="{BB962C8B-B14F-4D97-AF65-F5344CB8AC3E}">
        <p14:creationId xmlns:p14="http://schemas.microsoft.com/office/powerpoint/2010/main" val="3401788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up of numbers&#10;&#10;Description automatically generated">
            <a:extLst>
              <a:ext uri="{FF2B5EF4-FFF2-40B4-BE49-F238E27FC236}">
                <a16:creationId xmlns:a16="http://schemas.microsoft.com/office/drawing/2014/main" id="{AC355E92-0E03-7B61-F8A9-FA54A0CE61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0752" y="1616622"/>
            <a:ext cx="4281381" cy="3624754"/>
          </a:xfrm>
          <a:prstGeom prst="rect">
            <a:avLst/>
          </a:prstGeom>
        </p:spPr>
      </p:pic>
      <p:sp>
        <p:nvSpPr>
          <p:cNvPr id="3" name="TextBox 2">
            <a:extLst>
              <a:ext uri="{FF2B5EF4-FFF2-40B4-BE49-F238E27FC236}">
                <a16:creationId xmlns:a16="http://schemas.microsoft.com/office/drawing/2014/main" id="{93E56CF6-AE37-5CD6-2511-9B3643AFA7E5}"/>
              </a:ext>
            </a:extLst>
          </p:cNvPr>
          <p:cNvSpPr txBox="1"/>
          <p:nvPr/>
        </p:nvSpPr>
        <p:spPr>
          <a:xfrm>
            <a:off x="1495064" y="1902203"/>
            <a:ext cx="5072233" cy="3053593"/>
          </a:xfrm>
          <a:prstGeom prst="rect">
            <a:avLst/>
          </a:prstGeom>
          <a:noFill/>
        </p:spPr>
        <p:txBody>
          <a:bodyPr wrap="square" rtlCol="0">
            <a:spAutoFit/>
          </a:bodyPr>
          <a:lstStyle/>
          <a:p>
            <a:pPr defTabSz="443484">
              <a:lnSpc>
                <a:spcPct val="150000"/>
              </a:lnSpc>
              <a:spcAft>
                <a:spcPts val="776"/>
              </a:spcAft>
            </a:pPr>
            <a:r>
              <a:rPr lang="en-US" b="1" kern="100" dirty="0">
                <a:latin typeface="Times New Roman" panose="02020603050405020304" pitchFamily="18" charset="0"/>
                <a:ea typeface="+mn-ea"/>
                <a:cs typeface="Times New Roman" panose="02020603050405020304" pitchFamily="18" charset="0"/>
              </a:rPr>
              <a:t>What is TCP/IP?</a:t>
            </a:r>
          </a:p>
          <a:p>
            <a:pPr defTabSz="443484">
              <a:lnSpc>
                <a:spcPct val="150000"/>
              </a:lnSpc>
              <a:spcAft>
                <a:spcPts val="776"/>
              </a:spcAft>
            </a:pPr>
            <a:r>
              <a:rPr lang="en-US" kern="100" dirty="0">
                <a:latin typeface="Times New Roman" panose="02020603050405020304" pitchFamily="18" charset="0"/>
                <a:ea typeface="+mn-ea"/>
                <a:cs typeface="Times New Roman" panose="02020603050405020304" pitchFamily="18" charset="0"/>
              </a:rPr>
              <a:t>A collection of networking protocols known as TCP/IP, or Transmission Control Protocol/Internet Protocol, regulates data exchange between devices linked to networks, including the internet. It serves as the basis for data transmission in a significant portion of global computer networks.</a:t>
            </a:r>
            <a:endParaRPr lang="en-US" sz="20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367837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A0E39E-9D0E-676F-C28C-1472EB9CEB82}"/>
              </a:ext>
            </a:extLst>
          </p:cNvPr>
          <p:cNvSpPr txBox="1"/>
          <p:nvPr/>
        </p:nvSpPr>
        <p:spPr>
          <a:xfrm>
            <a:off x="1490903" y="482601"/>
            <a:ext cx="9437159" cy="1278466"/>
          </a:xfrm>
          <a:prstGeom prst="rect">
            <a:avLst/>
          </a:prstGeom>
        </p:spPr>
        <p:txBody>
          <a:bodyPr vert="horz" lIns="91440" tIns="45720" rIns="91440" bIns="45720" rtlCol="0" anchor="ctr">
            <a:normAutofit/>
          </a:bodyPr>
          <a:lstStyle/>
          <a:p>
            <a:pPr>
              <a:spcBef>
                <a:spcPct val="0"/>
              </a:spcBef>
              <a:spcAft>
                <a:spcPts val="600"/>
              </a:spcAft>
            </a:pPr>
            <a:r>
              <a:rPr lang="en-US" sz="2400" b="1" cap="all" dirty="0">
                <a:ln w="3175" cmpd="sng">
                  <a:noFill/>
                </a:ln>
                <a:latin typeface="+mj-lt"/>
                <a:ea typeface="+mj-ea"/>
                <a:cs typeface="+mj-cs"/>
              </a:rPr>
              <a:t>Historical background and development of a TCP/IP</a:t>
            </a:r>
          </a:p>
        </p:txBody>
      </p:sp>
      <p:sp>
        <p:nvSpPr>
          <p:cNvPr id="4" name="TextBox 3">
            <a:extLst>
              <a:ext uri="{FF2B5EF4-FFF2-40B4-BE49-F238E27FC236}">
                <a16:creationId xmlns:a16="http://schemas.microsoft.com/office/drawing/2014/main" id="{458C5AEE-47B8-AF5B-9E31-AEE9B28926EF}"/>
              </a:ext>
            </a:extLst>
          </p:cNvPr>
          <p:cNvSpPr txBox="1"/>
          <p:nvPr/>
        </p:nvSpPr>
        <p:spPr>
          <a:xfrm>
            <a:off x="1490902" y="1761067"/>
            <a:ext cx="9437159" cy="3725333"/>
          </a:xfrm>
          <a:prstGeom prst="rect">
            <a:avLst/>
          </a:prstGeom>
        </p:spPr>
        <p:txBody>
          <a:bodyPr vert="horz" lIns="91440" tIns="45720" rIns="91440" bIns="45720" rtlCol="0" anchor="ctr">
            <a:normAutofit/>
          </a:bodyPr>
          <a:lstStyle/>
          <a:p>
            <a:pPr>
              <a:lnSpc>
                <a:spcPct val="90000"/>
              </a:lnSpc>
              <a:spcAft>
                <a:spcPts val="1000"/>
              </a:spcAft>
              <a:buClr>
                <a:schemeClr val="tx1"/>
              </a:buClr>
              <a:buSzPct val="100000"/>
            </a:pPr>
            <a:r>
              <a:rPr lang="en-US" b="1" dirty="0"/>
              <a:t>Birth of TCP/IP (1970s):</a:t>
            </a:r>
          </a:p>
          <a:p>
            <a:pPr>
              <a:lnSpc>
                <a:spcPct val="90000"/>
              </a:lnSpc>
              <a:spcAft>
                <a:spcPts val="1000"/>
              </a:spcAft>
              <a:buClr>
                <a:schemeClr val="tx1"/>
              </a:buClr>
              <a:buSzPct val="100000"/>
            </a:pPr>
            <a:r>
              <a:rPr lang="en-US" dirty="0"/>
              <a:t>The most popular network protocol in the world, TCP/IP protocol suite, was designed in 1970s by 2 DARPA scientists—</a:t>
            </a:r>
            <a:r>
              <a:rPr lang="en-US" dirty="0" err="1"/>
              <a:t>Vint</a:t>
            </a:r>
            <a:r>
              <a:rPr lang="en-US" dirty="0"/>
              <a:t> Cerf and Bob Kahn, people most often called the fathers of the Internet.</a:t>
            </a:r>
          </a:p>
          <a:p>
            <a:pPr>
              <a:lnSpc>
                <a:spcPct val="90000"/>
              </a:lnSpc>
              <a:spcAft>
                <a:spcPts val="1000"/>
              </a:spcAft>
              <a:buClr>
                <a:schemeClr val="tx1"/>
              </a:buClr>
              <a:buSzPct val="100000"/>
            </a:pPr>
            <a:endParaRPr lang="en-US" dirty="0"/>
          </a:p>
          <a:p>
            <a:pPr>
              <a:lnSpc>
                <a:spcPct val="90000"/>
              </a:lnSpc>
              <a:spcAft>
                <a:spcPts val="1000"/>
              </a:spcAft>
              <a:buClr>
                <a:schemeClr val="tx1"/>
              </a:buClr>
              <a:buSzPct val="100000"/>
            </a:pPr>
            <a:r>
              <a:rPr lang="en-US" dirty="0"/>
              <a:t>In the spring of 1973, they started by conducting research on reliable data communications across packet radio networks, factored in lessons learned from the Networking Control Protocol, and then created the next generation Transmission Control Protocol (TCP), the standard protocol used on the Internet today.</a:t>
            </a:r>
          </a:p>
          <a:p>
            <a:pPr>
              <a:lnSpc>
                <a:spcPct val="90000"/>
              </a:lnSpc>
              <a:spcAft>
                <a:spcPts val="1000"/>
              </a:spcAft>
              <a:buClr>
                <a:schemeClr val="tx1"/>
              </a:buClr>
              <a:buSzPct val="100000"/>
            </a:pPr>
            <a:endParaRPr lang="en-US" dirty="0"/>
          </a:p>
          <a:p>
            <a:pPr>
              <a:lnSpc>
                <a:spcPct val="90000"/>
              </a:lnSpc>
              <a:spcAft>
                <a:spcPts val="1000"/>
              </a:spcAft>
              <a:buClr>
                <a:schemeClr val="tx1"/>
              </a:buClr>
              <a:buSzPct val="100000"/>
            </a:pPr>
            <a:r>
              <a:rPr lang="en-US" dirty="0">
                <a:hlinkClick r:id="rId2"/>
              </a:rPr>
              <a:t>https://en.wikipedia.org/wiki/Internet_protocol_suite</a:t>
            </a:r>
            <a:endParaRPr lang="en-US" dirty="0"/>
          </a:p>
        </p:txBody>
      </p:sp>
    </p:spTree>
    <p:extLst>
      <p:ext uri="{BB962C8B-B14F-4D97-AF65-F5344CB8AC3E}">
        <p14:creationId xmlns:p14="http://schemas.microsoft.com/office/powerpoint/2010/main" val="2400144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6DF475-7884-9857-461A-29DF119BE651}"/>
              </a:ext>
            </a:extLst>
          </p:cNvPr>
          <p:cNvSpPr txBox="1"/>
          <p:nvPr/>
        </p:nvSpPr>
        <p:spPr>
          <a:xfrm>
            <a:off x="1530927" y="3793945"/>
            <a:ext cx="9975272" cy="2557303"/>
          </a:xfrm>
          <a:prstGeom prst="rect">
            <a:avLst/>
          </a:prstGeom>
          <a:noFill/>
        </p:spPr>
        <p:txBody>
          <a:bodyPr wrap="square" rtlCol="0">
            <a:spAutoFit/>
          </a:bodyPr>
          <a:lstStyle/>
          <a:p>
            <a:pPr marL="0" marR="0">
              <a:lnSpc>
                <a:spcPct val="107000"/>
              </a:lnSpc>
              <a:spcBef>
                <a:spcPts val="0"/>
              </a:spcBef>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Internet Protocol (IP):</a:t>
            </a:r>
          </a:p>
          <a:p>
            <a:pPr marL="285750" marR="0" indent="-285750">
              <a:lnSpc>
                <a:spcPct val="107000"/>
              </a:lnSpc>
              <a:spcBef>
                <a:spcPts val="0"/>
              </a:spcBef>
              <a:spcAft>
                <a:spcPts val="800"/>
              </a:spcAft>
              <a:buFont typeface="Arial" panose="020B0604020202020204" pitchFamily="34" charset="0"/>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IP is another fundamental protocol in the TCP/IP suite.</a:t>
            </a:r>
          </a:p>
          <a:p>
            <a:pPr marL="285750" marR="0" indent="-285750">
              <a:lnSpc>
                <a:spcPct val="107000"/>
              </a:lnSpc>
              <a:spcBef>
                <a:spcPts val="0"/>
              </a:spcBef>
              <a:spcAft>
                <a:spcPts val="800"/>
              </a:spcAft>
              <a:buFont typeface="Arial" panose="020B0604020202020204" pitchFamily="34" charset="0"/>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It provides the addressing and routing mechanism for packets of data to be transmitted across networks.</a:t>
            </a:r>
          </a:p>
          <a:p>
            <a:pPr marL="285750" marR="0" indent="-285750">
              <a:lnSpc>
                <a:spcPct val="107000"/>
              </a:lnSpc>
              <a:spcBef>
                <a:spcPts val="0"/>
              </a:spcBef>
              <a:spcAft>
                <a:spcPts val="800"/>
              </a:spcAft>
              <a:buFont typeface="Arial" panose="020B0604020202020204" pitchFamily="34" charset="0"/>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IP assigns a unique numerical address (IP address) to each device connected to a network, allowing data to be routed to its intended destination.</a:t>
            </a:r>
          </a:p>
          <a:p>
            <a:pPr marL="285750" marR="0" indent="-285750">
              <a:lnSpc>
                <a:spcPct val="107000"/>
              </a:lnSpc>
              <a:spcBef>
                <a:spcPts val="0"/>
              </a:spcBef>
              <a:spcAft>
                <a:spcPts val="800"/>
              </a:spcAft>
              <a:buFont typeface="Arial" panose="020B0604020202020204" pitchFamily="34" charset="0"/>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It also defines how packets are formatted and transmitted, including specifications for packet headers, addressing, and fragmentation.</a:t>
            </a:r>
          </a:p>
        </p:txBody>
      </p:sp>
      <p:sp>
        <p:nvSpPr>
          <p:cNvPr id="3" name="TextBox 2">
            <a:extLst>
              <a:ext uri="{FF2B5EF4-FFF2-40B4-BE49-F238E27FC236}">
                <a16:creationId xmlns:a16="http://schemas.microsoft.com/office/drawing/2014/main" id="{3CB17471-4B86-50A7-D4E1-82C95B5D2A36}"/>
              </a:ext>
            </a:extLst>
          </p:cNvPr>
          <p:cNvSpPr txBox="1"/>
          <p:nvPr/>
        </p:nvSpPr>
        <p:spPr>
          <a:xfrm>
            <a:off x="1530927" y="1088519"/>
            <a:ext cx="9795164" cy="2585323"/>
          </a:xfrm>
          <a:prstGeom prst="rect">
            <a:avLst/>
          </a:prstGeom>
          <a:noFill/>
        </p:spPr>
        <p:txBody>
          <a:bodyPr wrap="square" rtlCol="0">
            <a:spAutoFit/>
          </a:bodyPr>
          <a:lstStyle/>
          <a:p>
            <a:r>
              <a:rPr lang="en-US" sz="1800" b="1" dirty="0">
                <a:effectLst/>
                <a:latin typeface="Times New Roman" panose="02020603050405020304" pitchFamily="18" charset="0"/>
                <a:ea typeface="Aptos" panose="020B0004020202020204" pitchFamily="34" charset="0"/>
                <a:cs typeface="Times New Roman" panose="02020603050405020304" pitchFamily="18" charset="0"/>
              </a:rPr>
              <a:t>Transmission Control Protocol (TCP):</a:t>
            </a:r>
          </a:p>
          <a:p>
            <a:endParaRPr lang="en-US" sz="1800" dirty="0">
              <a:effectLst/>
              <a:latin typeface="Times New Roman" panose="02020603050405020304" pitchFamily="18" charset="0"/>
              <a:ea typeface="Aptos" panose="020B0004020202020204" pitchFamily="34"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Aptos" panose="020B0004020202020204" pitchFamily="34" charset="0"/>
                <a:cs typeface="Times New Roman" panose="02020603050405020304" pitchFamily="18" charset="0"/>
              </a:rPr>
              <a:t>Within the TCP/IP suite, TCP is one of the primary protocols.</a:t>
            </a:r>
          </a:p>
          <a:p>
            <a:pPr marL="285750" indent="-285750">
              <a:buFont typeface="Arial" panose="020B0604020202020204" pitchFamily="34" charset="0"/>
              <a:buChar char="•"/>
            </a:pPr>
            <a:r>
              <a:rPr lang="en-US" sz="1800" dirty="0">
                <a:effectLst/>
                <a:latin typeface="Times New Roman" panose="02020603050405020304" pitchFamily="18" charset="0"/>
                <a:ea typeface="Aptos" panose="020B0004020202020204" pitchFamily="34" charset="0"/>
                <a:cs typeface="Times New Roman" panose="02020603050405020304" pitchFamily="18" charset="0"/>
              </a:rPr>
              <a:t>It guarantees that data packets are sent on a network in a dependable and structured method between devices.</a:t>
            </a:r>
          </a:p>
          <a:p>
            <a:pPr marL="285750" indent="-285750">
              <a:buFont typeface="Arial" panose="020B0604020202020204" pitchFamily="34" charset="0"/>
              <a:buChar char="•"/>
            </a:pPr>
            <a:r>
              <a:rPr lang="en-US" sz="1800" dirty="0">
                <a:effectLst/>
                <a:latin typeface="Times New Roman" panose="02020603050405020304" pitchFamily="18" charset="0"/>
                <a:ea typeface="Aptos" panose="020B0004020202020204" pitchFamily="34" charset="0"/>
                <a:cs typeface="Times New Roman" panose="02020603050405020304" pitchFamily="18" charset="0"/>
              </a:rPr>
              <a:t>TCP breaks data into smaller packets and attaches error-checking data, sequencing information, and other information to each packet.</a:t>
            </a:r>
          </a:p>
          <a:p>
            <a:pPr marL="285750" indent="-285750">
              <a:buFont typeface="Arial" panose="020B0604020202020204" pitchFamily="34" charset="0"/>
              <a:buChar char="•"/>
            </a:pPr>
            <a:r>
              <a:rPr lang="en-US" sz="1800" dirty="0">
                <a:effectLst/>
                <a:latin typeface="Times New Roman" panose="02020603050405020304" pitchFamily="18" charset="0"/>
                <a:ea typeface="Aptos" panose="020B0004020202020204" pitchFamily="34" charset="0"/>
                <a:cs typeface="Times New Roman" panose="02020603050405020304" pitchFamily="18" charset="0"/>
              </a:rPr>
              <a:t>It controls the flow of data, handles retransmissions in the event of packet loss or mistakes, and makes sure the data reaches its destination secure and in the right order.</a:t>
            </a:r>
          </a:p>
        </p:txBody>
      </p:sp>
      <p:sp>
        <p:nvSpPr>
          <p:cNvPr id="4" name="TextBox 3">
            <a:extLst>
              <a:ext uri="{FF2B5EF4-FFF2-40B4-BE49-F238E27FC236}">
                <a16:creationId xmlns:a16="http://schemas.microsoft.com/office/drawing/2014/main" id="{6E1EB33B-EE9B-9F81-1D1E-3627D6E914A3}"/>
              </a:ext>
            </a:extLst>
          </p:cNvPr>
          <p:cNvSpPr txBox="1"/>
          <p:nvPr/>
        </p:nvSpPr>
        <p:spPr>
          <a:xfrm>
            <a:off x="1530927" y="506751"/>
            <a:ext cx="4322618"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Descripting TCP/IP</a:t>
            </a:r>
          </a:p>
        </p:txBody>
      </p:sp>
    </p:spTree>
    <p:extLst>
      <p:ext uri="{BB962C8B-B14F-4D97-AF65-F5344CB8AC3E}">
        <p14:creationId xmlns:p14="http://schemas.microsoft.com/office/powerpoint/2010/main" val="10419252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Custom 1">
      <a:majorFont>
        <a:latin typeface="Times New Roman"/>
        <a:ea typeface=""/>
        <a:cs typeface=""/>
      </a:majorFont>
      <a:minorFont>
        <a:latin typeface="Times New Roman"/>
        <a:ea typeface=""/>
        <a:cs typeface=""/>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Parallax</Template>
  <TotalTime>1663</TotalTime>
  <Words>2295</Words>
  <Application>Microsoft Macintosh PowerPoint</Application>
  <PresentationFormat>Widescreen</PresentationFormat>
  <Paragraphs>188</Paragraphs>
  <Slides>36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Times New Roman</vt:lpstr>
      <vt:lpstr>Parallax</vt:lpstr>
      <vt:lpstr>PowerPoint Presentation</vt:lpstr>
      <vt:lpstr>PowerPoint Presentation</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Achini Fernando</dc:creator>
  <cp:lastModifiedBy>Zaidh Ansar</cp:lastModifiedBy>
  <cp:revision>45</cp:revision>
  <dcterms:created xsi:type="dcterms:W3CDTF">2022-09-30T09:18:16Z</dcterms:created>
  <dcterms:modified xsi:type="dcterms:W3CDTF">2024-05-23T07:31:01Z</dcterms:modified>
</cp:coreProperties>
</file>