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64" r:id="rId2"/>
    <p:sldId id="266" r:id="rId3"/>
    <p:sldId id="265" r:id="rId4"/>
    <p:sldId id="336" r:id="rId5"/>
    <p:sldId id="337" r:id="rId6"/>
    <p:sldId id="272" r:id="rId7"/>
    <p:sldId id="324" r:id="rId8"/>
    <p:sldId id="338" r:id="rId9"/>
    <p:sldId id="339" r:id="rId10"/>
    <p:sldId id="332" r:id="rId11"/>
    <p:sldId id="326" r:id="rId12"/>
    <p:sldId id="340" r:id="rId13"/>
    <p:sldId id="341" r:id="rId14"/>
    <p:sldId id="342" r:id="rId15"/>
    <p:sldId id="333" r:id="rId16"/>
    <p:sldId id="328" r:id="rId17"/>
    <p:sldId id="343" r:id="rId18"/>
    <p:sldId id="344" r:id="rId19"/>
    <p:sldId id="335" r:id="rId20"/>
    <p:sldId id="293" r:id="rId21"/>
    <p:sldId id="346" r:id="rId22"/>
    <p:sldId id="334" r:id="rId23"/>
    <p:sldId id="330" r:id="rId24"/>
    <p:sldId id="295"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79" autoAdjust="0"/>
    <p:restoredTop sz="94660"/>
  </p:normalViewPr>
  <p:slideViewPr>
    <p:cSldViewPr snapToGrid="0">
      <p:cViewPr varScale="1">
        <p:scale>
          <a:sx n="113" d="100"/>
          <a:sy n="113" d="100"/>
        </p:scale>
        <p:origin x="5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CB05C3-466E-4345-AC3B-4D0141478115}"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26CB62AE-664A-49C3-845C-FDE6532E1A93}">
      <dgm:prSet/>
      <dgm:spPr/>
      <dgm:t>
        <a:bodyPr/>
        <a:lstStyle/>
        <a:p>
          <a:r>
            <a:rPr lang="en-US" dirty="0">
              <a:latin typeface="Times New Roman" panose="02020603050405020304" pitchFamily="18" charset="0"/>
              <a:cs typeface="Times New Roman" panose="02020603050405020304" pitchFamily="18" charset="0"/>
            </a:rPr>
            <a:t>5.1 Network Devices (routers, switches, firewalls)</a:t>
          </a:r>
        </a:p>
      </dgm:t>
    </dgm:pt>
    <dgm:pt modelId="{759814AC-ECD8-4313-91AC-8EA34012C9A2}" type="parTrans" cxnId="{6FD866A9-0F56-448B-9FDD-EE49B82456E4}">
      <dgm:prSet/>
      <dgm:spPr/>
      <dgm:t>
        <a:bodyPr/>
        <a:lstStyle/>
        <a:p>
          <a:endParaRPr lang="en-US"/>
        </a:p>
      </dgm:t>
    </dgm:pt>
    <dgm:pt modelId="{3AD9D831-A4AF-45EA-AE27-5E02DDC85020}" type="sibTrans" cxnId="{6FD866A9-0F56-448B-9FDD-EE49B82456E4}">
      <dgm:prSet/>
      <dgm:spPr/>
      <dgm:t>
        <a:bodyPr/>
        <a:lstStyle/>
        <a:p>
          <a:endParaRPr lang="en-US"/>
        </a:p>
      </dgm:t>
    </dgm:pt>
    <dgm:pt modelId="{65758879-F19B-43C2-8B73-69ADBDA4E38B}">
      <dgm:prSet/>
      <dgm:spPr/>
      <dgm:t>
        <a:bodyPr/>
        <a:lstStyle/>
        <a:p>
          <a:r>
            <a:rPr lang="en-US" dirty="0">
              <a:latin typeface="Times New Roman" panose="02020603050405020304" pitchFamily="18" charset="0"/>
              <a:cs typeface="Times New Roman" panose="02020603050405020304" pitchFamily="18" charset="0"/>
            </a:rPr>
            <a:t>5.2 VLANs and Trucking</a:t>
          </a:r>
        </a:p>
      </dgm:t>
    </dgm:pt>
    <dgm:pt modelId="{D30AE5CB-65E6-488F-A4E2-B2A56F43856B}" type="parTrans" cxnId="{C6EC9A23-68F3-4E68-9C5A-40C6FD56986C}">
      <dgm:prSet/>
      <dgm:spPr/>
      <dgm:t>
        <a:bodyPr/>
        <a:lstStyle/>
        <a:p>
          <a:endParaRPr lang="en-US"/>
        </a:p>
      </dgm:t>
    </dgm:pt>
    <dgm:pt modelId="{766255C7-3D4F-467E-AA82-96F3806837BA}" type="sibTrans" cxnId="{C6EC9A23-68F3-4E68-9C5A-40C6FD56986C}">
      <dgm:prSet/>
      <dgm:spPr/>
      <dgm:t>
        <a:bodyPr/>
        <a:lstStyle/>
        <a:p>
          <a:endParaRPr lang="en-US"/>
        </a:p>
      </dgm:t>
    </dgm:pt>
    <dgm:pt modelId="{AF0CD500-1F75-4985-BDA4-D0AF49F64CA1}">
      <dgm:prSet/>
      <dgm:spPr/>
      <dgm:t>
        <a:bodyPr/>
        <a:lstStyle/>
        <a:p>
          <a:r>
            <a:rPr lang="en-US" dirty="0">
              <a:latin typeface="Times New Roman" panose="02020603050405020304" pitchFamily="18" charset="0"/>
              <a:cs typeface="Times New Roman" panose="02020603050405020304" pitchFamily="18" charset="0"/>
            </a:rPr>
            <a:t>5.3 Virtual Private Networks (VPNs)</a:t>
          </a:r>
        </a:p>
      </dgm:t>
    </dgm:pt>
    <dgm:pt modelId="{DF5386E7-3893-4243-BE1C-DBFA33B11868}" type="parTrans" cxnId="{2AD009AD-1909-454E-813D-04272368339F}">
      <dgm:prSet/>
      <dgm:spPr/>
      <dgm:t>
        <a:bodyPr/>
        <a:lstStyle/>
        <a:p>
          <a:endParaRPr lang="en-US"/>
        </a:p>
      </dgm:t>
    </dgm:pt>
    <dgm:pt modelId="{2BEE8E6D-C50D-4B47-94BE-DAA0E84D0CEB}" type="sibTrans" cxnId="{2AD009AD-1909-454E-813D-04272368339F}">
      <dgm:prSet/>
      <dgm:spPr/>
      <dgm:t>
        <a:bodyPr/>
        <a:lstStyle/>
        <a:p>
          <a:endParaRPr lang="en-US"/>
        </a:p>
      </dgm:t>
    </dgm:pt>
    <dgm:pt modelId="{0A5FE9B4-3313-4203-A398-2429EF2ACC41}">
      <dgm:prSet/>
      <dgm:spPr/>
      <dgm:t>
        <a:bodyPr/>
        <a:lstStyle/>
        <a:p>
          <a:r>
            <a:rPr lang="en-US" dirty="0">
              <a:latin typeface="Times New Roman" panose="02020603050405020304" pitchFamily="18" charset="0"/>
              <a:cs typeface="Times New Roman" panose="02020603050405020304" pitchFamily="18" charset="0"/>
            </a:rPr>
            <a:t>5.4 Wireless Network Administration</a:t>
          </a:r>
        </a:p>
      </dgm:t>
    </dgm:pt>
    <dgm:pt modelId="{26D99FBA-7A9D-4149-A5CA-25A7E6295653}" type="parTrans" cxnId="{FD0AEE07-7788-4089-8AA0-612305BB9878}">
      <dgm:prSet/>
      <dgm:spPr/>
      <dgm:t>
        <a:bodyPr/>
        <a:lstStyle/>
        <a:p>
          <a:endParaRPr lang="en-US"/>
        </a:p>
      </dgm:t>
    </dgm:pt>
    <dgm:pt modelId="{45FB9A3A-53ED-4A26-9D13-386F1A747E9C}" type="sibTrans" cxnId="{FD0AEE07-7788-4089-8AA0-612305BB9878}">
      <dgm:prSet/>
      <dgm:spPr/>
      <dgm:t>
        <a:bodyPr/>
        <a:lstStyle/>
        <a:p>
          <a:endParaRPr lang="en-US"/>
        </a:p>
      </dgm:t>
    </dgm:pt>
    <dgm:pt modelId="{4646BE1F-FD95-F446-9497-05D6AAC7C628}" type="pres">
      <dgm:prSet presAssocID="{D5CB05C3-466E-4345-AC3B-4D0141478115}" presName="linear" presStyleCnt="0">
        <dgm:presLayoutVars>
          <dgm:animLvl val="lvl"/>
          <dgm:resizeHandles val="exact"/>
        </dgm:presLayoutVars>
      </dgm:prSet>
      <dgm:spPr/>
    </dgm:pt>
    <dgm:pt modelId="{4C32CA31-0C20-5C40-8E8E-D1AD4B84C9E0}" type="pres">
      <dgm:prSet presAssocID="{26CB62AE-664A-49C3-845C-FDE6532E1A93}" presName="parentText" presStyleLbl="node1" presStyleIdx="0" presStyleCnt="4">
        <dgm:presLayoutVars>
          <dgm:chMax val="0"/>
          <dgm:bulletEnabled val="1"/>
        </dgm:presLayoutVars>
      </dgm:prSet>
      <dgm:spPr/>
    </dgm:pt>
    <dgm:pt modelId="{A1028670-2440-4E47-AD10-9104EE5C6119}" type="pres">
      <dgm:prSet presAssocID="{3AD9D831-A4AF-45EA-AE27-5E02DDC85020}" presName="spacer" presStyleCnt="0"/>
      <dgm:spPr/>
    </dgm:pt>
    <dgm:pt modelId="{51294EB7-53BA-4346-A128-DA5D9C6B2B38}" type="pres">
      <dgm:prSet presAssocID="{65758879-F19B-43C2-8B73-69ADBDA4E38B}" presName="parentText" presStyleLbl="node1" presStyleIdx="1" presStyleCnt="4">
        <dgm:presLayoutVars>
          <dgm:chMax val="0"/>
          <dgm:bulletEnabled val="1"/>
        </dgm:presLayoutVars>
      </dgm:prSet>
      <dgm:spPr/>
    </dgm:pt>
    <dgm:pt modelId="{7BE17E65-E4A6-244A-9C51-8FAA308E040B}" type="pres">
      <dgm:prSet presAssocID="{766255C7-3D4F-467E-AA82-96F3806837BA}" presName="spacer" presStyleCnt="0"/>
      <dgm:spPr/>
    </dgm:pt>
    <dgm:pt modelId="{0EA1E8FE-EDCD-4449-AD0D-10F9DA53B50C}" type="pres">
      <dgm:prSet presAssocID="{AF0CD500-1F75-4985-BDA4-D0AF49F64CA1}" presName="parentText" presStyleLbl="node1" presStyleIdx="2" presStyleCnt="4">
        <dgm:presLayoutVars>
          <dgm:chMax val="0"/>
          <dgm:bulletEnabled val="1"/>
        </dgm:presLayoutVars>
      </dgm:prSet>
      <dgm:spPr/>
    </dgm:pt>
    <dgm:pt modelId="{E14C1570-06FB-2144-A8BD-650ABABA92BD}" type="pres">
      <dgm:prSet presAssocID="{2BEE8E6D-C50D-4B47-94BE-DAA0E84D0CEB}" presName="spacer" presStyleCnt="0"/>
      <dgm:spPr/>
    </dgm:pt>
    <dgm:pt modelId="{94276ADD-F050-4B42-9CEE-2BBCB50E73AC}" type="pres">
      <dgm:prSet presAssocID="{0A5FE9B4-3313-4203-A398-2429EF2ACC41}" presName="parentText" presStyleLbl="node1" presStyleIdx="3" presStyleCnt="4">
        <dgm:presLayoutVars>
          <dgm:chMax val="0"/>
          <dgm:bulletEnabled val="1"/>
        </dgm:presLayoutVars>
      </dgm:prSet>
      <dgm:spPr/>
    </dgm:pt>
  </dgm:ptLst>
  <dgm:cxnLst>
    <dgm:cxn modelId="{FD0AEE07-7788-4089-8AA0-612305BB9878}" srcId="{D5CB05C3-466E-4345-AC3B-4D0141478115}" destId="{0A5FE9B4-3313-4203-A398-2429EF2ACC41}" srcOrd="3" destOrd="0" parTransId="{26D99FBA-7A9D-4149-A5CA-25A7E6295653}" sibTransId="{45FB9A3A-53ED-4A26-9D13-386F1A747E9C}"/>
    <dgm:cxn modelId="{C6EC9A23-68F3-4E68-9C5A-40C6FD56986C}" srcId="{D5CB05C3-466E-4345-AC3B-4D0141478115}" destId="{65758879-F19B-43C2-8B73-69ADBDA4E38B}" srcOrd="1" destOrd="0" parTransId="{D30AE5CB-65E6-488F-A4E2-B2A56F43856B}" sibTransId="{766255C7-3D4F-467E-AA82-96F3806837BA}"/>
    <dgm:cxn modelId="{51FA2138-B60D-574A-9F91-05C11CB10728}" type="presOf" srcId="{26CB62AE-664A-49C3-845C-FDE6532E1A93}" destId="{4C32CA31-0C20-5C40-8E8E-D1AD4B84C9E0}" srcOrd="0" destOrd="0" presId="urn:microsoft.com/office/officeart/2005/8/layout/vList2"/>
    <dgm:cxn modelId="{8D72C867-8A65-6D48-8A3B-3057FD4C7822}" type="presOf" srcId="{AF0CD500-1F75-4985-BDA4-D0AF49F64CA1}" destId="{0EA1E8FE-EDCD-4449-AD0D-10F9DA53B50C}" srcOrd="0" destOrd="0" presId="urn:microsoft.com/office/officeart/2005/8/layout/vList2"/>
    <dgm:cxn modelId="{6FD866A9-0F56-448B-9FDD-EE49B82456E4}" srcId="{D5CB05C3-466E-4345-AC3B-4D0141478115}" destId="{26CB62AE-664A-49C3-845C-FDE6532E1A93}" srcOrd="0" destOrd="0" parTransId="{759814AC-ECD8-4313-91AC-8EA34012C9A2}" sibTransId="{3AD9D831-A4AF-45EA-AE27-5E02DDC85020}"/>
    <dgm:cxn modelId="{2AD009AD-1909-454E-813D-04272368339F}" srcId="{D5CB05C3-466E-4345-AC3B-4D0141478115}" destId="{AF0CD500-1F75-4985-BDA4-D0AF49F64CA1}" srcOrd="2" destOrd="0" parTransId="{DF5386E7-3893-4243-BE1C-DBFA33B11868}" sibTransId="{2BEE8E6D-C50D-4B47-94BE-DAA0E84D0CEB}"/>
    <dgm:cxn modelId="{390C43CC-42DD-9B40-8536-D3D8AF497B15}" type="presOf" srcId="{65758879-F19B-43C2-8B73-69ADBDA4E38B}" destId="{51294EB7-53BA-4346-A128-DA5D9C6B2B38}" srcOrd="0" destOrd="0" presId="urn:microsoft.com/office/officeart/2005/8/layout/vList2"/>
    <dgm:cxn modelId="{84E2E2D0-0083-C04C-9C2B-3ACCF13AC199}" type="presOf" srcId="{0A5FE9B4-3313-4203-A398-2429EF2ACC41}" destId="{94276ADD-F050-4B42-9CEE-2BBCB50E73AC}" srcOrd="0" destOrd="0" presId="urn:microsoft.com/office/officeart/2005/8/layout/vList2"/>
    <dgm:cxn modelId="{001171DF-1CA2-5E42-AAD9-23BC32B2D761}" type="presOf" srcId="{D5CB05C3-466E-4345-AC3B-4D0141478115}" destId="{4646BE1F-FD95-F446-9497-05D6AAC7C628}" srcOrd="0" destOrd="0" presId="urn:microsoft.com/office/officeart/2005/8/layout/vList2"/>
    <dgm:cxn modelId="{8676C499-BCB9-0241-AB93-1FE0A05DEB66}" type="presParOf" srcId="{4646BE1F-FD95-F446-9497-05D6AAC7C628}" destId="{4C32CA31-0C20-5C40-8E8E-D1AD4B84C9E0}" srcOrd="0" destOrd="0" presId="urn:microsoft.com/office/officeart/2005/8/layout/vList2"/>
    <dgm:cxn modelId="{C5C4F297-89A6-454B-9499-FC16A7F1214E}" type="presParOf" srcId="{4646BE1F-FD95-F446-9497-05D6AAC7C628}" destId="{A1028670-2440-4E47-AD10-9104EE5C6119}" srcOrd="1" destOrd="0" presId="urn:microsoft.com/office/officeart/2005/8/layout/vList2"/>
    <dgm:cxn modelId="{9D7E1AB0-88F1-2046-81F8-14327B869761}" type="presParOf" srcId="{4646BE1F-FD95-F446-9497-05D6AAC7C628}" destId="{51294EB7-53BA-4346-A128-DA5D9C6B2B38}" srcOrd="2" destOrd="0" presId="urn:microsoft.com/office/officeart/2005/8/layout/vList2"/>
    <dgm:cxn modelId="{FC7D36B1-99E4-EA4F-B277-19DFCE96433C}" type="presParOf" srcId="{4646BE1F-FD95-F446-9497-05D6AAC7C628}" destId="{7BE17E65-E4A6-244A-9C51-8FAA308E040B}" srcOrd="3" destOrd="0" presId="urn:microsoft.com/office/officeart/2005/8/layout/vList2"/>
    <dgm:cxn modelId="{FD03092A-1EA9-FE4B-BB8E-88B1B5082FF1}" type="presParOf" srcId="{4646BE1F-FD95-F446-9497-05D6AAC7C628}" destId="{0EA1E8FE-EDCD-4449-AD0D-10F9DA53B50C}" srcOrd="4" destOrd="0" presId="urn:microsoft.com/office/officeart/2005/8/layout/vList2"/>
    <dgm:cxn modelId="{F1235D04-6FED-D24A-AA23-795C5A811435}" type="presParOf" srcId="{4646BE1F-FD95-F446-9497-05D6AAC7C628}" destId="{E14C1570-06FB-2144-A8BD-650ABABA92BD}" srcOrd="5" destOrd="0" presId="urn:microsoft.com/office/officeart/2005/8/layout/vList2"/>
    <dgm:cxn modelId="{605CA190-C148-4C43-8F28-FADDADC92943}" type="presParOf" srcId="{4646BE1F-FD95-F446-9497-05D6AAC7C628}" destId="{94276ADD-F050-4B42-9CEE-2BBCB50E73AC}"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06C8F63-50E1-4495-8F2A-9EF9B05191CF}"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n-US"/>
        </a:p>
      </dgm:t>
    </dgm:pt>
    <dgm:pt modelId="{D302DFAA-FD70-4124-9E35-713EAA9603DC}">
      <dgm:prSet phldrT="[Text]"/>
      <dgm:spPr/>
      <dgm:t>
        <a:bodyPr/>
        <a:lstStyle/>
        <a:p>
          <a:r>
            <a:rPr lang="en-US" dirty="0"/>
            <a:t>Physical Components</a:t>
          </a:r>
        </a:p>
      </dgm:t>
    </dgm:pt>
    <dgm:pt modelId="{04E52C37-4914-4D6E-BE25-880447E72D33}" type="parTrans" cxnId="{4BFFE050-0E18-46BA-9747-C810394A3DA6}">
      <dgm:prSet/>
      <dgm:spPr/>
      <dgm:t>
        <a:bodyPr/>
        <a:lstStyle/>
        <a:p>
          <a:endParaRPr lang="en-US"/>
        </a:p>
      </dgm:t>
    </dgm:pt>
    <dgm:pt modelId="{D2D8FF31-85FF-43BA-B734-CBA3722691D7}" type="sibTrans" cxnId="{4BFFE050-0E18-46BA-9747-C810394A3DA6}">
      <dgm:prSet/>
      <dgm:spPr/>
      <dgm:t>
        <a:bodyPr/>
        <a:lstStyle/>
        <a:p>
          <a:endParaRPr lang="en-US"/>
        </a:p>
      </dgm:t>
    </dgm:pt>
    <dgm:pt modelId="{7564BE78-0C83-4AF7-98EB-5B25E3B0D7F4}">
      <dgm:prSet phldrT="[Text]"/>
      <dgm:spPr/>
      <dgm:t>
        <a:bodyPr/>
        <a:lstStyle/>
        <a:p>
          <a:r>
            <a:rPr lang="en-US" dirty="0"/>
            <a:t>Routers</a:t>
          </a:r>
        </a:p>
      </dgm:t>
    </dgm:pt>
    <dgm:pt modelId="{51DEC016-C4A7-4649-8056-E181A8A3B410}" type="parTrans" cxnId="{2B392E3F-AA70-4015-BB53-F7607B80FC42}">
      <dgm:prSet/>
      <dgm:spPr/>
      <dgm:t>
        <a:bodyPr/>
        <a:lstStyle/>
        <a:p>
          <a:endParaRPr lang="en-US"/>
        </a:p>
      </dgm:t>
    </dgm:pt>
    <dgm:pt modelId="{6F6EAFC0-22F4-4A5F-AE46-6E919E9DDC45}" type="sibTrans" cxnId="{2B392E3F-AA70-4015-BB53-F7607B80FC42}">
      <dgm:prSet/>
      <dgm:spPr/>
      <dgm:t>
        <a:bodyPr/>
        <a:lstStyle/>
        <a:p>
          <a:endParaRPr lang="en-US"/>
        </a:p>
      </dgm:t>
    </dgm:pt>
    <dgm:pt modelId="{3417FD53-71F7-4718-804F-4E0BA7AD6AAF}">
      <dgm:prSet phldrT="[Text]"/>
      <dgm:spPr/>
      <dgm:t>
        <a:bodyPr/>
        <a:lstStyle/>
        <a:p>
          <a:r>
            <a:rPr lang="en-US" dirty="0"/>
            <a:t>Logical Components</a:t>
          </a:r>
        </a:p>
      </dgm:t>
    </dgm:pt>
    <dgm:pt modelId="{13415A10-21F2-421A-9CF5-D4905C9A2442}" type="parTrans" cxnId="{03CC941C-FA14-44ED-AC64-217FD38FBABB}">
      <dgm:prSet/>
      <dgm:spPr/>
      <dgm:t>
        <a:bodyPr/>
        <a:lstStyle/>
        <a:p>
          <a:endParaRPr lang="en-US"/>
        </a:p>
      </dgm:t>
    </dgm:pt>
    <dgm:pt modelId="{3C944A77-80EE-4958-BC41-2F538412A299}" type="sibTrans" cxnId="{03CC941C-FA14-44ED-AC64-217FD38FBABB}">
      <dgm:prSet/>
      <dgm:spPr/>
      <dgm:t>
        <a:bodyPr/>
        <a:lstStyle/>
        <a:p>
          <a:endParaRPr lang="en-US"/>
        </a:p>
      </dgm:t>
    </dgm:pt>
    <dgm:pt modelId="{632AC26E-B836-4E28-AD90-9DCB03317B47}">
      <dgm:prSet phldrT="[Text]"/>
      <dgm:spPr/>
      <dgm:t>
        <a:bodyPr/>
        <a:lstStyle/>
        <a:p>
          <a:r>
            <a:rPr lang="en-US" dirty="0"/>
            <a:t>Protocols</a:t>
          </a:r>
        </a:p>
      </dgm:t>
    </dgm:pt>
    <dgm:pt modelId="{7FF431D0-EE4A-442B-BE13-B7857A52D350}" type="parTrans" cxnId="{849A4310-4A8A-43DE-83A1-880EAF613781}">
      <dgm:prSet/>
      <dgm:spPr/>
      <dgm:t>
        <a:bodyPr/>
        <a:lstStyle/>
        <a:p>
          <a:endParaRPr lang="en-US"/>
        </a:p>
      </dgm:t>
    </dgm:pt>
    <dgm:pt modelId="{95451525-C03D-4B8E-A0BA-B5E09828AAD8}" type="sibTrans" cxnId="{849A4310-4A8A-43DE-83A1-880EAF613781}">
      <dgm:prSet/>
      <dgm:spPr/>
      <dgm:t>
        <a:bodyPr/>
        <a:lstStyle/>
        <a:p>
          <a:endParaRPr lang="en-US"/>
        </a:p>
      </dgm:t>
    </dgm:pt>
    <dgm:pt modelId="{6A9D7062-5209-4D3F-802A-0EF0B000B5FE}">
      <dgm:prSet/>
      <dgm:spPr/>
      <dgm:t>
        <a:bodyPr/>
        <a:lstStyle/>
        <a:p>
          <a:r>
            <a:rPr lang="en-US" dirty="0"/>
            <a:t>Switches</a:t>
          </a:r>
        </a:p>
      </dgm:t>
    </dgm:pt>
    <dgm:pt modelId="{B4DF7602-68EC-44A7-AE9F-374F80130337}" type="parTrans" cxnId="{F13A2896-C738-416B-962E-42D41BF52477}">
      <dgm:prSet/>
      <dgm:spPr/>
      <dgm:t>
        <a:bodyPr/>
        <a:lstStyle/>
        <a:p>
          <a:endParaRPr lang="en-US"/>
        </a:p>
      </dgm:t>
    </dgm:pt>
    <dgm:pt modelId="{14FC4F38-C9A7-4616-8416-7C8B401F3345}" type="sibTrans" cxnId="{F13A2896-C738-416B-962E-42D41BF52477}">
      <dgm:prSet/>
      <dgm:spPr/>
      <dgm:t>
        <a:bodyPr/>
        <a:lstStyle/>
        <a:p>
          <a:endParaRPr lang="en-US"/>
        </a:p>
      </dgm:t>
    </dgm:pt>
    <dgm:pt modelId="{47F0FD07-7A42-414D-B3CB-4EF067DB7C21}">
      <dgm:prSet/>
      <dgm:spPr/>
      <dgm:t>
        <a:bodyPr/>
        <a:lstStyle/>
        <a:p>
          <a:r>
            <a:rPr lang="en-US" dirty="0"/>
            <a:t>Firewalls</a:t>
          </a:r>
        </a:p>
      </dgm:t>
    </dgm:pt>
    <dgm:pt modelId="{BE683FBA-7E63-4763-949B-AE3008B7F7A5}" type="parTrans" cxnId="{C0CD8F43-0786-45F8-983E-FB91DFC007FE}">
      <dgm:prSet/>
      <dgm:spPr/>
      <dgm:t>
        <a:bodyPr/>
        <a:lstStyle/>
        <a:p>
          <a:endParaRPr lang="en-US"/>
        </a:p>
      </dgm:t>
    </dgm:pt>
    <dgm:pt modelId="{930BB283-2DFB-47F1-B435-0E33A0975E8F}" type="sibTrans" cxnId="{C0CD8F43-0786-45F8-983E-FB91DFC007FE}">
      <dgm:prSet/>
      <dgm:spPr/>
      <dgm:t>
        <a:bodyPr/>
        <a:lstStyle/>
        <a:p>
          <a:endParaRPr lang="en-US"/>
        </a:p>
      </dgm:t>
    </dgm:pt>
    <dgm:pt modelId="{145B9750-E6D6-46FF-949C-9A0C089B5D8B}">
      <dgm:prSet/>
      <dgm:spPr/>
      <dgm:t>
        <a:bodyPr/>
        <a:lstStyle/>
        <a:p>
          <a:r>
            <a:rPr lang="en-US" dirty="0"/>
            <a:t>Servers</a:t>
          </a:r>
        </a:p>
      </dgm:t>
    </dgm:pt>
    <dgm:pt modelId="{E673054E-A06F-4000-BECF-8493C443BFB0}" type="parTrans" cxnId="{2EEEF108-3892-441B-A4DD-8350447B7C5F}">
      <dgm:prSet/>
      <dgm:spPr/>
      <dgm:t>
        <a:bodyPr/>
        <a:lstStyle/>
        <a:p>
          <a:endParaRPr lang="en-US"/>
        </a:p>
      </dgm:t>
    </dgm:pt>
    <dgm:pt modelId="{E0E4BE5B-CA7A-40BF-9099-A9A11D936764}" type="sibTrans" cxnId="{2EEEF108-3892-441B-A4DD-8350447B7C5F}">
      <dgm:prSet/>
      <dgm:spPr/>
      <dgm:t>
        <a:bodyPr/>
        <a:lstStyle/>
        <a:p>
          <a:endParaRPr lang="en-US"/>
        </a:p>
      </dgm:t>
    </dgm:pt>
    <dgm:pt modelId="{E5567A4D-97AF-4EF8-ABAE-A0374ACC4808}">
      <dgm:prSet/>
      <dgm:spPr/>
      <dgm:t>
        <a:bodyPr/>
        <a:lstStyle/>
        <a:p>
          <a:r>
            <a:rPr lang="en-US" dirty="0"/>
            <a:t>Cabling: Physical cables </a:t>
          </a:r>
        </a:p>
      </dgm:t>
    </dgm:pt>
    <dgm:pt modelId="{F0A42887-C6C5-4883-BFFA-E18DFF8C11D0}" type="parTrans" cxnId="{2AFE3B5E-0250-4A32-B42F-EE6D1FBCC124}">
      <dgm:prSet/>
      <dgm:spPr/>
      <dgm:t>
        <a:bodyPr/>
        <a:lstStyle/>
        <a:p>
          <a:endParaRPr lang="en-US"/>
        </a:p>
      </dgm:t>
    </dgm:pt>
    <dgm:pt modelId="{B3CE9DC5-4A83-4264-8EA7-17DD8687F1AC}" type="sibTrans" cxnId="{2AFE3B5E-0250-4A32-B42F-EE6D1FBCC124}">
      <dgm:prSet/>
      <dgm:spPr/>
      <dgm:t>
        <a:bodyPr/>
        <a:lstStyle/>
        <a:p>
          <a:endParaRPr lang="en-US"/>
        </a:p>
      </dgm:t>
    </dgm:pt>
    <dgm:pt modelId="{D0518323-E3B1-46B4-BDFF-60D930AA9E1E}">
      <dgm:prSet/>
      <dgm:spPr/>
      <dgm:t>
        <a:bodyPr/>
        <a:lstStyle/>
        <a:p>
          <a:r>
            <a:rPr lang="en-US" dirty="0"/>
            <a:t>Access Points</a:t>
          </a:r>
        </a:p>
      </dgm:t>
    </dgm:pt>
    <dgm:pt modelId="{8E6FBA65-BCEF-4BF6-94CD-E8C71E4CC221}" type="parTrans" cxnId="{69E25085-DC09-4346-95D0-30038046ED3D}">
      <dgm:prSet/>
      <dgm:spPr/>
      <dgm:t>
        <a:bodyPr/>
        <a:lstStyle/>
        <a:p>
          <a:endParaRPr lang="en-US"/>
        </a:p>
      </dgm:t>
    </dgm:pt>
    <dgm:pt modelId="{040BB3A8-CF59-4DBB-A4DE-6FE6CC22C05E}" type="sibTrans" cxnId="{69E25085-DC09-4346-95D0-30038046ED3D}">
      <dgm:prSet/>
      <dgm:spPr/>
      <dgm:t>
        <a:bodyPr/>
        <a:lstStyle/>
        <a:p>
          <a:endParaRPr lang="en-US"/>
        </a:p>
      </dgm:t>
    </dgm:pt>
    <dgm:pt modelId="{E1948823-C3B4-4A4A-85A4-F61496E4C53A}">
      <dgm:prSet/>
      <dgm:spPr/>
      <dgm:t>
        <a:bodyPr/>
        <a:lstStyle/>
        <a:p>
          <a:r>
            <a:rPr lang="en-US" dirty="0"/>
            <a:t>Modems</a:t>
          </a:r>
        </a:p>
      </dgm:t>
    </dgm:pt>
    <dgm:pt modelId="{901B9590-C6D9-4B58-AE65-1A04889B4073}" type="parTrans" cxnId="{9711F9B0-CD02-4487-822D-CA7556B3C8E8}">
      <dgm:prSet/>
      <dgm:spPr/>
      <dgm:t>
        <a:bodyPr/>
        <a:lstStyle/>
        <a:p>
          <a:endParaRPr lang="en-US"/>
        </a:p>
      </dgm:t>
    </dgm:pt>
    <dgm:pt modelId="{BCCEC70C-A66F-4AC2-A7D1-33D4A7345A33}" type="sibTrans" cxnId="{9711F9B0-CD02-4487-822D-CA7556B3C8E8}">
      <dgm:prSet/>
      <dgm:spPr/>
      <dgm:t>
        <a:bodyPr/>
        <a:lstStyle/>
        <a:p>
          <a:endParaRPr lang="en-US"/>
        </a:p>
      </dgm:t>
    </dgm:pt>
    <dgm:pt modelId="{551AB3AD-CECF-4791-8A7B-F34E320C810A}">
      <dgm:prSet/>
      <dgm:spPr/>
      <dgm:t>
        <a:bodyPr/>
        <a:lstStyle/>
        <a:p>
          <a:r>
            <a:rPr lang="en-US" dirty="0"/>
            <a:t>Data Centers</a:t>
          </a:r>
        </a:p>
      </dgm:t>
    </dgm:pt>
    <dgm:pt modelId="{EBBBA0E4-2946-434A-91D2-199AEDC5B642}" type="parTrans" cxnId="{38937390-8CC0-4451-80C0-E4107DC62A65}">
      <dgm:prSet/>
      <dgm:spPr/>
      <dgm:t>
        <a:bodyPr/>
        <a:lstStyle/>
        <a:p>
          <a:endParaRPr lang="en-US"/>
        </a:p>
      </dgm:t>
    </dgm:pt>
    <dgm:pt modelId="{EB9E175D-86EB-4BD2-8B9D-CC9161617B48}" type="sibTrans" cxnId="{38937390-8CC0-4451-80C0-E4107DC62A65}">
      <dgm:prSet/>
      <dgm:spPr/>
      <dgm:t>
        <a:bodyPr/>
        <a:lstStyle/>
        <a:p>
          <a:endParaRPr lang="en-US"/>
        </a:p>
      </dgm:t>
    </dgm:pt>
    <dgm:pt modelId="{0406709C-3266-465A-B0EC-4E903AA37A46}">
      <dgm:prSet/>
      <dgm:spPr/>
      <dgm:t>
        <a:bodyPr/>
        <a:lstStyle/>
        <a:p>
          <a:r>
            <a:rPr lang="en-US" dirty="0"/>
            <a:t>Software</a:t>
          </a:r>
        </a:p>
      </dgm:t>
    </dgm:pt>
    <dgm:pt modelId="{36F20F93-C163-4AD4-9AAA-AC1E992BF64C}" type="parTrans" cxnId="{5AAE1868-988E-456B-AD31-88058CCEB0C9}">
      <dgm:prSet/>
      <dgm:spPr/>
      <dgm:t>
        <a:bodyPr/>
        <a:lstStyle/>
        <a:p>
          <a:endParaRPr lang="en-US"/>
        </a:p>
      </dgm:t>
    </dgm:pt>
    <dgm:pt modelId="{7F383F8A-DD24-4B64-B9B5-1055D36C1597}" type="sibTrans" cxnId="{5AAE1868-988E-456B-AD31-88058CCEB0C9}">
      <dgm:prSet/>
      <dgm:spPr/>
      <dgm:t>
        <a:bodyPr/>
        <a:lstStyle/>
        <a:p>
          <a:endParaRPr lang="en-US"/>
        </a:p>
      </dgm:t>
    </dgm:pt>
    <dgm:pt modelId="{C28F9446-D0ED-4599-9CFF-F6BCBC4AFD0C}">
      <dgm:prSet/>
      <dgm:spPr/>
      <dgm:t>
        <a:bodyPr/>
        <a:lstStyle/>
        <a:p>
          <a:r>
            <a:rPr lang="en-US" dirty="0"/>
            <a:t>IP Addresses</a:t>
          </a:r>
        </a:p>
      </dgm:t>
    </dgm:pt>
    <dgm:pt modelId="{98D82C83-A280-4666-B8B2-F5BED52FA500}" type="parTrans" cxnId="{4FEECF12-6AC3-43A5-B45E-A2C1CEAC60BD}">
      <dgm:prSet/>
      <dgm:spPr/>
      <dgm:t>
        <a:bodyPr/>
        <a:lstStyle/>
        <a:p>
          <a:endParaRPr lang="en-US"/>
        </a:p>
      </dgm:t>
    </dgm:pt>
    <dgm:pt modelId="{CA0D462E-D799-48B2-B9E3-1C4E263E2A56}" type="sibTrans" cxnId="{4FEECF12-6AC3-43A5-B45E-A2C1CEAC60BD}">
      <dgm:prSet/>
      <dgm:spPr/>
      <dgm:t>
        <a:bodyPr/>
        <a:lstStyle/>
        <a:p>
          <a:endParaRPr lang="en-US"/>
        </a:p>
      </dgm:t>
    </dgm:pt>
    <dgm:pt modelId="{EB31D90F-2B04-42F4-B215-7DC6C5FDF8D5}">
      <dgm:prSet/>
      <dgm:spPr/>
      <dgm:t>
        <a:bodyPr/>
        <a:lstStyle/>
        <a:p>
          <a:r>
            <a:rPr lang="en-US" dirty="0"/>
            <a:t>Network Topologies</a:t>
          </a:r>
        </a:p>
      </dgm:t>
    </dgm:pt>
    <dgm:pt modelId="{4255F09B-AD97-4BA8-B55D-431DF4C47172}" type="parTrans" cxnId="{DEF820D7-4757-4A2F-9FD1-BAF5AABD1A77}">
      <dgm:prSet/>
      <dgm:spPr/>
      <dgm:t>
        <a:bodyPr/>
        <a:lstStyle/>
        <a:p>
          <a:endParaRPr lang="en-US"/>
        </a:p>
      </dgm:t>
    </dgm:pt>
    <dgm:pt modelId="{104ACA11-9293-486C-A299-141DAA0342D8}" type="sibTrans" cxnId="{DEF820D7-4757-4A2F-9FD1-BAF5AABD1A77}">
      <dgm:prSet/>
      <dgm:spPr/>
      <dgm:t>
        <a:bodyPr/>
        <a:lstStyle/>
        <a:p>
          <a:endParaRPr lang="en-US"/>
        </a:p>
      </dgm:t>
    </dgm:pt>
    <dgm:pt modelId="{562D7910-D9E5-4724-AD19-74DC24CFB191}">
      <dgm:prSet/>
      <dgm:spPr/>
      <dgm:t>
        <a:bodyPr/>
        <a:lstStyle/>
        <a:p>
          <a:r>
            <a:rPr lang="en-US" dirty="0"/>
            <a:t>DNS (Domain Name System)</a:t>
          </a:r>
        </a:p>
      </dgm:t>
    </dgm:pt>
    <dgm:pt modelId="{C8262F63-903C-402D-BC20-1724F06BC95A}" type="parTrans" cxnId="{85C2D30F-CFB2-4A89-AA98-71444669A8AE}">
      <dgm:prSet/>
      <dgm:spPr/>
      <dgm:t>
        <a:bodyPr/>
        <a:lstStyle/>
        <a:p>
          <a:endParaRPr lang="en-US"/>
        </a:p>
      </dgm:t>
    </dgm:pt>
    <dgm:pt modelId="{63C4223B-E320-47AF-AE5C-EC38111E486A}" type="sibTrans" cxnId="{85C2D30F-CFB2-4A89-AA98-71444669A8AE}">
      <dgm:prSet/>
      <dgm:spPr/>
      <dgm:t>
        <a:bodyPr/>
        <a:lstStyle/>
        <a:p>
          <a:endParaRPr lang="en-US"/>
        </a:p>
      </dgm:t>
    </dgm:pt>
    <dgm:pt modelId="{FB76FD12-B130-42BF-A914-633F5F73E42E}" type="pres">
      <dgm:prSet presAssocID="{306C8F63-50E1-4495-8F2A-9EF9B05191CF}" presName="layout" presStyleCnt="0">
        <dgm:presLayoutVars>
          <dgm:chMax/>
          <dgm:chPref/>
          <dgm:dir/>
          <dgm:resizeHandles/>
        </dgm:presLayoutVars>
      </dgm:prSet>
      <dgm:spPr/>
    </dgm:pt>
    <dgm:pt modelId="{33F4ED3F-4F4D-4750-A3CF-F871E4461DC7}" type="pres">
      <dgm:prSet presAssocID="{D302DFAA-FD70-4124-9E35-713EAA9603DC}" presName="root" presStyleCnt="0">
        <dgm:presLayoutVars>
          <dgm:chMax/>
          <dgm:chPref/>
        </dgm:presLayoutVars>
      </dgm:prSet>
      <dgm:spPr/>
    </dgm:pt>
    <dgm:pt modelId="{38D90401-6C66-475E-A7A4-163ED2AA3A73}" type="pres">
      <dgm:prSet presAssocID="{D302DFAA-FD70-4124-9E35-713EAA9603DC}" presName="rootComposite" presStyleCnt="0">
        <dgm:presLayoutVars/>
      </dgm:prSet>
      <dgm:spPr/>
    </dgm:pt>
    <dgm:pt modelId="{107C5A5B-62AD-49CC-A216-33EE0FAB7A44}" type="pres">
      <dgm:prSet presAssocID="{D302DFAA-FD70-4124-9E35-713EAA9603DC}" presName="ParentAccent" presStyleLbl="alignNode1" presStyleIdx="0" presStyleCnt="2"/>
      <dgm:spPr/>
    </dgm:pt>
    <dgm:pt modelId="{AE60E515-5814-4635-BF2C-C69AAADEA75A}" type="pres">
      <dgm:prSet presAssocID="{D302DFAA-FD70-4124-9E35-713EAA9603DC}" presName="ParentSmallAccent" presStyleLbl="fgAcc1" presStyleIdx="0" presStyleCnt="2"/>
      <dgm:spPr/>
    </dgm:pt>
    <dgm:pt modelId="{03A4D4CB-A7C3-4621-9971-1FF348EB592E}" type="pres">
      <dgm:prSet presAssocID="{D302DFAA-FD70-4124-9E35-713EAA9603DC}" presName="Parent" presStyleLbl="revTx" presStyleIdx="0" presStyleCnt="15">
        <dgm:presLayoutVars>
          <dgm:chMax/>
          <dgm:chPref val="4"/>
          <dgm:bulletEnabled val="1"/>
        </dgm:presLayoutVars>
      </dgm:prSet>
      <dgm:spPr/>
    </dgm:pt>
    <dgm:pt modelId="{C5604BFA-0C82-4EC7-AD87-5BB9B01268A0}" type="pres">
      <dgm:prSet presAssocID="{D302DFAA-FD70-4124-9E35-713EAA9603DC}" presName="childShape" presStyleCnt="0">
        <dgm:presLayoutVars>
          <dgm:chMax val="0"/>
          <dgm:chPref val="0"/>
        </dgm:presLayoutVars>
      </dgm:prSet>
      <dgm:spPr/>
    </dgm:pt>
    <dgm:pt modelId="{A9A5CF24-B95D-4806-BFF0-D1F02FE0CF10}" type="pres">
      <dgm:prSet presAssocID="{7564BE78-0C83-4AF7-98EB-5B25E3B0D7F4}" presName="childComposite" presStyleCnt="0">
        <dgm:presLayoutVars>
          <dgm:chMax val="0"/>
          <dgm:chPref val="0"/>
        </dgm:presLayoutVars>
      </dgm:prSet>
      <dgm:spPr/>
    </dgm:pt>
    <dgm:pt modelId="{845C849B-6D8A-45E8-8225-9AB5D86C79B7}" type="pres">
      <dgm:prSet presAssocID="{7564BE78-0C83-4AF7-98EB-5B25E3B0D7F4}" presName="ChildAccent" presStyleLbl="solidFgAcc1" presStyleIdx="0" presStyleCnt="13"/>
      <dgm:spPr/>
    </dgm:pt>
    <dgm:pt modelId="{D82E1E8B-7632-4B11-8175-3503B2C646BE}" type="pres">
      <dgm:prSet presAssocID="{7564BE78-0C83-4AF7-98EB-5B25E3B0D7F4}" presName="Child" presStyleLbl="revTx" presStyleIdx="1" presStyleCnt="15">
        <dgm:presLayoutVars>
          <dgm:chMax val="0"/>
          <dgm:chPref val="0"/>
          <dgm:bulletEnabled val="1"/>
        </dgm:presLayoutVars>
      </dgm:prSet>
      <dgm:spPr/>
    </dgm:pt>
    <dgm:pt modelId="{99E1E18A-9ECB-4D74-A043-50C7E8D9CD61}" type="pres">
      <dgm:prSet presAssocID="{6A9D7062-5209-4D3F-802A-0EF0B000B5FE}" presName="childComposite" presStyleCnt="0">
        <dgm:presLayoutVars>
          <dgm:chMax val="0"/>
          <dgm:chPref val="0"/>
        </dgm:presLayoutVars>
      </dgm:prSet>
      <dgm:spPr/>
    </dgm:pt>
    <dgm:pt modelId="{E9A585F6-E0AA-4A45-AB11-DC9B2046DDC0}" type="pres">
      <dgm:prSet presAssocID="{6A9D7062-5209-4D3F-802A-0EF0B000B5FE}" presName="ChildAccent" presStyleLbl="solidFgAcc1" presStyleIdx="1" presStyleCnt="13"/>
      <dgm:spPr/>
    </dgm:pt>
    <dgm:pt modelId="{997DE56D-A3F4-4DB9-BB4A-EE588DF35122}" type="pres">
      <dgm:prSet presAssocID="{6A9D7062-5209-4D3F-802A-0EF0B000B5FE}" presName="Child" presStyleLbl="revTx" presStyleIdx="2" presStyleCnt="15">
        <dgm:presLayoutVars>
          <dgm:chMax val="0"/>
          <dgm:chPref val="0"/>
          <dgm:bulletEnabled val="1"/>
        </dgm:presLayoutVars>
      </dgm:prSet>
      <dgm:spPr/>
    </dgm:pt>
    <dgm:pt modelId="{12AECF03-9B0B-4345-BFD4-EC8B7D0FF5D5}" type="pres">
      <dgm:prSet presAssocID="{47F0FD07-7A42-414D-B3CB-4EF067DB7C21}" presName="childComposite" presStyleCnt="0">
        <dgm:presLayoutVars>
          <dgm:chMax val="0"/>
          <dgm:chPref val="0"/>
        </dgm:presLayoutVars>
      </dgm:prSet>
      <dgm:spPr/>
    </dgm:pt>
    <dgm:pt modelId="{54474479-3F22-445A-BB35-2905F0CD4A96}" type="pres">
      <dgm:prSet presAssocID="{47F0FD07-7A42-414D-B3CB-4EF067DB7C21}" presName="ChildAccent" presStyleLbl="solidFgAcc1" presStyleIdx="2" presStyleCnt="13"/>
      <dgm:spPr/>
    </dgm:pt>
    <dgm:pt modelId="{6802BDC1-C031-4BA3-9118-04E2DD58A33B}" type="pres">
      <dgm:prSet presAssocID="{47F0FD07-7A42-414D-B3CB-4EF067DB7C21}" presName="Child" presStyleLbl="revTx" presStyleIdx="3" presStyleCnt="15">
        <dgm:presLayoutVars>
          <dgm:chMax val="0"/>
          <dgm:chPref val="0"/>
          <dgm:bulletEnabled val="1"/>
        </dgm:presLayoutVars>
      </dgm:prSet>
      <dgm:spPr/>
    </dgm:pt>
    <dgm:pt modelId="{C2907BC3-279F-44D8-B932-21977E900226}" type="pres">
      <dgm:prSet presAssocID="{145B9750-E6D6-46FF-949C-9A0C089B5D8B}" presName="childComposite" presStyleCnt="0">
        <dgm:presLayoutVars>
          <dgm:chMax val="0"/>
          <dgm:chPref val="0"/>
        </dgm:presLayoutVars>
      </dgm:prSet>
      <dgm:spPr/>
    </dgm:pt>
    <dgm:pt modelId="{C81AC193-2CC4-415A-8119-C04BAC6FAECF}" type="pres">
      <dgm:prSet presAssocID="{145B9750-E6D6-46FF-949C-9A0C089B5D8B}" presName="ChildAccent" presStyleLbl="solidFgAcc1" presStyleIdx="3" presStyleCnt="13"/>
      <dgm:spPr/>
    </dgm:pt>
    <dgm:pt modelId="{3570C847-3DBE-4A0F-B194-B49B165102E6}" type="pres">
      <dgm:prSet presAssocID="{145B9750-E6D6-46FF-949C-9A0C089B5D8B}" presName="Child" presStyleLbl="revTx" presStyleIdx="4" presStyleCnt="15">
        <dgm:presLayoutVars>
          <dgm:chMax val="0"/>
          <dgm:chPref val="0"/>
          <dgm:bulletEnabled val="1"/>
        </dgm:presLayoutVars>
      </dgm:prSet>
      <dgm:spPr/>
    </dgm:pt>
    <dgm:pt modelId="{3BE5793B-5B50-4BFC-BE49-3BCC94EBB94E}" type="pres">
      <dgm:prSet presAssocID="{E5567A4D-97AF-4EF8-ABAE-A0374ACC4808}" presName="childComposite" presStyleCnt="0">
        <dgm:presLayoutVars>
          <dgm:chMax val="0"/>
          <dgm:chPref val="0"/>
        </dgm:presLayoutVars>
      </dgm:prSet>
      <dgm:spPr/>
    </dgm:pt>
    <dgm:pt modelId="{6CDDD5FE-8A74-4046-9885-CA689EAC0834}" type="pres">
      <dgm:prSet presAssocID="{E5567A4D-97AF-4EF8-ABAE-A0374ACC4808}" presName="ChildAccent" presStyleLbl="solidFgAcc1" presStyleIdx="4" presStyleCnt="13"/>
      <dgm:spPr/>
    </dgm:pt>
    <dgm:pt modelId="{0C3D0EC0-BDB1-4829-B90C-BCB88409E75A}" type="pres">
      <dgm:prSet presAssocID="{E5567A4D-97AF-4EF8-ABAE-A0374ACC4808}" presName="Child" presStyleLbl="revTx" presStyleIdx="5" presStyleCnt="15">
        <dgm:presLayoutVars>
          <dgm:chMax val="0"/>
          <dgm:chPref val="0"/>
          <dgm:bulletEnabled val="1"/>
        </dgm:presLayoutVars>
      </dgm:prSet>
      <dgm:spPr/>
    </dgm:pt>
    <dgm:pt modelId="{6C5D2DC3-51DE-4321-AA9E-8AFBA1565B56}" type="pres">
      <dgm:prSet presAssocID="{D0518323-E3B1-46B4-BDFF-60D930AA9E1E}" presName="childComposite" presStyleCnt="0">
        <dgm:presLayoutVars>
          <dgm:chMax val="0"/>
          <dgm:chPref val="0"/>
        </dgm:presLayoutVars>
      </dgm:prSet>
      <dgm:spPr/>
    </dgm:pt>
    <dgm:pt modelId="{C7EE5A14-266C-445B-A22A-9DE7936B69FA}" type="pres">
      <dgm:prSet presAssocID="{D0518323-E3B1-46B4-BDFF-60D930AA9E1E}" presName="ChildAccent" presStyleLbl="solidFgAcc1" presStyleIdx="5" presStyleCnt="13"/>
      <dgm:spPr/>
    </dgm:pt>
    <dgm:pt modelId="{C9AEC773-462B-4366-87B2-524F3A01FEF4}" type="pres">
      <dgm:prSet presAssocID="{D0518323-E3B1-46B4-BDFF-60D930AA9E1E}" presName="Child" presStyleLbl="revTx" presStyleIdx="6" presStyleCnt="15">
        <dgm:presLayoutVars>
          <dgm:chMax val="0"/>
          <dgm:chPref val="0"/>
          <dgm:bulletEnabled val="1"/>
        </dgm:presLayoutVars>
      </dgm:prSet>
      <dgm:spPr/>
    </dgm:pt>
    <dgm:pt modelId="{44B74231-26B7-486B-92AF-F5D837B3C3C1}" type="pres">
      <dgm:prSet presAssocID="{E1948823-C3B4-4A4A-85A4-F61496E4C53A}" presName="childComposite" presStyleCnt="0">
        <dgm:presLayoutVars>
          <dgm:chMax val="0"/>
          <dgm:chPref val="0"/>
        </dgm:presLayoutVars>
      </dgm:prSet>
      <dgm:spPr/>
    </dgm:pt>
    <dgm:pt modelId="{235C8E44-DCF5-41E9-B0A2-FBFAE2CF0848}" type="pres">
      <dgm:prSet presAssocID="{E1948823-C3B4-4A4A-85A4-F61496E4C53A}" presName="ChildAccent" presStyleLbl="solidFgAcc1" presStyleIdx="6" presStyleCnt="13"/>
      <dgm:spPr/>
    </dgm:pt>
    <dgm:pt modelId="{20E576EB-8A29-4E2D-9347-0D2858D59E22}" type="pres">
      <dgm:prSet presAssocID="{E1948823-C3B4-4A4A-85A4-F61496E4C53A}" presName="Child" presStyleLbl="revTx" presStyleIdx="7" presStyleCnt="15">
        <dgm:presLayoutVars>
          <dgm:chMax val="0"/>
          <dgm:chPref val="0"/>
          <dgm:bulletEnabled val="1"/>
        </dgm:presLayoutVars>
      </dgm:prSet>
      <dgm:spPr/>
    </dgm:pt>
    <dgm:pt modelId="{79D7C74C-64AB-40E2-9EFD-5F9CF87371AF}" type="pres">
      <dgm:prSet presAssocID="{551AB3AD-CECF-4791-8A7B-F34E320C810A}" presName="childComposite" presStyleCnt="0">
        <dgm:presLayoutVars>
          <dgm:chMax val="0"/>
          <dgm:chPref val="0"/>
        </dgm:presLayoutVars>
      </dgm:prSet>
      <dgm:spPr/>
    </dgm:pt>
    <dgm:pt modelId="{49BB423C-9B9B-4415-A679-D41FC6C5A3F7}" type="pres">
      <dgm:prSet presAssocID="{551AB3AD-CECF-4791-8A7B-F34E320C810A}" presName="ChildAccent" presStyleLbl="solidFgAcc1" presStyleIdx="7" presStyleCnt="13"/>
      <dgm:spPr/>
    </dgm:pt>
    <dgm:pt modelId="{4BE3CFAD-09BA-4583-BC7B-E632E8514944}" type="pres">
      <dgm:prSet presAssocID="{551AB3AD-CECF-4791-8A7B-F34E320C810A}" presName="Child" presStyleLbl="revTx" presStyleIdx="8" presStyleCnt="15">
        <dgm:presLayoutVars>
          <dgm:chMax val="0"/>
          <dgm:chPref val="0"/>
          <dgm:bulletEnabled val="1"/>
        </dgm:presLayoutVars>
      </dgm:prSet>
      <dgm:spPr/>
    </dgm:pt>
    <dgm:pt modelId="{8B13AA8B-A4EA-44EA-8128-122ADE13EFF6}" type="pres">
      <dgm:prSet presAssocID="{3417FD53-71F7-4718-804F-4E0BA7AD6AAF}" presName="root" presStyleCnt="0">
        <dgm:presLayoutVars>
          <dgm:chMax/>
          <dgm:chPref/>
        </dgm:presLayoutVars>
      </dgm:prSet>
      <dgm:spPr/>
    </dgm:pt>
    <dgm:pt modelId="{1F02FF69-BEF4-469E-9D4E-22758DB8A940}" type="pres">
      <dgm:prSet presAssocID="{3417FD53-71F7-4718-804F-4E0BA7AD6AAF}" presName="rootComposite" presStyleCnt="0">
        <dgm:presLayoutVars/>
      </dgm:prSet>
      <dgm:spPr/>
    </dgm:pt>
    <dgm:pt modelId="{A6271AD6-6F3A-40AE-8335-82F6685AFA78}" type="pres">
      <dgm:prSet presAssocID="{3417FD53-71F7-4718-804F-4E0BA7AD6AAF}" presName="ParentAccent" presStyleLbl="alignNode1" presStyleIdx="1" presStyleCnt="2"/>
      <dgm:spPr/>
    </dgm:pt>
    <dgm:pt modelId="{EDA8A5BC-0653-4369-B24D-5906A5CA618C}" type="pres">
      <dgm:prSet presAssocID="{3417FD53-71F7-4718-804F-4E0BA7AD6AAF}" presName="ParentSmallAccent" presStyleLbl="fgAcc1" presStyleIdx="1" presStyleCnt="2"/>
      <dgm:spPr/>
    </dgm:pt>
    <dgm:pt modelId="{7A4FC99B-2D61-4BAF-BF07-4C7E5BCBC4A6}" type="pres">
      <dgm:prSet presAssocID="{3417FD53-71F7-4718-804F-4E0BA7AD6AAF}" presName="Parent" presStyleLbl="revTx" presStyleIdx="9" presStyleCnt="15">
        <dgm:presLayoutVars>
          <dgm:chMax/>
          <dgm:chPref val="4"/>
          <dgm:bulletEnabled val="1"/>
        </dgm:presLayoutVars>
      </dgm:prSet>
      <dgm:spPr/>
    </dgm:pt>
    <dgm:pt modelId="{7B7ED9FE-134A-4359-B459-1412EC3D9A02}" type="pres">
      <dgm:prSet presAssocID="{3417FD53-71F7-4718-804F-4E0BA7AD6AAF}" presName="childShape" presStyleCnt="0">
        <dgm:presLayoutVars>
          <dgm:chMax val="0"/>
          <dgm:chPref val="0"/>
        </dgm:presLayoutVars>
      </dgm:prSet>
      <dgm:spPr/>
    </dgm:pt>
    <dgm:pt modelId="{C67F231E-93C4-41CB-AE80-971919A2A270}" type="pres">
      <dgm:prSet presAssocID="{632AC26E-B836-4E28-AD90-9DCB03317B47}" presName="childComposite" presStyleCnt="0">
        <dgm:presLayoutVars>
          <dgm:chMax val="0"/>
          <dgm:chPref val="0"/>
        </dgm:presLayoutVars>
      </dgm:prSet>
      <dgm:spPr/>
    </dgm:pt>
    <dgm:pt modelId="{60306064-FA3E-4757-8C84-39543E327D99}" type="pres">
      <dgm:prSet presAssocID="{632AC26E-B836-4E28-AD90-9DCB03317B47}" presName="ChildAccent" presStyleLbl="solidFgAcc1" presStyleIdx="8" presStyleCnt="13"/>
      <dgm:spPr/>
    </dgm:pt>
    <dgm:pt modelId="{FE28BED4-62BB-4D8F-914A-CAA4BD5F8FB3}" type="pres">
      <dgm:prSet presAssocID="{632AC26E-B836-4E28-AD90-9DCB03317B47}" presName="Child" presStyleLbl="revTx" presStyleIdx="10" presStyleCnt="15">
        <dgm:presLayoutVars>
          <dgm:chMax val="0"/>
          <dgm:chPref val="0"/>
          <dgm:bulletEnabled val="1"/>
        </dgm:presLayoutVars>
      </dgm:prSet>
      <dgm:spPr/>
    </dgm:pt>
    <dgm:pt modelId="{22C5DFAB-4727-44E5-BAB1-6B5BFC81FC0F}" type="pres">
      <dgm:prSet presAssocID="{0406709C-3266-465A-B0EC-4E903AA37A46}" presName="childComposite" presStyleCnt="0">
        <dgm:presLayoutVars>
          <dgm:chMax val="0"/>
          <dgm:chPref val="0"/>
        </dgm:presLayoutVars>
      </dgm:prSet>
      <dgm:spPr/>
    </dgm:pt>
    <dgm:pt modelId="{35886206-9144-4262-8DA1-74FFA3C3EC63}" type="pres">
      <dgm:prSet presAssocID="{0406709C-3266-465A-B0EC-4E903AA37A46}" presName="ChildAccent" presStyleLbl="solidFgAcc1" presStyleIdx="9" presStyleCnt="13"/>
      <dgm:spPr/>
    </dgm:pt>
    <dgm:pt modelId="{5759B228-823E-438C-B985-23D17956FAD9}" type="pres">
      <dgm:prSet presAssocID="{0406709C-3266-465A-B0EC-4E903AA37A46}" presName="Child" presStyleLbl="revTx" presStyleIdx="11" presStyleCnt="15">
        <dgm:presLayoutVars>
          <dgm:chMax val="0"/>
          <dgm:chPref val="0"/>
          <dgm:bulletEnabled val="1"/>
        </dgm:presLayoutVars>
      </dgm:prSet>
      <dgm:spPr/>
    </dgm:pt>
    <dgm:pt modelId="{5042FA5C-83BD-4084-BE62-602018BA8ECB}" type="pres">
      <dgm:prSet presAssocID="{C28F9446-D0ED-4599-9CFF-F6BCBC4AFD0C}" presName="childComposite" presStyleCnt="0">
        <dgm:presLayoutVars>
          <dgm:chMax val="0"/>
          <dgm:chPref val="0"/>
        </dgm:presLayoutVars>
      </dgm:prSet>
      <dgm:spPr/>
    </dgm:pt>
    <dgm:pt modelId="{6516E10D-A402-46FA-8E33-9175F52FB014}" type="pres">
      <dgm:prSet presAssocID="{C28F9446-D0ED-4599-9CFF-F6BCBC4AFD0C}" presName="ChildAccent" presStyleLbl="solidFgAcc1" presStyleIdx="10" presStyleCnt="13"/>
      <dgm:spPr/>
    </dgm:pt>
    <dgm:pt modelId="{2BDD958D-D183-4295-9DB4-0C0625E2437A}" type="pres">
      <dgm:prSet presAssocID="{C28F9446-D0ED-4599-9CFF-F6BCBC4AFD0C}" presName="Child" presStyleLbl="revTx" presStyleIdx="12" presStyleCnt="15">
        <dgm:presLayoutVars>
          <dgm:chMax val="0"/>
          <dgm:chPref val="0"/>
          <dgm:bulletEnabled val="1"/>
        </dgm:presLayoutVars>
      </dgm:prSet>
      <dgm:spPr/>
    </dgm:pt>
    <dgm:pt modelId="{D404A7F2-0FF1-4B23-8902-A8E2042057B8}" type="pres">
      <dgm:prSet presAssocID="{EB31D90F-2B04-42F4-B215-7DC6C5FDF8D5}" presName="childComposite" presStyleCnt="0">
        <dgm:presLayoutVars>
          <dgm:chMax val="0"/>
          <dgm:chPref val="0"/>
        </dgm:presLayoutVars>
      </dgm:prSet>
      <dgm:spPr/>
    </dgm:pt>
    <dgm:pt modelId="{024CB010-567F-4CFD-A8BC-F9FEAD65DFD8}" type="pres">
      <dgm:prSet presAssocID="{EB31D90F-2B04-42F4-B215-7DC6C5FDF8D5}" presName="ChildAccent" presStyleLbl="solidFgAcc1" presStyleIdx="11" presStyleCnt="13"/>
      <dgm:spPr/>
    </dgm:pt>
    <dgm:pt modelId="{485DCB13-CBEA-4D74-9C3F-86DA8B9C4AA2}" type="pres">
      <dgm:prSet presAssocID="{EB31D90F-2B04-42F4-B215-7DC6C5FDF8D5}" presName="Child" presStyleLbl="revTx" presStyleIdx="13" presStyleCnt="15">
        <dgm:presLayoutVars>
          <dgm:chMax val="0"/>
          <dgm:chPref val="0"/>
          <dgm:bulletEnabled val="1"/>
        </dgm:presLayoutVars>
      </dgm:prSet>
      <dgm:spPr/>
    </dgm:pt>
    <dgm:pt modelId="{7A5A2048-C26D-4998-9CF4-1E86FB8AC60A}" type="pres">
      <dgm:prSet presAssocID="{562D7910-D9E5-4724-AD19-74DC24CFB191}" presName="childComposite" presStyleCnt="0">
        <dgm:presLayoutVars>
          <dgm:chMax val="0"/>
          <dgm:chPref val="0"/>
        </dgm:presLayoutVars>
      </dgm:prSet>
      <dgm:spPr/>
    </dgm:pt>
    <dgm:pt modelId="{9EC0F3E2-7198-4121-8370-9BAE7556671D}" type="pres">
      <dgm:prSet presAssocID="{562D7910-D9E5-4724-AD19-74DC24CFB191}" presName="ChildAccent" presStyleLbl="solidFgAcc1" presStyleIdx="12" presStyleCnt="13"/>
      <dgm:spPr/>
    </dgm:pt>
    <dgm:pt modelId="{C1A361FC-936F-4AAA-98F2-E39BFCF098E5}" type="pres">
      <dgm:prSet presAssocID="{562D7910-D9E5-4724-AD19-74DC24CFB191}" presName="Child" presStyleLbl="revTx" presStyleIdx="14" presStyleCnt="15">
        <dgm:presLayoutVars>
          <dgm:chMax val="0"/>
          <dgm:chPref val="0"/>
          <dgm:bulletEnabled val="1"/>
        </dgm:presLayoutVars>
      </dgm:prSet>
      <dgm:spPr/>
    </dgm:pt>
  </dgm:ptLst>
  <dgm:cxnLst>
    <dgm:cxn modelId="{E6277601-1F63-4E0A-B6F6-3CED3AF7FB09}" type="presOf" srcId="{3417FD53-71F7-4718-804F-4E0BA7AD6AAF}" destId="{7A4FC99B-2D61-4BAF-BF07-4C7E5BCBC4A6}" srcOrd="0" destOrd="0" presId="urn:microsoft.com/office/officeart/2008/layout/SquareAccentList"/>
    <dgm:cxn modelId="{2EEEF108-3892-441B-A4DD-8350447B7C5F}" srcId="{D302DFAA-FD70-4124-9E35-713EAA9603DC}" destId="{145B9750-E6D6-46FF-949C-9A0C089B5D8B}" srcOrd="3" destOrd="0" parTransId="{E673054E-A06F-4000-BECF-8493C443BFB0}" sibTransId="{E0E4BE5B-CA7A-40BF-9099-A9A11D936764}"/>
    <dgm:cxn modelId="{85C2D30F-CFB2-4A89-AA98-71444669A8AE}" srcId="{3417FD53-71F7-4718-804F-4E0BA7AD6AAF}" destId="{562D7910-D9E5-4724-AD19-74DC24CFB191}" srcOrd="4" destOrd="0" parTransId="{C8262F63-903C-402D-BC20-1724F06BC95A}" sibTransId="{63C4223B-E320-47AF-AE5C-EC38111E486A}"/>
    <dgm:cxn modelId="{849A4310-4A8A-43DE-83A1-880EAF613781}" srcId="{3417FD53-71F7-4718-804F-4E0BA7AD6AAF}" destId="{632AC26E-B836-4E28-AD90-9DCB03317B47}" srcOrd="0" destOrd="0" parTransId="{7FF431D0-EE4A-442B-BE13-B7857A52D350}" sibTransId="{95451525-C03D-4B8E-A0BA-B5E09828AAD8}"/>
    <dgm:cxn modelId="{4FEECF12-6AC3-43A5-B45E-A2C1CEAC60BD}" srcId="{3417FD53-71F7-4718-804F-4E0BA7AD6AAF}" destId="{C28F9446-D0ED-4599-9CFF-F6BCBC4AFD0C}" srcOrd="2" destOrd="0" parTransId="{98D82C83-A280-4666-B8B2-F5BED52FA500}" sibTransId="{CA0D462E-D799-48B2-B9E3-1C4E263E2A56}"/>
    <dgm:cxn modelId="{6F91121A-6BAA-40F4-8A36-1894F2C7861A}" type="presOf" srcId="{0406709C-3266-465A-B0EC-4E903AA37A46}" destId="{5759B228-823E-438C-B985-23D17956FAD9}" srcOrd="0" destOrd="0" presId="urn:microsoft.com/office/officeart/2008/layout/SquareAccentList"/>
    <dgm:cxn modelId="{03CC941C-FA14-44ED-AC64-217FD38FBABB}" srcId="{306C8F63-50E1-4495-8F2A-9EF9B05191CF}" destId="{3417FD53-71F7-4718-804F-4E0BA7AD6AAF}" srcOrd="1" destOrd="0" parTransId="{13415A10-21F2-421A-9CF5-D4905C9A2442}" sibTransId="{3C944A77-80EE-4958-BC41-2F538412A299}"/>
    <dgm:cxn modelId="{F0AA762F-86EA-4276-8562-59538F23D90E}" type="presOf" srcId="{551AB3AD-CECF-4791-8A7B-F34E320C810A}" destId="{4BE3CFAD-09BA-4583-BC7B-E632E8514944}" srcOrd="0" destOrd="0" presId="urn:microsoft.com/office/officeart/2008/layout/SquareAccentList"/>
    <dgm:cxn modelId="{BAF2F73A-1C09-4743-93A5-D170EE8BA0F5}" type="presOf" srcId="{C28F9446-D0ED-4599-9CFF-F6BCBC4AFD0C}" destId="{2BDD958D-D183-4295-9DB4-0C0625E2437A}" srcOrd="0" destOrd="0" presId="urn:microsoft.com/office/officeart/2008/layout/SquareAccentList"/>
    <dgm:cxn modelId="{2B392E3F-AA70-4015-BB53-F7607B80FC42}" srcId="{D302DFAA-FD70-4124-9E35-713EAA9603DC}" destId="{7564BE78-0C83-4AF7-98EB-5B25E3B0D7F4}" srcOrd="0" destOrd="0" parTransId="{51DEC016-C4A7-4649-8056-E181A8A3B410}" sibTransId="{6F6EAFC0-22F4-4A5F-AE46-6E919E9DDC45}"/>
    <dgm:cxn modelId="{C0CD8F43-0786-45F8-983E-FB91DFC007FE}" srcId="{D302DFAA-FD70-4124-9E35-713EAA9603DC}" destId="{47F0FD07-7A42-414D-B3CB-4EF067DB7C21}" srcOrd="2" destOrd="0" parTransId="{BE683FBA-7E63-4763-949B-AE3008B7F7A5}" sibTransId="{930BB283-2DFB-47F1-B435-0E33A0975E8F}"/>
    <dgm:cxn modelId="{7ADA4C48-D005-491C-8C1A-B1F476A5EFA0}" type="presOf" srcId="{7564BE78-0C83-4AF7-98EB-5B25E3B0D7F4}" destId="{D82E1E8B-7632-4B11-8175-3503B2C646BE}" srcOrd="0" destOrd="0" presId="urn:microsoft.com/office/officeart/2008/layout/SquareAccentList"/>
    <dgm:cxn modelId="{4BFFE050-0E18-46BA-9747-C810394A3DA6}" srcId="{306C8F63-50E1-4495-8F2A-9EF9B05191CF}" destId="{D302DFAA-FD70-4124-9E35-713EAA9603DC}" srcOrd="0" destOrd="0" parTransId="{04E52C37-4914-4D6E-BE25-880447E72D33}" sibTransId="{D2D8FF31-85FF-43BA-B734-CBA3722691D7}"/>
    <dgm:cxn modelId="{8EBDA253-ABFB-45E7-95DB-879060877FAB}" type="presOf" srcId="{D0518323-E3B1-46B4-BDFF-60D930AA9E1E}" destId="{C9AEC773-462B-4366-87B2-524F3A01FEF4}" srcOrd="0" destOrd="0" presId="urn:microsoft.com/office/officeart/2008/layout/SquareAccentList"/>
    <dgm:cxn modelId="{55A44B54-EE93-490C-A17A-F02CA1A5DC8E}" type="presOf" srcId="{632AC26E-B836-4E28-AD90-9DCB03317B47}" destId="{FE28BED4-62BB-4D8F-914A-CAA4BD5F8FB3}" srcOrd="0" destOrd="0" presId="urn:microsoft.com/office/officeart/2008/layout/SquareAccentList"/>
    <dgm:cxn modelId="{2AFE3B5E-0250-4A32-B42F-EE6D1FBCC124}" srcId="{D302DFAA-FD70-4124-9E35-713EAA9603DC}" destId="{E5567A4D-97AF-4EF8-ABAE-A0374ACC4808}" srcOrd="4" destOrd="0" parTransId="{F0A42887-C6C5-4883-BFFA-E18DFF8C11D0}" sibTransId="{B3CE9DC5-4A83-4264-8EA7-17DD8687F1AC}"/>
    <dgm:cxn modelId="{5AAE1868-988E-456B-AD31-88058CCEB0C9}" srcId="{3417FD53-71F7-4718-804F-4E0BA7AD6AAF}" destId="{0406709C-3266-465A-B0EC-4E903AA37A46}" srcOrd="1" destOrd="0" parTransId="{36F20F93-C163-4AD4-9AAA-AC1E992BF64C}" sibTransId="{7F383F8A-DD24-4B64-B9B5-1055D36C1597}"/>
    <dgm:cxn modelId="{4B18A46A-047F-42F9-B22A-84C607EE2F6E}" type="presOf" srcId="{562D7910-D9E5-4724-AD19-74DC24CFB191}" destId="{C1A361FC-936F-4AAA-98F2-E39BFCF098E5}" srcOrd="0" destOrd="0" presId="urn:microsoft.com/office/officeart/2008/layout/SquareAccentList"/>
    <dgm:cxn modelId="{DB22967B-3F59-48FF-8570-79F7C9E30F77}" type="presOf" srcId="{306C8F63-50E1-4495-8F2A-9EF9B05191CF}" destId="{FB76FD12-B130-42BF-A914-633F5F73E42E}" srcOrd="0" destOrd="0" presId="urn:microsoft.com/office/officeart/2008/layout/SquareAccentList"/>
    <dgm:cxn modelId="{69E25085-DC09-4346-95D0-30038046ED3D}" srcId="{D302DFAA-FD70-4124-9E35-713EAA9603DC}" destId="{D0518323-E3B1-46B4-BDFF-60D930AA9E1E}" srcOrd="5" destOrd="0" parTransId="{8E6FBA65-BCEF-4BF6-94CD-E8C71E4CC221}" sibTransId="{040BB3A8-CF59-4DBB-A4DE-6FE6CC22C05E}"/>
    <dgm:cxn modelId="{38937390-8CC0-4451-80C0-E4107DC62A65}" srcId="{D302DFAA-FD70-4124-9E35-713EAA9603DC}" destId="{551AB3AD-CECF-4791-8A7B-F34E320C810A}" srcOrd="7" destOrd="0" parTransId="{EBBBA0E4-2946-434A-91D2-199AEDC5B642}" sibTransId="{EB9E175D-86EB-4BD2-8B9D-CC9161617B48}"/>
    <dgm:cxn modelId="{55256E95-862E-4C86-9AB8-2368AC099809}" type="presOf" srcId="{E1948823-C3B4-4A4A-85A4-F61496E4C53A}" destId="{20E576EB-8A29-4E2D-9347-0D2858D59E22}" srcOrd="0" destOrd="0" presId="urn:microsoft.com/office/officeart/2008/layout/SquareAccentList"/>
    <dgm:cxn modelId="{1185EB95-BB0D-4336-B259-721AAEEC98FB}" type="presOf" srcId="{D302DFAA-FD70-4124-9E35-713EAA9603DC}" destId="{03A4D4CB-A7C3-4621-9971-1FF348EB592E}" srcOrd="0" destOrd="0" presId="urn:microsoft.com/office/officeart/2008/layout/SquareAccentList"/>
    <dgm:cxn modelId="{F13A2896-C738-416B-962E-42D41BF52477}" srcId="{D302DFAA-FD70-4124-9E35-713EAA9603DC}" destId="{6A9D7062-5209-4D3F-802A-0EF0B000B5FE}" srcOrd="1" destOrd="0" parTransId="{B4DF7602-68EC-44A7-AE9F-374F80130337}" sibTransId="{14FC4F38-C9A7-4616-8416-7C8B401F3345}"/>
    <dgm:cxn modelId="{9711F9B0-CD02-4487-822D-CA7556B3C8E8}" srcId="{D302DFAA-FD70-4124-9E35-713EAA9603DC}" destId="{E1948823-C3B4-4A4A-85A4-F61496E4C53A}" srcOrd="6" destOrd="0" parTransId="{901B9590-C6D9-4B58-AE65-1A04889B4073}" sibTransId="{BCCEC70C-A66F-4AC2-A7D1-33D4A7345A33}"/>
    <dgm:cxn modelId="{AA5250B5-E6E4-4D84-9087-30EA317E1CC6}" type="presOf" srcId="{145B9750-E6D6-46FF-949C-9A0C089B5D8B}" destId="{3570C847-3DBE-4A0F-B194-B49B165102E6}" srcOrd="0" destOrd="0" presId="urn:microsoft.com/office/officeart/2008/layout/SquareAccentList"/>
    <dgm:cxn modelId="{667749B7-E7C1-4292-B13F-3925BEC25678}" type="presOf" srcId="{6A9D7062-5209-4D3F-802A-0EF0B000B5FE}" destId="{997DE56D-A3F4-4DB9-BB4A-EE588DF35122}" srcOrd="0" destOrd="0" presId="urn:microsoft.com/office/officeart/2008/layout/SquareAccentList"/>
    <dgm:cxn modelId="{5F96C0C9-923D-485C-9BCE-C8D38D2D727C}" type="presOf" srcId="{EB31D90F-2B04-42F4-B215-7DC6C5FDF8D5}" destId="{485DCB13-CBEA-4D74-9C3F-86DA8B9C4AA2}" srcOrd="0" destOrd="0" presId="urn:microsoft.com/office/officeart/2008/layout/SquareAccentList"/>
    <dgm:cxn modelId="{DEF820D7-4757-4A2F-9FD1-BAF5AABD1A77}" srcId="{3417FD53-71F7-4718-804F-4E0BA7AD6AAF}" destId="{EB31D90F-2B04-42F4-B215-7DC6C5FDF8D5}" srcOrd="3" destOrd="0" parTransId="{4255F09B-AD97-4BA8-B55D-431DF4C47172}" sibTransId="{104ACA11-9293-486C-A299-141DAA0342D8}"/>
    <dgm:cxn modelId="{985E06FA-8F24-4D67-92F1-AFC05543E51E}" type="presOf" srcId="{E5567A4D-97AF-4EF8-ABAE-A0374ACC4808}" destId="{0C3D0EC0-BDB1-4829-B90C-BCB88409E75A}" srcOrd="0" destOrd="0" presId="urn:microsoft.com/office/officeart/2008/layout/SquareAccentList"/>
    <dgm:cxn modelId="{63518AFB-8785-4144-BCB6-F1F192DBD762}" type="presOf" srcId="{47F0FD07-7A42-414D-B3CB-4EF067DB7C21}" destId="{6802BDC1-C031-4BA3-9118-04E2DD58A33B}" srcOrd="0" destOrd="0" presId="urn:microsoft.com/office/officeart/2008/layout/SquareAccentList"/>
    <dgm:cxn modelId="{E8F14EEE-B248-4497-81D1-CA5BDF85F904}" type="presParOf" srcId="{FB76FD12-B130-42BF-A914-633F5F73E42E}" destId="{33F4ED3F-4F4D-4750-A3CF-F871E4461DC7}" srcOrd="0" destOrd="0" presId="urn:microsoft.com/office/officeart/2008/layout/SquareAccentList"/>
    <dgm:cxn modelId="{9A22BC57-FB85-480C-98FE-834448F5B1F9}" type="presParOf" srcId="{33F4ED3F-4F4D-4750-A3CF-F871E4461DC7}" destId="{38D90401-6C66-475E-A7A4-163ED2AA3A73}" srcOrd="0" destOrd="0" presId="urn:microsoft.com/office/officeart/2008/layout/SquareAccentList"/>
    <dgm:cxn modelId="{7FD03C3F-3291-495F-BFAE-52486528F1EF}" type="presParOf" srcId="{38D90401-6C66-475E-A7A4-163ED2AA3A73}" destId="{107C5A5B-62AD-49CC-A216-33EE0FAB7A44}" srcOrd="0" destOrd="0" presId="urn:microsoft.com/office/officeart/2008/layout/SquareAccentList"/>
    <dgm:cxn modelId="{D437A731-8E29-430B-B1A2-73CE042C8A17}" type="presParOf" srcId="{38D90401-6C66-475E-A7A4-163ED2AA3A73}" destId="{AE60E515-5814-4635-BF2C-C69AAADEA75A}" srcOrd="1" destOrd="0" presId="urn:microsoft.com/office/officeart/2008/layout/SquareAccentList"/>
    <dgm:cxn modelId="{082BDC21-9EAF-4843-A342-A81F999733B9}" type="presParOf" srcId="{38D90401-6C66-475E-A7A4-163ED2AA3A73}" destId="{03A4D4CB-A7C3-4621-9971-1FF348EB592E}" srcOrd="2" destOrd="0" presId="urn:microsoft.com/office/officeart/2008/layout/SquareAccentList"/>
    <dgm:cxn modelId="{24F4C993-8970-40BF-9636-57FB85E9AA34}" type="presParOf" srcId="{33F4ED3F-4F4D-4750-A3CF-F871E4461DC7}" destId="{C5604BFA-0C82-4EC7-AD87-5BB9B01268A0}" srcOrd="1" destOrd="0" presId="urn:microsoft.com/office/officeart/2008/layout/SquareAccentList"/>
    <dgm:cxn modelId="{9F7A02F6-164D-4052-B292-6B2EE03246C4}" type="presParOf" srcId="{C5604BFA-0C82-4EC7-AD87-5BB9B01268A0}" destId="{A9A5CF24-B95D-4806-BFF0-D1F02FE0CF10}" srcOrd="0" destOrd="0" presId="urn:microsoft.com/office/officeart/2008/layout/SquareAccentList"/>
    <dgm:cxn modelId="{1DAF1CD1-E344-440D-9BF3-9D90165F49B0}" type="presParOf" srcId="{A9A5CF24-B95D-4806-BFF0-D1F02FE0CF10}" destId="{845C849B-6D8A-45E8-8225-9AB5D86C79B7}" srcOrd="0" destOrd="0" presId="urn:microsoft.com/office/officeart/2008/layout/SquareAccentList"/>
    <dgm:cxn modelId="{6A673B9C-2DEE-4DEA-91BC-2C0937DFA58B}" type="presParOf" srcId="{A9A5CF24-B95D-4806-BFF0-D1F02FE0CF10}" destId="{D82E1E8B-7632-4B11-8175-3503B2C646BE}" srcOrd="1" destOrd="0" presId="urn:microsoft.com/office/officeart/2008/layout/SquareAccentList"/>
    <dgm:cxn modelId="{B5CA2901-6A9D-4B85-B2FA-A8D4B7CF6D82}" type="presParOf" srcId="{C5604BFA-0C82-4EC7-AD87-5BB9B01268A0}" destId="{99E1E18A-9ECB-4D74-A043-50C7E8D9CD61}" srcOrd="1" destOrd="0" presId="urn:microsoft.com/office/officeart/2008/layout/SquareAccentList"/>
    <dgm:cxn modelId="{36ECF2C1-BFFF-4218-B08A-2138260CD73B}" type="presParOf" srcId="{99E1E18A-9ECB-4D74-A043-50C7E8D9CD61}" destId="{E9A585F6-E0AA-4A45-AB11-DC9B2046DDC0}" srcOrd="0" destOrd="0" presId="urn:microsoft.com/office/officeart/2008/layout/SquareAccentList"/>
    <dgm:cxn modelId="{2966BB3D-E728-42D6-B2AF-6F49EB3E8A07}" type="presParOf" srcId="{99E1E18A-9ECB-4D74-A043-50C7E8D9CD61}" destId="{997DE56D-A3F4-4DB9-BB4A-EE588DF35122}" srcOrd="1" destOrd="0" presId="urn:microsoft.com/office/officeart/2008/layout/SquareAccentList"/>
    <dgm:cxn modelId="{0C7F5858-E86D-4367-9D67-75CB9A59751C}" type="presParOf" srcId="{C5604BFA-0C82-4EC7-AD87-5BB9B01268A0}" destId="{12AECF03-9B0B-4345-BFD4-EC8B7D0FF5D5}" srcOrd="2" destOrd="0" presId="urn:microsoft.com/office/officeart/2008/layout/SquareAccentList"/>
    <dgm:cxn modelId="{170F99F3-BF87-4B7F-BB09-2B88E1E95895}" type="presParOf" srcId="{12AECF03-9B0B-4345-BFD4-EC8B7D0FF5D5}" destId="{54474479-3F22-445A-BB35-2905F0CD4A96}" srcOrd="0" destOrd="0" presId="urn:microsoft.com/office/officeart/2008/layout/SquareAccentList"/>
    <dgm:cxn modelId="{0FA16C4C-1FD1-42FF-8716-6FC06314F096}" type="presParOf" srcId="{12AECF03-9B0B-4345-BFD4-EC8B7D0FF5D5}" destId="{6802BDC1-C031-4BA3-9118-04E2DD58A33B}" srcOrd="1" destOrd="0" presId="urn:microsoft.com/office/officeart/2008/layout/SquareAccentList"/>
    <dgm:cxn modelId="{8C3FC30B-C5E2-43B9-9796-9A4E4A2BE9BA}" type="presParOf" srcId="{C5604BFA-0C82-4EC7-AD87-5BB9B01268A0}" destId="{C2907BC3-279F-44D8-B932-21977E900226}" srcOrd="3" destOrd="0" presId="urn:microsoft.com/office/officeart/2008/layout/SquareAccentList"/>
    <dgm:cxn modelId="{69971FFB-5C63-4DDF-98C5-FE31357C3595}" type="presParOf" srcId="{C2907BC3-279F-44D8-B932-21977E900226}" destId="{C81AC193-2CC4-415A-8119-C04BAC6FAECF}" srcOrd="0" destOrd="0" presId="urn:microsoft.com/office/officeart/2008/layout/SquareAccentList"/>
    <dgm:cxn modelId="{27E91109-B19C-402A-9A78-62C5AFC9414B}" type="presParOf" srcId="{C2907BC3-279F-44D8-B932-21977E900226}" destId="{3570C847-3DBE-4A0F-B194-B49B165102E6}" srcOrd="1" destOrd="0" presId="urn:microsoft.com/office/officeart/2008/layout/SquareAccentList"/>
    <dgm:cxn modelId="{2A0E1E08-F665-4658-BCC6-88ED60141EB4}" type="presParOf" srcId="{C5604BFA-0C82-4EC7-AD87-5BB9B01268A0}" destId="{3BE5793B-5B50-4BFC-BE49-3BCC94EBB94E}" srcOrd="4" destOrd="0" presId="urn:microsoft.com/office/officeart/2008/layout/SquareAccentList"/>
    <dgm:cxn modelId="{20CEF527-D31B-4023-84C6-2FABFDB83067}" type="presParOf" srcId="{3BE5793B-5B50-4BFC-BE49-3BCC94EBB94E}" destId="{6CDDD5FE-8A74-4046-9885-CA689EAC0834}" srcOrd="0" destOrd="0" presId="urn:microsoft.com/office/officeart/2008/layout/SquareAccentList"/>
    <dgm:cxn modelId="{9088FDFE-69EF-480F-BA7D-513DCE06CFF5}" type="presParOf" srcId="{3BE5793B-5B50-4BFC-BE49-3BCC94EBB94E}" destId="{0C3D0EC0-BDB1-4829-B90C-BCB88409E75A}" srcOrd="1" destOrd="0" presId="urn:microsoft.com/office/officeart/2008/layout/SquareAccentList"/>
    <dgm:cxn modelId="{DADFB0A5-DD64-468B-B427-7E48FCD2BC71}" type="presParOf" srcId="{C5604BFA-0C82-4EC7-AD87-5BB9B01268A0}" destId="{6C5D2DC3-51DE-4321-AA9E-8AFBA1565B56}" srcOrd="5" destOrd="0" presId="urn:microsoft.com/office/officeart/2008/layout/SquareAccentList"/>
    <dgm:cxn modelId="{19C622D7-2026-43E9-A773-16ECC30D9E24}" type="presParOf" srcId="{6C5D2DC3-51DE-4321-AA9E-8AFBA1565B56}" destId="{C7EE5A14-266C-445B-A22A-9DE7936B69FA}" srcOrd="0" destOrd="0" presId="urn:microsoft.com/office/officeart/2008/layout/SquareAccentList"/>
    <dgm:cxn modelId="{F1F54C6E-250A-4052-B5CF-D29E43E39A48}" type="presParOf" srcId="{6C5D2DC3-51DE-4321-AA9E-8AFBA1565B56}" destId="{C9AEC773-462B-4366-87B2-524F3A01FEF4}" srcOrd="1" destOrd="0" presId="urn:microsoft.com/office/officeart/2008/layout/SquareAccentList"/>
    <dgm:cxn modelId="{E3E7D5A9-93F5-409C-A471-E0A81DE84178}" type="presParOf" srcId="{C5604BFA-0C82-4EC7-AD87-5BB9B01268A0}" destId="{44B74231-26B7-486B-92AF-F5D837B3C3C1}" srcOrd="6" destOrd="0" presId="urn:microsoft.com/office/officeart/2008/layout/SquareAccentList"/>
    <dgm:cxn modelId="{D01B92F5-471E-4939-A5A7-FC4617851C69}" type="presParOf" srcId="{44B74231-26B7-486B-92AF-F5D837B3C3C1}" destId="{235C8E44-DCF5-41E9-B0A2-FBFAE2CF0848}" srcOrd="0" destOrd="0" presId="urn:microsoft.com/office/officeart/2008/layout/SquareAccentList"/>
    <dgm:cxn modelId="{E9AB436D-A394-4B62-8E82-A5EB9AF9069B}" type="presParOf" srcId="{44B74231-26B7-486B-92AF-F5D837B3C3C1}" destId="{20E576EB-8A29-4E2D-9347-0D2858D59E22}" srcOrd="1" destOrd="0" presId="urn:microsoft.com/office/officeart/2008/layout/SquareAccentList"/>
    <dgm:cxn modelId="{D8DCB55C-F338-4A72-B78D-CF1B4C4D0ED5}" type="presParOf" srcId="{C5604BFA-0C82-4EC7-AD87-5BB9B01268A0}" destId="{79D7C74C-64AB-40E2-9EFD-5F9CF87371AF}" srcOrd="7" destOrd="0" presId="urn:microsoft.com/office/officeart/2008/layout/SquareAccentList"/>
    <dgm:cxn modelId="{0B3312F1-0B5B-4224-AA4D-EE7A13245E6C}" type="presParOf" srcId="{79D7C74C-64AB-40E2-9EFD-5F9CF87371AF}" destId="{49BB423C-9B9B-4415-A679-D41FC6C5A3F7}" srcOrd="0" destOrd="0" presId="urn:microsoft.com/office/officeart/2008/layout/SquareAccentList"/>
    <dgm:cxn modelId="{638E9284-AE4A-4410-BE0F-5F1CD0422372}" type="presParOf" srcId="{79D7C74C-64AB-40E2-9EFD-5F9CF87371AF}" destId="{4BE3CFAD-09BA-4583-BC7B-E632E8514944}" srcOrd="1" destOrd="0" presId="urn:microsoft.com/office/officeart/2008/layout/SquareAccentList"/>
    <dgm:cxn modelId="{E8DBF7A6-7206-418D-B989-ECE0FEC55C9F}" type="presParOf" srcId="{FB76FD12-B130-42BF-A914-633F5F73E42E}" destId="{8B13AA8B-A4EA-44EA-8128-122ADE13EFF6}" srcOrd="1" destOrd="0" presId="urn:microsoft.com/office/officeart/2008/layout/SquareAccentList"/>
    <dgm:cxn modelId="{70796876-2AF9-423E-AFFB-0A93C465DF95}" type="presParOf" srcId="{8B13AA8B-A4EA-44EA-8128-122ADE13EFF6}" destId="{1F02FF69-BEF4-469E-9D4E-22758DB8A940}" srcOrd="0" destOrd="0" presId="urn:microsoft.com/office/officeart/2008/layout/SquareAccentList"/>
    <dgm:cxn modelId="{7685458D-DA3F-48BC-8ED1-38F890E44F2C}" type="presParOf" srcId="{1F02FF69-BEF4-469E-9D4E-22758DB8A940}" destId="{A6271AD6-6F3A-40AE-8335-82F6685AFA78}" srcOrd="0" destOrd="0" presId="urn:microsoft.com/office/officeart/2008/layout/SquareAccentList"/>
    <dgm:cxn modelId="{097B15DD-C94F-4AD8-8280-52BB0DDF82EC}" type="presParOf" srcId="{1F02FF69-BEF4-469E-9D4E-22758DB8A940}" destId="{EDA8A5BC-0653-4369-B24D-5906A5CA618C}" srcOrd="1" destOrd="0" presId="urn:microsoft.com/office/officeart/2008/layout/SquareAccentList"/>
    <dgm:cxn modelId="{9E2EB9F5-DA11-490E-9D68-37A82E7C4CBB}" type="presParOf" srcId="{1F02FF69-BEF4-469E-9D4E-22758DB8A940}" destId="{7A4FC99B-2D61-4BAF-BF07-4C7E5BCBC4A6}" srcOrd="2" destOrd="0" presId="urn:microsoft.com/office/officeart/2008/layout/SquareAccentList"/>
    <dgm:cxn modelId="{A816B6AC-8CCD-4369-9304-F70BDE1F5A78}" type="presParOf" srcId="{8B13AA8B-A4EA-44EA-8128-122ADE13EFF6}" destId="{7B7ED9FE-134A-4359-B459-1412EC3D9A02}" srcOrd="1" destOrd="0" presId="urn:microsoft.com/office/officeart/2008/layout/SquareAccentList"/>
    <dgm:cxn modelId="{25182DD3-51C2-4876-B7ED-E8DEBB562923}" type="presParOf" srcId="{7B7ED9FE-134A-4359-B459-1412EC3D9A02}" destId="{C67F231E-93C4-41CB-AE80-971919A2A270}" srcOrd="0" destOrd="0" presId="urn:microsoft.com/office/officeart/2008/layout/SquareAccentList"/>
    <dgm:cxn modelId="{F10A6D6A-B304-494B-99BC-36DEBF3C1431}" type="presParOf" srcId="{C67F231E-93C4-41CB-AE80-971919A2A270}" destId="{60306064-FA3E-4757-8C84-39543E327D99}" srcOrd="0" destOrd="0" presId="urn:microsoft.com/office/officeart/2008/layout/SquareAccentList"/>
    <dgm:cxn modelId="{FBA3735D-29A9-47CC-AAE0-892D2A719DB7}" type="presParOf" srcId="{C67F231E-93C4-41CB-AE80-971919A2A270}" destId="{FE28BED4-62BB-4D8F-914A-CAA4BD5F8FB3}" srcOrd="1" destOrd="0" presId="urn:microsoft.com/office/officeart/2008/layout/SquareAccentList"/>
    <dgm:cxn modelId="{9F081904-943D-4AE4-A806-88093A60B904}" type="presParOf" srcId="{7B7ED9FE-134A-4359-B459-1412EC3D9A02}" destId="{22C5DFAB-4727-44E5-BAB1-6B5BFC81FC0F}" srcOrd="1" destOrd="0" presId="urn:microsoft.com/office/officeart/2008/layout/SquareAccentList"/>
    <dgm:cxn modelId="{B04C0B12-3710-4FFB-A7C3-10E5F94DE3A0}" type="presParOf" srcId="{22C5DFAB-4727-44E5-BAB1-6B5BFC81FC0F}" destId="{35886206-9144-4262-8DA1-74FFA3C3EC63}" srcOrd="0" destOrd="0" presId="urn:microsoft.com/office/officeart/2008/layout/SquareAccentList"/>
    <dgm:cxn modelId="{922E082B-3EFC-41EB-9FCE-4236180DD49C}" type="presParOf" srcId="{22C5DFAB-4727-44E5-BAB1-6B5BFC81FC0F}" destId="{5759B228-823E-438C-B985-23D17956FAD9}" srcOrd="1" destOrd="0" presId="urn:microsoft.com/office/officeart/2008/layout/SquareAccentList"/>
    <dgm:cxn modelId="{4D5A7EDE-5A64-4295-B27F-FC9CD4F536CA}" type="presParOf" srcId="{7B7ED9FE-134A-4359-B459-1412EC3D9A02}" destId="{5042FA5C-83BD-4084-BE62-602018BA8ECB}" srcOrd="2" destOrd="0" presId="urn:microsoft.com/office/officeart/2008/layout/SquareAccentList"/>
    <dgm:cxn modelId="{0DCB4604-86A3-491F-ADE4-F114B5F3425A}" type="presParOf" srcId="{5042FA5C-83BD-4084-BE62-602018BA8ECB}" destId="{6516E10D-A402-46FA-8E33-9175F52FB014}" srcOrd="0" destOrd="0" presId="urn:microsoft.com/office/officeart/2008/layout/SquareAccentList"/>
    <dgm:cxn modelId="{21442A4B-BF23-41E5-8A7C-F0A96F7BCA85}" type="presParOf" srcId="{5042FA5C-83BD-4084-BE62-602018BA8ECB}" destId="{2BDD958D-D183-4295-9DB4-0C0625E2437A}" srcOrd="1" destOrd="0" presId="urn:microsoft.com/office/officeart/2008/layout/SquareAccentList"/>
    <dgm:cxn modelId="{4BC794C2-14D2-479F-9468-9672530454DF}" type="presParOf" srcId="{7B7ED9FE-134A-4359-B459-1412EC3D9A02}" destId="{D404A7F2-0FF1-4B23-8902-A8E2042057B8}" srcOrd="3" destOrd="0" presId="urn:microsoft.com/office/officeart/2008/layout/SquareAccentList"/>
    <dgm:cxn modelId="{97078A30-9025-4441-86FD-0DEDE83336FE}" type="presParOf" srcId="{D404A7F2-0FF1-4B23-8902-A8E2042057B8}" destId="{024CB010-567F-4CFD-A8BC-F9FEAD65DFD8}" srcOrd="0" destOrd="0" presId="urn:microsoft.com/office/officeart/2008/layout/SquareAccentList"/>
    <dgm:cxn modelId="{1C902524-3727-4C79-BC61-BA387A0AB9AD}" type="presParOf" srcId="{D404A7F2-0FF1-4B23-8902-A8E2042057B8}" destId="{485DCB13-CBEA-4D74-9C3F-86DA8B9C4AA2}" srcOrd="1" destOrd="0" presId="urn:microsoft.com/office/officeart/2008/layout/SquareAccentList"/>
    <dgm:cxn modelId="{B836EA7A-2ADA-4548-8276-AA4201BBEEA4}" type="presParOf" srcId="{7B7ED9FE-134A-4359-B459-1412EC3D9A02}" destId="{7A5A2048-C26D-4998-9CF4-1E86FB8AC60A}" srcOrd="4" destOrd="0" presId="urn:microsoft.com/office/officeart/2008/layout/SquareAccentList"/>
    <dgm:cxn modelId="{B35A4BE2-567C-49ED-B9FE-9CF0C1694470}" type="presParOf" srcId="{7A5A2048-C26D-4998-9CF4-1E86FB8AC60A}" destId="{9EC0F3E2-7198-4121-8370-9BAE7556671D}" srcOrd="0" destOrd="0" presId="urn:microsoft.com/office/officeart/2008/layout/SquareAccentList"/>
    <dgm:cxn modelId="{012A9781-776F-426B-8808-E53B3C00C07F}" type="presParOf" srcId="{7A5A2048-C26D-4998-9CF4-1E86FB8AC60A}" destId="{C1A361FC-936F-4AAA-98F2-E39BFCF098E5}" srcOrd="1" destOrd="0" presId="urn:microsoft.com/office/officeart/2008/layout/Squa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32CA31-0C20-5C40-8E8E-D1AD4B84C9E0}">
      <dsp:nvSpPr>
        <dsp:cNvPr id="0" name=""/>
        <dsp:cNvSpPr/>
      </dsp:nvSpPr>
      <dsp:spPr>
        <a:xfrm>
          <a:off x="0" y="69191"/>
          <a:ext cx="6545199" cy="1105650"/>
        </a:xfrm>
        <a:prstGeom prst="roundRect">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latin typeface="Times New Roman" panose="02020603050405020304" pitchFamily="18" charset="0"/>
              <a:cs typeface="Times New Roman" panose="02020603050405020304" pitchFamily="18" charset="0"/>
            </a:rPr>
            <a:t>5.1 Network Devices (routers, switches, firewalls)</a:t>
          </a:r>
        </a:p>
      </dsp:txBody>
      <dsp:txXfrm>
        <a:off x="53973" y="123164"/>
        <a:ext cx="6437253" cy="997704"/>
      </dsp:txXfrm>
    </dsp:sp>
    <dsp:sp modelId="{51294EB7-53BA-4346-A128-DA5D9C6B2B38}">
      <dsp:nvSpPr>
        <dsp:cNvPr id="0" name=""/>
        <dsp:cNvSpPr/>
      </dsp:nvSpPr>
      <dsp:spPr>
        <a:xfrm>
          <a:off x="0" y="1261241"/>
          <a:ext cx="6545199" cy="1105650"/>
        </a:xfrm>
        <a:prstGeom prst="roundRect">
          <a:avLst/>
        </a:prstGeom>
        <a:gradFill rotWithShape="0">
          <a:gsLst>
            <a:gs pos="0">
              <a:schemeClr val="accent2">
                <a:hueOff val="386882"/>
                <a:satOff val="-3448"/>
                <a:lumOff val="-719"/>
                <a:alphaOff val="0"/>
                <a:tint val="96000"/>
                <a:lumMod val="102000"/>
              </a:schemeClr>
            </a:gs>
            <a:gs pos="100000">
              <a:schemeClr val="accent2">
                <a:hueOff val="386882"/>
                <a:satOff val="-3448"/>
                <a:lumOff val="-719"/>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latin typeface="Times New Roman" panose="02020603050405020304" pitchFamily="18" charset="0"/>
              <a:cs typeface="Times New Roman" panose="02020603050405020304" pitchFamily="18" charset="0"/>
            </a:rPr>
            <a:t>5.2 VLANs and Trucking</a:t>
          </a:r>
        </a:p>
      </dsp:txBody>
      <dsp:txXfrm>
        <a:off x="53973" y="1315214"/>
        <a:ext cx="6437253" cy="997704"/>
      </dsp:txXfrm>
    </dsp:sp>
    <dsp:sp modelId="{0EA1E8FE-EDCD-4449-AD0D-10F9DA53B50C}">
      <dsp:nvSpPr>
        <dsp:cNvPr id="0" name=""/>
        <dsp:cNvSpPr/>
      </dsp:nvSpPr>
      <dsp:spPr>
        <a:xfrm>
          <a:off x="0" y="2453291"/>
          <a:ext cx="6545199" cy="1105650"/>
        </a:xfrm>
        <a:prstGeom prst="roundRect">
          <a:avLst/>
        </a:prstGeom>
        <a:gradFill rotWithShape="0">
          <a:gsLst>
            <a:gs pos="0">
              <a:schemeClr val="accent2">
                <a:hueOff val="773765"/>
                <a:satOff val="-6895"/>
                <a:lumOff val="-1438"/>
                <a:alphaOff val="0"/>
                <a:tint val="96000"/>
                <a:lumMod val="102000"/>
              </a:schemeClr>
            </a:gs>
            <a:gs pos="100000">
              <a:schemeClr val="accent2">
                <a:hueOff val="773765"/>
                <a:satOff val="-6895"/>
                <a:lumOff val="-1438"/>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latin typeface="Times New Roman" panose="02020603050405020304" pitchFamily="18" charset="0"/>
              <a:cs typeface="Times New Roman" panose="02020603050405020304" pitchFamily="18" charset="0"/>
            </a:rPr>
            <a:t>5.3 Virtual Private Networks (VPNs)</a:t>
          </a:r>
        </a:p>
      </dsp:txBody>
      <dsp:txXfrm>
        <a:off x="53973" y="2507264"/>
        <a:ext cx="6437253" cy="997704"/>
      </dsp:txXfrm>
    </dsp:sp>
    <dsp:sp modelId="{94276ADD-F050-4B42-9CEE-2BBCB50E73AC}">
      <dsp:nvSpPr>
        <dsp:cNvPr id="0" name=""/>
        <dsp:cNvSpPr/>
      </dsp:nvSpPr>
      <dsp:spPr>
        <a:xfrm>
          <a:off x="0" y="3645341"/>
          <a:ext cx="6545199" cy="1105650"/>
        </a:xfrm>
        <a:prstGeom prst="roundRect">
          <a:avLst/>
        </a:prstGeom>
        <a:gradFill rotWithShape="0">
          <a:gsLst>
            <a:gs pos="0">
              <a:schemeClr val="accent2">
                <a:hueOff val="1160647"/>
                <a:satOff val="-10343"/>
                <a:lumOff val="-2157"/>
                <a:alphaOff val="0"/>
                <a:tint val="96000"/>
                <a:lumMod val="102000"/>
              </a:schemeClr>
            </a:gs>
            <a:gs pos="100000">
              <a:schemeClr val="accent2">
                <a:hueOff val="1160647"/>
                <a:satOff val="-10343"/>
                <a:lumOff val="-2157"/>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latin typeface="Times New Roman" panose="02020603050405020304" pitchFamily="18" charset="0"/>
              <a:cs typeface="Times New Roman" panose="02020603050405020304" pitchFamily="18" charset="0"/>
            </a:rPr>
            <a:t>5.4 Wireless Network Administration</a:t>
          </a:r>
        </a:p>
      </dsp:txBody>
      <dsp:txXfrm>
        <a:off x="53973" y="3699314"/>
        <a:ext cx="6437253" cy="9977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7C5A5B-62AD-49CC-A216-33EE0FAB7A44}">
      <dsp:nvSpPr>
        <dsp:cNvPr id="0" name=""/>
        <dsp:cNvSpPr/>
      </dsp:nvSpPr>
      <dsp:spPr>
        <a:xfrm>
          <a:off x="890317" y="654378"/>
          <a:ext cx="3096276" cy="364267"/>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60E515-5814-4635-BF2C-C69AAADEA75A}">
      <dsp:nvSpPr>
        <dsp:cNvPr id="0" name=""/>
        <dsp:cNvSpPr/>
      </dsp:nvSpPr>
      <dsp:spPr>
        <a:xfrm>
          <a:off x="890317" y="791182"/>
          <a:ext cx="227463" cy="227463"/>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3A4D4CB-A7C3-4621-9971-1FF348EB592E}">
      <dsp:nvSpPr>
        <dsp:cNvPr id="0" name=""/>
        <dsp:cNvSpPr/>
      </dsp:nvSpPr>
      <dsp:spPr>
        <a:xfrm>
          <a:off x="890317" y="0"/>
          <a:ext cx="3096276" cy="6543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435" tIns="34290" rIns="51435" bIns="34290" numCol="1" spcCol="1270" anchor="ctr" anchorCtr="0">
          <a:noAutofit/>
        </a:bodyPr>
        <a:lstStyle/>
        <a:p>
          <a:pPr marL="0" lvl="0" indent="0" algn="l" defTabSz="1200150">
            <a:lnSpc>
              <a:spcPct val="90000"/>
            </a:lnSpc>
            <a:spcBef>
              <a:spcPct val="0"/>
            </a:spcBef>
            <a:spcAft>
              <a:spcPct val="35000"/>
            </a:spcAft>
            <a:buNone/>
          </a:pPr>
          <a:r>
            <a:rPr lang="en-US" sz="2700" kern="1200" dirty="0"/>
            <a:t>Physical Components</a:t>
          </a:r>
        </a:p>
      </dsp:txBody>
      <dsp:txXfrm>
        <a:off x="890317" y="0"/>
        <a:ext cx="3096276" cy="654378"/>
      </dsp:txXfrm>
    </dsp:sp>
    <dsp:sp modelId="{845C849B-6D8A-45E8-8225-9AB5D86C79B7}">
      <dsp:nvSpPr>
        <dsp:cNvPr id="0" name=""/>
        <dsp:cNvSpPr/>
      </dsp:nvSpPr>
      <dsp:spPr>
        <a:xfrm>
          <a:off x="890317" y="1321393"/>
          <a:ext cx="227458" cy="227458"/>
        </a:xfrm>
        <a:prstGeom prst="rect">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82E1E8B-7632-4B11-8175-3503B2C646BE}">
      <dsp:nvSpPr>
        <dsp:cNvPr id="0" name=""/>
        <dsp:cNvSpPr/>
      </dsp:nvSpPr>
      <dsp:spPr>
        <a:xfrm>
          <a:off x="1107056" y="1170019"/>
          <a:ext cx="2879536" cy="530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ctr" anchorCtr="0">
          <a:noAutofit/>
        </a:bodyPr>
        <a:lstStyle/>
        <a:p>
          <a:pPr marL="0" lvl="0" indent="0" algn="l" defTabSz="755650">
            <a:lnSpc>
              <a:spcPct val="90000"/>
            </a:lnSpc>
            <a:spcBef>
              <a:spcPct val="0"/>
            </a:spcBef>
            <a:spcAft>
              <a:spcPct val="35000"/>
            </a:spcAft>
            <a:buNone/>
          </a:pPr>
          <a:r>
            <a:rPr lang="en-US" sz="1700" kern="1200" dirty="0"/>
            <a:t>Routers</a:t>
          </a:r>
        </a:p>
      </dsp:txBody>
      <dsp:txXfrm>
        <a:off x="1107056" y="1170019"/>
        <a:ext cx="2879536" cy="530205"/>
      </dsp:txXfrm>
    </dsp:sp>
    <dsp:sp modelId="{E9A585F6-E0AA-4A45-AB11-DC9B2046DDC0}">
      <dsp:nvSpPr>
        <dsp:cNvPr id="0" name=""/>
        <dsp:cNvSpPr/>
      </dsp:nvSpPr>
      <dsp:spPr>
        <a:xfrm>
          <a:off x="890317" y="1851598"/>
          <a:ext cx="227458" cy="227458"/>
        </a:xfrm>
        <a:prstGeom prst="rect">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97DE56D-A3F4-4DB9-BB4A-EE588DF35122}">
      <dsp:nvSpPr>
        <dsp:cNvPr id="0" name=""/>
        <dsp:cNvSpPr/>
      </dsp:nvSpPr>
      <dsp:spPr>
        <a:xfrm>
          <a:off x="1107056" y="1700224"/>
          <a:ext cx="2879536" cy="530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ctr" anchorCtr="0">
          <a:noAutofit/>
        </a:bodyPr>
        <a:lstStyle/>
        <a:p>
          <a:pPr marL="0" lvl="0" indent="0" algn="l" defTabSz="755650">
            <a:lnSpc>
              <a:spcPct val="90000"/>
            </a:lnSpc>
            <a:spcBef>
              <a:spcPct val="0"/>
            </a:spcBef>
            <a:spcAft>
              <a:spcPct val="35000"/>
            </a:spcAft>
            <a:buNone/>
          </a:pPr>
          <a:r>
            <a:rPr lang="en-US" sz="1700" kern="1200" dirty="0"/>
            <a:t>Switches</a:t>
          </a:r>
        </a:p>
      </dsp:txBody>
      <dsp:txXfrm>
        <a:off x="1107056" y="1700224"/>
        <a:ext cx="2879536" cy="530205"/>
      </dsp:txXfrm>
    </dsp:sp>
    <dsp:sp modelId="{54474479-3F22-445A-BB35-2905F0CD4A96}">
      <dsp:nvSpPr>
        <dsp:cNvPr id="0" name=""/>
        <dsp:cNvSpPr/>
      </dsp:nvSpPr>
      <dsp:spPr>
        <a:xfrm>
          <a:off x="890317" y="2381803"/>
          <a:ext cx="227458" cy="227458"/>
        </a:xfrm>
        <a:prstGeom prst="rect">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802BDC1-C031-4BA3-9118-04E2DD58A33B}">
      <dsp:nvSpPr>
        <dsp:cNvPr id="0" name=""/>
        <dsp:cNvSpPr/>
      </dsp:nvSpPr>
      <dsp:spPr>
        <a:xfrm>
          <a:off x="1107056" y="2230429"/>
          <a:ext cx="2879536" cy="530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ctr" anchorCtr="0">
          <a:noAutofit/>
        </a:bodyPr>
        <a:lstStyle/>
        <a:p>
          <a:pPr marL="0" lvl="0" indent="0" algn="l" defTabSz="755650">
            <a:lnSpc>
              <a:spcPct val="90000"/>
            </a:lnSpc>
            <a:spcBef>
              <a:spcPct val="0"/>
            </a:spcBef>
            <a:spcAft>
              <a:spcPct val="35000"/>
            </a:spcAft>
            <a:buNone/>
          </a:pPr>
          <a:r>
            <a:rPr lang="en-US" sz="1700" kern="1200" dirty="0"/>
            <a:t>Firewalls</a:t>
          </a:r>
        </a:p>
      </dsp:txBody>
      <dsp:txXfrm>
        <a:off x="1107056" y="2230429"/>
        <a:ext cx="2879536" cy="530205"/>
      </dsp:txXfrm>
    </dsp:sp>
    <dsp:sp modelId="{C81AC193-2CC4-415A-8119-C04BAC6FAECF}">
      <dsp:nvSpPr>
        <dsp:cNvPr id="0" name=""/>
        <dsp:cNvSpPr/>
      </dsp:nvSpPr>
      <dsp:spPr>
        <a:xfrm>
          <a:off x="890317" y="2912008"/>
          <a:ext cx="227458" cy="227458"/>
        </a:xfrm>
        <a:prstGeom prst="rect">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70C847-3DBE-4A0F-B194-B49B165102E6}">
      <dsp:nvSpPr>
        <dsp:cNvPr id="0" name=""/>
        <dsp:cNvSpPr/>
      </dsp:nvSpPr>
      <dsp:spPr>
        <a:xfrm>
          <a:off x="1107056" y="2760635"/>
          <a:ext cx="2879536" cy="530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ctr" anchorCtr="0">
          <a:noAutofit/>
        </a:bodyPr>
        <a:lstStyle/>
        <a:p>
          <a:pPr marL="0" lvl="0" indent="0" algn="l" defTabSz="755650">
            <a:lnSpc>
              <a:spcPct val="90000"/>
            </a:lnSpc>
            <a:spcBef>
              <a:spcPct val="0"/>
            </a:spcBef>
            <a:spcAft>
              <a:spcPct val="35000"/>
            </a:spcAft>
            <a:buNone/>
          </a:pPr>
          <a:r>
            <a:rPr lang="en-US" sz="1700" kern="1200" dirty="0"/>
            <a:t>Servers</a:t>
          </a:r>
        </a:p>
      </dsp:txBody>
      <dsp:txXfrm>
        <a:off x="1107056" y="2760635"/>
        <a:ext cx="2879536" cy="530205"/>
      </dsp:txXfrm>
    </dsp:sp>
    <dsp:sp modelId="{6CDDD5FE-8A74-4046-9885-CA689EAC0834}">
      <dsp:nvSpPr>
        <dsp:cNvPr id="0" name=""/>
        <dsp:cNvSpPr/>
      </dsp:nvSpPr>
      <dsp:spPr>
        <a:xfrm>
          <a:off x="890317" y="3442213"/>
          <a:ext cx="227458" cy="227458"/>
        </a:xfrm>
        <a:prstGeom prst="rect">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C3D0EC0-BDB1-4829-B90C-BCB88409E75A}">
      <dsp:nvSpPr>
        <dsp:cNvPr id="0" name=""/>
        <dsp:cNvSpPr/>
      </dsp:nvSpPr>
      <dsp:spPr>
        <a:xfrm>
          <a:off x="1107056" y="3290840"/>
          <a:ext cx="2879536" cy="530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ctr" anchorCtr="0">
          <a:noAutofit/>
        </a:bodyPr>
        <a:lstStyle/>
        <a:p>
          <a:pPr marL="0" lvl="0" indent="0" algn="l" defTabSz="755650">
            <a:lnSpc>
              <a:spcPct val="90000"/>
            </a:lnSpc>
            <a:spcBef>
              <a:spcPct val="0"/>
            </a:spcBef>
            <a:spcAft>
              <a:spcPct val="35000"/>
            </a:spcAft>
            <a:buNone/>
          </a:pPr>
          <a:r>
            <a:rPr lang="en-US" sz="1700" kern="1200" dirty="0"/>
            <a:t>Cabling: Physical cables </a:t>
          </a:r>
        </a:p>
      </dsp:txBody>
      <dsp:txXfrm>
        <a:off x="1107056" y="3290840"/>
        <a:ext cx="2879536" cy="530205"/>
      </dsp:txXfrm>
    </dsp:sp>
    <dsp:sp modelId="{C7EE5A14-266C-445B-A22A-9DE7936B69FA}">
      <dsp:nvSpPr>
        <dsp:cNvPr id="0" name=""/>
        <dsp:cNvSpPr/>
      </dsp:nvSpPr>
      <dsp:spPr>
        <a:xfrm>
          <a:off x="890317" y="3972419"/>
          <a:ext cx="227458" cy="227458"/>
        </a:xfrm>
        <a:prstGeom prst="rect">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AEC773-462B-4366-87B2-524F3A01FEF4}">
      <dsp:nvSpPr>
        <dsp:cNvPr id="0" name=""/>
        <dsp:cNvSpPr/>
      </dsp:nvSpPr>
      <dsp:spPr>
        <a:xfrm>
          <a:off x="1107056" y="3821045"/>
          <a:ext cx="2879536" cy="530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ctr" anchorCtr="0">
          <a:noAutofit/>
        </a:bodyPr>
        <a:lstStyle/>
        <a:p>
          <a:pPr marL="0" lvl="0" indent="0" algn="l" defTabSz="755650">
            <a:lnSpc>
              <a:spcPct val="90000"/>
            </a:lnSpc>
            <a:spcBef>
              <a:spcPct val="0"/>
            </a:spcBef>
            <a:spcAft>
              <a:spcPct val="35000"/>
            </a:spcAft>
            <a:buNone/>
          </a:pPr>
          <a:r>
            <a:rPr lang="en-US" sz="1700" kern="1200" dirty="0"/>
            <a:t>Access Points</a:t>
          </a:r>
        </a:p>
      </dsp:txBody>
      <dsp:txXfrm>
        <a:off x="1107056" y="3821045"/>
        <a:ext cx="2879536" cy="530205"/>
      </dsp:txXfrm>
    </dsp:sp>
    <dsp:sp modelId="{235C8E44-DCF5-41E9-B0A2-FBFAE2CF0848}">
      <dsp:nvSpPr>
        <dsp:cNvPr id="0" name=""/>
        <dsp:cNvSpPr/>
      </dsp:nvSpPr>
      <dsp:spPr>
        <a:xfrm>
          <a:off x="890317" y="4502624"/>
          <a:ext cx="227458" cy="227458"/>
        </a:xfrm>
        <a:prstGeom prst="rect">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0E576EB-8A29-4E2D-9347-0D2858D59E22}">
      <dsp:nvSpPr>
        <dsp:cNvPr id="0" name=""/>
        <dsp:cNvSpPr/>
      </dsp:nvSpPr>
      <dsp:spPr>
        <a:xfrm>
          <a:off x="1107056" y="4351250"/>
          <a:ext cx="2879536" cy="530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ctr" anchorCtr="0">
          <a:noAutofit/>
        </a:bodyPr>
        <a:lstStyle/>
        <a:p>
          <a:pPr marL="0" lvl="0" indent="0" algn="l" defTabSz="755650">
            <a:lnSpc>
              <a:spcPct val="90000"/>
            </a:lnSpc>
            <a:spcBef>
              <a:spcPct val="0"/>
            </a:spcBef>
            <a:spcAft>
              <a:spcPct val="35000"/>
            </a:spcAft>
            <a:buNone/>
          </a:pPr>
          <a:r>
            <a:rPr lang="en-US" sz="1700" kern="1200" dirty="0"/>
            <a:t>Modems</a:t>
          </a:r>
        </a:p>
      </dsp:txBody>
      <dsp:txXfrm>
        <a:off x="1107056" y="4351250"/>
        <a:ext cx="2879536" cy="530205"/>
      </dsp:txXfrm>
    </dsp:sp>
    <dsp:sp modelId="{49BB423C-9B9B-4415-A679-D41FC6C5A3F7}">
      <dsp:nvSpPr>
        <dsp:cNvPr id="0" name=""/>
        <dsp:cNvSpPr/>
      </dsp:nvSpPr>
      <dsp:spPr>
        <a:xfrm>
          <a:off x="890317" y="5032829"/>
          <a:ext cx="227458" cy="227458"/>
        </a:xfrm>
        <a:prstGeom prst="rect">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BE3CFAD-09BA-4583-BC7B-E632E8514944}">
      <dsp:nvSpPr>
        <dsp:cNvPr id="0" name=""/>
        <dsp:cNvSpPr/>
      </dsp:nvSpPr>
      <dsp:spPr>
        <a:xfrm>
          <a:off x="1107056" y="4881455"/>
          <a:ext cx="2879536" cy="530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ctr" anchorCtr="0">
          <a:noAutofit/>
        </a:bodyPr>
        <a:lstStyle/>
        <a:p>
          <a:pPr marL="0" lvl="0" indent="0" algn="l" defTabSz="755650">
            <a:lnSpc>
              <a:spcPct val="90000"/>
            </a:lnSpc>
            <a:spcBef>
              <a:spcPct val="0"/>
            </a:spcBef>
            <a:spcAft>
              <a:spcPct val="35000"/>
            </a:spcAft>
            <a:buNone/>
          </a:pPr>
          <a:r>
            <a:rPr lang="en-US" sz="1700" kern="1200" dirty="0"/>
            <a:t>Data Centers</a:t>
          </a:r>
        </a:p>
      </dsp:txBody>
      <dsp:txXfrm>
        <a:off x="1107056" y="4881455"/>
        <a:ext cx="2879536" cy="530205"/>
      </dsp:txXfrm>
    </dsp:sp>
    <dsp:sp modelId="{A6271AD6-6F3A-40AE-8335-82F6685AFA78}">
      <dsp:nvSpPr>
        <dsp:cNvPr id="0" name=""/>
        <dsp:cNvSpPr/>
      </dsp:nvSpPr>
      <dsp:spPr>
        <a:xfrm>
          <a:off x="4141406" y="654378"/>
          <a:ext cx="3096276" cy="364267"/>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A8A5BC-0653-4369-B24D-5906A5CA618C}">
      <dsp:nvSpPr>
        <dsp:cNvPr id="0" name=""/>
        <dsp:cNvSpPr/>
      </dsp:nvSpPr>
      <dsp:spPr>
        <a:xfrm>
          <a:off x="4141406" y="791182"/>
          <a:ext cx="227463" cy="227463"/>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A4FC99B-2D61-4BAF-BF07-4C7E5BCBC4A6}">
      <dsp:nvSpPr>
        <dsp:cNvPr id="0" name=""/>
        <dsp:cNvSpPr/>
      </dsp:nvSpPr>
      <dsp:spPr>
        <a:xfrm>
          <a:off x="4141406" y="0"/>
          <a:ext cx="3096276" cy="6543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435" tIns="34290" rIns="51435" bIns="34290" numCol="1" spcCol="1270" anchor="ctr" anchorCtr="0">
          <a:noAutofit/>
        </a:bodyPr>
        <a:lstStyle/>
        <a:p>
          <a:pPr marL="0" lvl="0" indent="0" algn="l" defTabSz="1200150">
            <a:lnSpc>
              <a:spcPct val="90000"/>
            </a:lnSpc>
            <a:spcBef>
              <a:spcPct val="0"/>
            </a:spcBef>
            <a:spcAft>
              <a:spcPct val="35000"/>
            </a:spcAft>
            <a:buNone/>
          </a:pPr>
          <a:r>
            <a:rPr lang="en-US" sz="2700" kern="1200" dirty="0"/>
            <a:t>Logical Components</a:t>
          </a:r>
        </a:p>
      </dsp:txBody>
      <dsp:txXfrm>
        <a:off x="4141406" y="0"/>
        <a:ext cx="3096276" cy="654378"/>
      </dsp:txXfrm>
    </dsp:sp>
    <dsp:sp modelId="{60306064-FA3E-4757-8C84-39543E327D99}">
      <dsp:nvSpPr>
        <dsp:cNvPr id="0" name=""/>
        <dsp:cNvSpPr/>
      </dsp:nvSpPr>
      <dsp:spPr>
        <a:xfrm>
          <a:off x="4141406" y="1321393"/>
          <a:ext cx="227458" cy="227458"/>
        </a:xfrm>
        <a:prstGeom prst="rect">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E28BED4-62BB-4D8F-914A-CAA4BD5F8FB3}">
      <dsp:nvSpPr>
        <dsp:cNvPr id="0" name=""/>
        <dsp:cNvSpPr/>
      </dsp:nvSpPr>
      <dsp:spPr>
        <a:xfrm>
          <a:off x="4358146" y="1170019"/>
          <a:ext cx="2879536" cy="530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ctr" anchorCtr="0">
          <a:noAutofit/>
        </a:bodyPr>
        <a:lstStyle/>
        <a:p>
          <a:pPr marL="0" lvl="0" indent="0" algn="l" defTabSz="755650">
            <a:lnSpc>
              <a:spcPct val="90000"/>
            </a:lnSpc>
            <a:spcBef>
              <a:spcPct val="0"/>
            </a:spcBef>
            <a:spcAft>
              <a:spcPct val="35000"/>
            </a:spcAft>
            <a:buNone/>
          </a:pPr>
          <a:r>
            <a:rPr lang="en-US" sz="1700" kern="1200" dirty="0"/>
            <a:t>Protocols</a:t>
          </a:r>
        </a:p>
      </dsp:txBody>
      <dsp:txXfrm>
        <a:off x="4358146" y="1170019"/>
        <a:ext cx="2879536" cy="530205"/>
      </dsp:txXfrm>
    </dsp:sp>
    <dsp:sp modelId="{35886206-9144-4262-8DA1-74FFA3C3EC63}">
      <dsp:nvSpPr>
        <dsp:cNvPr id="0" name=""/>
        <dsp:cNvSpPr/>
      </dsp:nvSpPr>
      <dsp:spPr>
        <a:xfrm>
          <a:off x="4141406" y="1851598"/>
          <a:ext cx="227458" cy="227458"/>
        </a:xfrm>
        <a:prstGeom prst="rect">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759B228-823E-438C-B985-23D17956FAD9}">
      <dsp:nvSpPr>
        <dsp:cNvPr id="0" name=""/>
        <dsp:cNvSpPr/>
      </dsp:nvSpPr>
      <dsp:spPr>
        <a:xfrm>
          <a:off x="4358146" y="1700224"/>
          <a:ext cx="2879536" cy="530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ctr" anchorCtr="0">
          <a:noAutofit/>
        </a:bodyPr>
        <a:lstStyle/>
        <a:p>
          <a:pPr marL="0" lvl="0" indent="0" algn="l" defTabSz="755650">
            <a:lnSpc>
              <a:spcPct val="90000"/>
            </a:lnSpc>
            <a:spcBef>
              <a:spcPct val="0"/>
            </a:spcBef>
            <a:spcAft>
              <a:spcPct val="35000"/>
            </a:spcAft>
            <a:buNone/>
          </a:pPr>
          <a:r>
            <a:rPr lang="en-US" sz="1700" kern="1200" dirty="0"/>
            <a:t>Software</a:t>
          </a:r>
        </a:p>
      </dsp:txBody>
      <dsp:txXfrm>
        <a:off x="4358146" y="1700224"/>
        <a:ext cx="2879536" cy="530205"/>
      </dsp:txXfrm>
    </dsp:sp>
    <dsp:sp modelId="{6516E10D-A402-46FA-8E33-9175F52FB014}">
      <dsp:nvSpPr>
        <dsp:cNvPr id="0" name=""/>
        <dsp:cNvSpPr/>
      </dsp:nvSpPr>
      <dsp:spPr>
        <a:xfrm>
          <a:off x="4141406" y="2381803"/>
          <a:ext cx="227458" cy="227458"/>
        </a:xfrm>
        <a:prstGeom prst="rect">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BDD958D-D183-4295-9DB4-0C0625E2437A}">
      <dsp:nvSpPr>
        <dsp:cNvPr id="0" name=""/>
        <dsp:cNvSpPr/>
      </dsp:nvSpPr>
      <dsp:spPr>
        <a:xfrm>
          <a:off x="4358146" y="2230429"/>
          <a:ext cx="2879536" cy="530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ctr" anchorCtr="0">
          <a:noAutofit/>
        </a:bodyPr>
        <a:lstStyle/>
        <a:p>
          <a:pPr marL="0" lvl="0" indent="0" algn="l" defTabSz="755650">
            <a:lnSpc>
              <a:spcPct val="90000"/>
            </a:lnSpc>
            <a:spcBef>
              <a:spcPct val="0"/>
            </a:spcBef>
            <a:spcAft>
              <a:spcPct val="35000"/>
            </a:spcAft>
            <a:buNone/>
          </a:pPr>
          <a:r>
            <a:rPr lang="en-US" sz="1700" kern="1200" dirty="0"/>
            <a:t>IP Addresses</a:t>
          </a:r>
        </a:p>
      </dsp:txBody>
      <dsp:txXfrm>
        <a:off x="4358146" y="2230429"/>
        <a:ext cx="2879536" cy="530205"/>
      </dsp:txXfrm>
    </dsp:sp>
    <dsp:sp modelId="{024CB010-567F-4CFD-A8BC-F9FEAD65DFD8}">
      <dsp:nvSpPr>
        <dsp:cNvPr id="0" name=""/>
        <dsp:cNvSpPr/>
      </dsp:nvSpPr>
      <dsp:spPr>
        <a:xfrm>
          <a:off x="4141406" y="2912008"/>
          <a:ext cx="227458" cy="227458"/>
        </a:xfrm>
        <a:prstGeom prst="rect">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85DCB13-CBEA-4D74-9C3F-86DA8B9C4AA2}">
      <dsp:nvSpPr>
        <dsp:cNvPr id="0" name=""/>
        <dsp:cNvSpPr/>
      </dsp:nvSpPr>
      <dsp:spPr>
        <a:xfrm>
          <a:off x="4358146" y="2760635"/>
          <a:ext cx="2879536" cy="530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ctr" anchorCtr="0">
          <a:noAutofit/>
        </a:bodyPr>
        <a:lstStyle/>
        <a:p>
          <a:pPr marL="0" lvl="0" indent="0" algn="l" defTabSz="755650">
            <a:lnSpc>
              <a:spcPct val="90000"/>
            </a:lnSpc>
            <a:spcBef>
              <a:spcPct val="0"/>
            </a:spcBef>
            <a:spcAft>
              <a:spcPct val="35000"/>
            </a:spcAft>
            <a:buNone/>
          </a:pPr>
          <a:r>
            <a:rPr lang="en-US" sz="1700" kern="1200" dirty="0"/>
            <a:t>Network Topologies</a:t>
          </a:r>
        </a:p>
      </dsp:txBody>
      <dsp:txXfrm>
        <a:off x="4358146" y="2760635"/>
        <a:ext cx="2879536" cy="530205"/>
      </dsp:txXfrm>
    </dsp:sp>
    <dsp:sp modelId="{9EC0F3E2-7198-4121-8370-9BAE7556671D}">
      <dsp:nvSpPr>
        <dsp:cNvPr id="0" name=""/>
        <dsp:cNvSpPr/>
      </dsp:nvSpPr>
      <dsp:spPr>
        <a:xfrm>
          <a:off x="4141406" y="3442213"/>
          <a:ext cx="227458" cy="227458"/>
        </a:xfrm>
        <a:prstGeom prst="rect">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1A361FC-936F-4AAA-98F2-E39BFCF098E5}">
      <dsp:nvSpPr>
        <dsp:cNvPr id="0" name=""/>
        <dsp:cNvSpPr/>
      </dsp:nvSpPr>
      <dsp:spPr>
        <a:xfrm>
          <a:off x="4358146" y="3290840"/>
          <a:ext cx="2879536" cy="530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ctr" anchorCtr="0">
          <a:noAutofit/>
        </a:bodyPr>
        <a:lstStyle/>
        <a:p>
          <a:pPr marL="0" lvl="0" indent="0" algn="l" defTabSz="755650">
            <a:lnSpc>
              <a:spcPct val="90000"/>
            </a:lnSpc>
            <a:spcBef>
              <a:spcPct val="0"/>
            </a:spcBef>
            <a:spcAft>
              <a:spcPct val="35000"/>
            </a:spcAft>
            <a:buNone/>
          </a:pPr>
          <a:r>
            <a:rPr lang="en-US" sz="1700" kern="1200" dirty="0"/>
            <a:t>DNS (Domain Name System)</a:t>
          </a:r>
        </a:p>
      </dsp:txBody>
      <dsp:txXfrm>
        <a:off x="4358146" y="3290840"/>
        <a:ext cx="2879536" cy="53020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CD3E9CE-90F5-4D90-8FAF-2E43CD7D1228}" type="datetimeFigureOut">
              <a:rPr lang="en-US" smtClean="0"/>
              <a:t>5/23/24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1459302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D3E9CE-90F5-4D90-8FAF-2E43CD7D1228}" type="datetimeFigureOut">
              <a:rPr lang="en-US" smtClean="0"/>
              <a:t>5/23/24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1917280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D3E9CE-90F5-4D90-8FAF-2E43CD7D1228}" type="datetimeFigureOut">
              <a:rPr lang="en-US" smtClean="0"/>
              <a:t>5/23/24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4093485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D3E9CE-90F5-4D90-8FAF-2E43CD7D1228}" type="datetimeFigureOut">
              <a:rPr lang="en-US" smtClean="0"/>
              <a:t>5/23/24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16061792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D3E9CE-90F5-4D90-8FAF-2E43CD7D1228}" type="datetimeFigureOut">
              <a:rPr lang="en-US" smtClean="0"/>
              <a:t>5/23/24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95446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D3E9CE-90F5-4D90-8FAF-2E43CD7D1228}" type="datetimeFigureOut">
              <a:rPr lang="en-US" smtClean="0"/>
              <a:t>5/23/24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17700274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D3E9CE-90F5-4D90-8FAF-2E43CD7D1228}" type="datetimeFigureOut">
              <a:rPr lang="en-US" smtClean="0"/>
              <a:t>5/23/24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4028045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D3E9CE-90F5-4D90-8FAF-2E43CD7D1228}" type="datetimeFigureOut">
              <a:rPr lang="en-US" smtClean="0"/>
              <a:t>5/23/24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40953699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D3E9CE-90F5-4D90-8FAF-2E43CD7D1228}" type="datetimeFigureOut">
              <a:rPr lang="en-US" smtClean="0"/>
              <a:t>5/23/24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2975582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D3E9CE-90F5-4D90-8FAF-2E43CD7D1228}" type="datetimeFigureOut">
              <a:rPr lang="en-US" smtClean="0"/>
              <a:t>5/23/24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858572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D3E9CE-90F5-4D90-8FAF-2E43CD7D1228}" type="datetimeFigureOut">
              <a:rPr lang="en-US" smtClean="0"/>
              <a:t>5/23/24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131088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D3E9CE-90F5-4D90-8FAF-2E43CD7D1228}" type="datetimeFigureOut">
              <a:rPr lang="en-US" smtClean="0"/>
              <a:t>5/23/24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390962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D3E9CE-90F5-4D90-8FAF-2E43CD7D1228}" type="datetimeFigureOut">
              <a:rPr lang="en-US" smtClean="0"/>
              <a:t>5/23/24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3467760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D3E9CE-90F5-4D90-8FAF-2E43CD7D1228}" type="datetimeFigureOut">
              <a:rPr lang="en-US" smtClean="0"/>
              <a:t>5/23/24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985098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D3E9CE-90F5-4D90-8FAF-2E43CD7D1228}" type="datetimeFigureOut">
              <a:rPr lang="en-US" smtClean="0"/>
              <a:t>5/23/24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3233553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D3E9CE-90F5-4D90-8FAF-2E43CD7D1228}" type="datetimeFigureOut">
              <a:rPr lang="en-US" smtClean="0"/>
              <a:t>5/23/24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2149136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D3E9CE-90F5-4D90-8FAF-2E43CD7D1228}" type="datetimeFigureOut">
              <a:rPr lang="en-US" smtClean="0"/>
              <a:t>5/23/24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2972879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CD3E9CE-90F5-4D90-8FAF-2E43CD7D1228}" type="datetimeFigureOut">
              <a:rPr lang="en-US" smtClean="0"/>
              <a:t>5/23/24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CD7850F-E1CA-4C80-B9C6-05B9575DE342}" type="slidenum">
              <a:rPr lang="en-US" smtClean="0"/>
              <a:t>‹#›</a:t>
            </a:fld>
            <a:endParaRPr lang="en-US"/>
          </a:p>
        </p:txBody>
      </p:sp>
    </p:spTree>
    <p:extLst>
      <p:ext uri="{BB962C8B-B14F-4D97-AF65-F5344CB8AC3E}">
        <p14:creationId xmlns:p14="http://schemas.microsoft.com/office/powerpoint/2010/main" val="391049875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76000"/>
                <a:satMod val="180000"/>
              </a:schemeClr>
              <a:schemeClr val="bg2">
                <a:tint val="80000"/>
                <a:satMod val="120000"/>
                <a:lumMod val="180000"/>
              </a:schemeClr>
            </a:duotone>
            <a:lum/>
          </a:blip>
          <a:srcRect/>
          <a:stretch>
            <a:fillRect/>
          </a:stretch>
        </a:blipFill>
        <a:effectLst/>
      </p:bgPr>
    </p:bg>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B8785F2-76B6-AC5F-7D64-6C56CE1DAA4A}"/>
              </a:ext>
            </a:extLst>
          </p:cNvPr>
          <p:cNvSpPr txBox="1">
            <a:spLocks/>
          </p:cNvSpPr>
          <p:nvPr/>
        </p:nvSpPr>
        <p:spPr>
          <a:xfrm>
            <a:off x="1375831" y="4201612"/>
            <a:ext cx="9437159" cy="122766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457200">
              <a:spcBef>
                <a:spcPts val="0"/>
              </a:spcBef>
              <a:spcAft>
                <a:spcPts val="1000"/>
              </a:spcAft>
              <a:buClr>
                <a:schemeClr val="tx1"/>
              </a:buClr>
              <a:buSzPct val="100000"/>
              <a:buNone/>
            </a:pPr>
            <a:r>
              <a:rPr lang="en-US" dirty="0">
                <a:latin typeface="Times New Roman" panose="02020603050405020304" pitchFamily="18" charset="0"/>
                <a:cs typeface="Times New Roman" panose="02020603050405020304" pitchFamily="18" charset="0"/>
              </a:rPr>
              <a:t>Network Infrastructure</a:t>
            </a:r>
          </a:p>
        </p:txBody>
      </p:sp>
      <p:pic>
        <p:nvPicPr>
          <p:cNvPr id="7" name="Content Placeholder 4" descr="Text&#10;&#10;Description automatically generated">
            <a:extLst>
              <a:ext uri="{FF2B5EF4-FFF2-40B4-BE49-F238E27FC236}">
                <a16:creationId xmlns:a16="http://schemas.microsoft.com/office/drawing/2014/main" id="{804A82CD-CE63-5C0C-F9A5-AA1274BEA9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0598" y="559615"/>
            <a:ext cx="5350804" cy="1227666"/>
          </a:xfrm>
          <a:prstGeom prst="rect">
            <a:avLst/>
          </a:prstGeom>
        </p:spPr>
      </p:pic>
      <p:sp>
        <p:nvSpPr>
          <p:cNvPr id="3" name="TextBox 2">
            <a:extLst>
              <a:ext uri="{FF2B5EF4-FFF2-40B4-BE49-F238E27FC236}">
                <a16:creationId xmlns:a16="http://schemas.microsoft.com/office/drawing/2014/main" id="{86D83735-9572-E14A-AEE9-B95EE9166472}"/>
              </a:ext>
            </a:extLst>
          </p:cNvPr>
          <p:cNvSpPr txBox="1"/>
          <p:nvPr/>
        </p:nvSpPr>
        <p:spPr>
          <a:xfrm>
            <a:off x="1375832" y="2200440"/>
            <a:ext cx="9437159" cy="1227667"/>
          </a:xfrm>
          <a:prstGeom prst="rect">
            <a:avLst/>
          </a:prstGeom>
        </p:spPr>
        <p:txBody>
          <a:bodyPr vert="horz" lIns="91440" tIns="45720" rIns="91440" bIns="45720" rtlCol="0" anchor="ctr">
            <a:normAutofit fontScale="92500" lnSpcReduction="10000"/>
          </a:bodyPr>
          <a:lstStyle/>
          <a:p>
            <a:pPr marL="0" indent="0" algn="ctr">
              <a:spcBef>
                <a:spcPct val="0"/>
              </a:spcBef>
              <a:spcAft>
                <a:spcPts val="600"/>
              </a:spcAft>
            </a:pPr>
            <a:r>
              <a:rPr lang="en-US" sz="4400" b="1" cap="all" dirty="0">
                <a:ln w="3175" cmpd="sng">
                  <a:noFill/>
                </a:ln>
                <a:latin typeface="+mj-lt"/>
                <a:ea typeface="+mj-ea"/>
                <a:cs typeface="+mj-cs"/>
              </a:rPr>
              <a:t>Network &amp; System Administration</a:t>
            </a:r>
          </a:p>
        </p:txBody>
      </p:sp>
    </p:spTree>
    <p:extLst>
      <p:ext uri="{BB962C8B-B14F-4D97-AF65-F5344CB8AC3E}">
        <p14:creationId xmlns:p14="http://schemas.microsoft.com/office/powerpoint/2010/main" val="1208630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395D16-CDE9-CCA6-DF15-85960C3D3CE1}"/>
              </a:ext>
            </a:extLst>
          </p:cNvPr>
          <p:cNvSpPr txBox="1"/>
          <p:nvPr/>
        </p:nvSpPr>
        <p:spPr>
          <a:xfrm>
            <a:off x="1193006" y="1819539"/>
            <a:ext cx="9802811" cy="1625600"/>
          </a:xfrm>
          <a:prstGeom prst="rect">
            <a:avLst/>
          </a:prstGeom>
        </p:spPr>
        <p:txBody>
          <a:bodyPr vert="horz" lIns="91440" tIns="45720" rIns="91440" bIns="45720" rtlCol="0" anchor="b">
            <a:normAutofit/>
          </a:bodyPr>
          <a:lstStyle/>
          <a:p>
            <a:pPr lvl="1" algn="ctr">
              <a:spcBef>
                <a:spcPct val="0"/>
              </a:spcBef>
              <a:spcAft>
                <a:spcPts val="600"/>
              </a:spcAft>
            </a:pPr>
            <a:r>
              <a:rPr lang="en-US" sz="3600" b="1" cap="all" dirty="0">
                <a:ln w="3175" cmpd="sng">
                  <a:noFill/>
                </a:ln>
                <a:latin typeface="+mj-lt"/>
                <a:ea typeface="+mj-ea"/>
                <a:cs typeface="+mj-cs"/>
              </a:rPr>
              <a:t>5.2 VLANs and trucking</a:t>
            </a:r>
          </a:p>
        </p:txBody>
      </p:sp>
      <p:pic>
        <p:nvPicPr>
          <p:cNvPr id="2" name="Content Placeholder 4" descr="Text&#10;&#10;Description automatically generated">
            <a:extLst>
              <a:ext uri="{FF2B5EF4-FFF2-40B4-BE49-F238E27FC236}">
                <a16:creationId xmlns:a16="http://schemas.microsoft.com/office/drawing/2014/main" id="{0A0923B6-0F96-B3AB-34F5-48A8330B44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9331" y="1234441"/>
            <a:ext cx="2550160" cy="585098"/>
          </a:xfrm>
          <a:prstGeom prst="rect">
            <a:avLst/>
          </a:prstGeom>
        </p:spPr>
      </p:pic>
    </p:spTree>
    <p:extLst>
      <p:ext uri="{BB962C8B-B14F-4D97-AF65-F5344CB8AC3E}">
        <p14:creationId xmlns:p14="http://schemas.microsoft.com/office/powerpoint/2010/main" val="3401788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366095-C55F-8EA7-9E61-760C6DE559B6}"/>
              </a:ext>
            </a:extLst>
          </p:cNvPr>
          <p:cNvSpPr txBox="1"/>
          <p:nvPr/>
        </p:nvSpPr>
        <p:spPr>
          <a:xfrm>
            <a:off x="1648691" y="1330220"/>
            <a:ext cx="5519025" cy="4613058"/>
          </a:xfrm>
          <a:prstGeom prst="rect">
            <a:avLst/>
          </a:prstGeom>
          <a:noFill/>
        </p:spPr>
        <p:txBody>
          <a:bodyPr wrap="square">
            <a:spAutoFit/>
          </a:bodyPr>
          <a:lstStyle/>
          <a:p>
            <a:pPr>
              <a:lnSpc>
                <a:spcPct val="150000"/>
              </a:lnSpc>
            </a:pPr>
            <a:r>
              <a:rPr lang="en-US" dirty="0"/>
              <a:t>A logical overlaying network known as a virtual LAN (VLAN) is used to isolate traffic for individual groups of devices that share a physical LAN.</a:t>
            </a:r>
          </a:p>
          <a:p>
            <a:pPr>
              <a:lnSpc>
                <a:spcPct val="150000"/>
              </a:lnSpc>
            </a:pPr>
            <a:endParaRPr lang="en-US" dirty="0"/>
          </a:p>
          <a:p>
            <a:pPr>
              <a:lnSpc>
                <a:spcPct val="150000"/>
              </a:lnSpc>
            </a:pPr>
            <a:r>
              <a:rPr lang="en-US" dirty="0"/>
              <a:t>A Local Area Network (LAN) is a collection of computers or other devices that are in the same area, such as the same building or campus, and share a common physical network. An Ethernet (Layer 2) broadcast domain, or the range of network devices that an Ethernet broadcast packet can reach, is typically linked to a local area network (LAN).</a:t>
            </a:r>
          </a:p>
        </p:txBody>
      </p:sp>
      <p:sp>
        <p:nvSpPr>
          <p:cNvPr id="4" name="Title 1">
            <a:extLst>
              <a:ext uri="{FF2B5EF4-FFF2-40B4-BE49-F238E27FC236}">
                <a16:creationId xmlns:a16="http://schemas.microsoft.com/office/drawing/2014/main" id="{BA3513C7-91C3-3A8D-B86F-DF988DDA47B4}"/>
              </a:ext>
            </a:extLst>
          </p:cNvPr>
          <p:cNvSpPr txBox="1">
            <a:spLocks/>
          </p:cNvSpPr>
          <p:nvPr/>
        </p:nvSpPr>
        <p:spPr>
          <a:xfrm>
            <a:off x="1484310" y="570487"/>
            <a:ext cx="10018713" cy="524022"/>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dirty="0"/>
              <a:t>What is a VLAN?</a:t>
            </a:r>
          </a:p>
        </p:txBody>
      </p:sp>
      <p:pic>
        <p:nvPicPr>
          <p:cNvPr id="6" name="Picture 5" descr="A diagram of a computer network&#10;&#10;Description automatically generated">
            <a:extLst>
              <a:ext uri="{FF2B5EF4-FFF2-40B4-BE49-F238E27FC236}">
                <a16:creationId xmlns:a16="http://schemas.microsoft.com/office/drawing/2014/main" id="{785C7BF4-29AC-DE12-AAA2-6E371491BD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1763148"/>
            <a:ext cx="4616245" cy="3331703"/>
          </a:xfrm>
          <a:prstGeom prst="rect">
            <a:avLst/>
          </a:prstGeom>
        </p:spPr>
        <p:style>
          <a:lnRef idx="2">
            <a:schemeClr val="accent2">
              <a:shade val="15000"/>
            </a:schemeClr>
          </a:lnRef>
          <a:fillRef idx="1">
            <a:schemeClr val="accent2"/>
          </a:fillRef>
          <a:effectRef idx="0">
            <a:schemeClr val="accent2"/>
          </a:effectRef>
          <a:fontRef idx="minor">
            <a:schemeClr val="lt1"/>
          </a:fontRef>
        </p:style>
      </p:pic>
    </p:spTree>
    <p:extLst>
      <p:ext uri="{BB962C8B-B14F-4D97-AF65-F5344CB8AC3E}">
        <p14:creationId xmlns:p14="http://schemas.microsoft.com/office/powerpoint/2010/main" val="3895075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A3513C7-91C3-3A8D-B86F-DF988DDA47B4}"/>
              </a:ext>
            </a:extLst>
          </p:cNvPr>
          <p:cNvSpPr txBox="1">
            <a:spLocks/>
          </p:cNvSpPr>
          <p:nvPr/>
        </p:nvSpPr>
        <p:spPr>
          <a:xfrm>
            <a:off x="1484310" y="570487"/>
            <a:ext cx="10018713" cy="524022"/>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dirty="0"/>
              <a:t>How a VLAN works</a:t>
            </a:r>
          </a:p>
        </p:txBody>
      </p:sp>
      <p:pic>
        <p:nvPicPr>
          <p:cNvPr id="5" name="Picture 4" descr="A diagram of a network&#10;&#10;Description automatically generated">
            <a:extLst>
              <a:ext uri="{FF2B5EF4-FFF2-40B4-BE49-F238E27FC236}">
                <a16:creationId xmlns:a16="http://schemas.microsoft.com/office/drawing/2014/main" id="{01BAEC24-E48B-550C-6D79-4AC11FB200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6147" y="1094509"/>
            <a:ext cx="8139534" cy="5114341"/>
          </a:xfrm>
          <a:prstGeom prst="rect">
            <a:avLst/>
          </a:prstGeom>
        </p:spPr>
      </p:pic>
    </p:spTree>
    <p:extLst>
      <p:ext uri="{BB962C8B-B14F-4D97-AF65-F5344CB8AC3E}">
        <p14:creationId xmlns:p14="http://schemas.microsoft.com/office/powerpoint/2010/main" val="1601601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1ABFEC-3F8F-FEA6-048E-F151FE31A4BD}"/>
              </a:ext>
            </a:extLst>
          </p:cNvPr>
          <p:cNvSpPr txBox="1"/>
          <p:nvPr/>
        </p:nvSpPr>
        <p:spPr>
          <a:xfrm>
            <a:off x="2536554" y="1209200"/>
            <a:ext cx="8966469" cy="5078313"/>
          </a:xfrm>
          <a:prstGeom prst="rect">
            <a:avLst/>
          </a:prstGeom>
          <a:noFill/>
        </p:spPr>
        <p:txBody>
          <a:bodyPr wrap="square">
            <a:spAutoFit/>
          </a:bodyPr>
          <a:lstStyle/>
          <a:p>
            <a:r>
              <a:rPr lang="en-US" dirty="0"/>
              <a:t>L2 Switch</a:t>
            </a:r>
          </a:p>
          <a:p>
            <a:endParaRPr lang="en-US" dirty="0"/>
          </a:p>
          <a:p>
            <a:r>
              <a:rPr lang="en-US" dirty="0"/>
              <a:t>Adding VLAN10</a:t>
            </a:r>
          </a:p>
          <a:p>
            <a:r>
              <a:rPr lang="en-US" dirty="0"/>
              <a:t>L2_Switch(config)#vlan 10-11</a:t>
            </a:r>
          </a:p>
          <a:p>
            <a:r>
              <a:rPr lang="en-US" dirty="0"/>
              <a:t>L2_Switch(config-</a:t>
            </a:r>
            <a:r>
              <a:rPr lang="en-US" dirty="0" err="1"/>
              <a:t>vlan</a:t>
            </a:r>
            <a:r>
              <a:rPr lang="en-US" dirty="0"/>
              <a:t>)#name </a:t>
            </a:r>
            <a:r>
              <a:rPr lang="en-US" dirty="0" err="1"/>
              <a:t>IT.Dep</a:t>
            </a:r>
            <a:endParaRPr lang="en-US" dirty="0"/>
          </a:p>
          <a:p>
            <a:r>
              <a:rPr lang="en-US" dirty="0"/>
              <a:t>L2_Switch(config-</a:t>
            </a:r>
            <a:r>
              <a:rPr lang="en-US" dirty="0" err="1"/>
              <a:t>vlan</a:t>
            </a:r>
            <a:r>
              <a:rPr lang="en-US" dirty="0"/>
              <a:t>)#exit</a:t>
            </a:r>
          </a:p>
          <a:p>
            <a:endParaRPr lang="en-US" dirty="0"/>
          </a:p>
          <a:p>
            <a:r>
              <a:rPr lang="en-US" dirty="0"/>
              <a:t>Assigning to a Port.  </a:t>
            </a:r>
          </a:p>
          <a:p>
            <a:endParaRPr lang="en-US" dirty="0"/>
          </a:p>
          <a:p>
            <a:r>
              <a:rPr lang="en-US" dirty="0"/>
              <a:t>L2_Switch(config)#interface </a:t>
            </a:r>
            <a:r>
              <a:rPr lang="en-US" dirty="0" err="1"/>
              <a:t>gigabitEthernet</a:t>
            </a:r>
            <a:r>
              <a:rPr lang="en-US" dirty="0"/>
              <a:t> 0/0</a:t>
            </a:r>
          </a:p>
          <a:p>
            <a:r>
              <a:rPr lang="en-US" dirty="0"/>
              <a:t>L2_Switch(config-if)#switchport mode access</a:t>
            </a:r>
          </a:p>
          <a:p>
            <a:r>
              <a:rPr lang="en-US" dirty="0"/>
              <a:t>L2_Switch(config-if)#switchport access </a:t>
            </a:r>
            <a:r>
              <a:rPr lang="en-US" dirty="0" err="1"/>
              <a:t>vlan</a:t>
            </a:r>
            <a:r>
              <a:rPr lang="en-US" dirty="0"/>
              <a:t> 11</a:t>
            </a:r>
          </a:p>
          <a:p>
            <a:r>
              <a:rPr lang="en-US" dirty="0"/>
              <a:t>L2_Switch(config-if)#exit </a:t>
            </a:r>
          </a:p>
          <a:p>
            <a:endParaRPr lang="en-US" dirty="0"/>
          </a:p>
          <a:p>
            <a:r>
              <a:rPr lang="en-US" dirty="0"/>
              <a:t>Save Configuration.  </a:t>
            </a:r>
          </a:p>
          <a:p>
            <a:endParaRPr lang="en-US" dirty="0"/>
          </a:p>
          <a:p>
            <a:r>
              <a:rPr lang="en-US" dirty="0"/>
              <a:t>L2_Switch#write memory </a:t>
            </a:r>
          </a:p>
          <a:p>
            <a:endParaRPr lang="en-US" dirty="0"/>
          </a:p>
        </p:txBody>
      </p:sp>
      <p:sp>
        <p:nvSpPr>
          <p:cNvPr id="4" name="Title 1">
            <a:extLst>
              <a:ext uri="{FF2B5EF4-FFF2-40B4-BE49-F238E27FC236}">
                <a16:creationId xmlns:a16="http://schemas.microsoft.com/office/drawing/2014/main" id="{8C00D536-50A3-D7F6-7377-E5AA46C13217}"/>
              </a:ext>
            </a:extLst>
          </p:cNvPr>
          <p:cNvSpPr txBox="1">
            <a:spLocks/>
          </p:cNvSpPr>
          <p:nvPr/>
        </p:nvSpPr>
        <p:spPr>
          <a:xfrm>
            <a:off x="1484310" y="570487"/>
            <a:ext cx="10018713" cy="524022"/>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dirty="0"/>
              <a:t>Configuring a VLAN </a:t>
            </a:r>
          </a:p>
        </p:txBody>
      </p:sp>
    </p:spTree>
    <p:extLst>
      <p:ext uri="{BB962C8B-B14F-4D97-AF65-F5344CB8AC3E}">
        <p14:creationId xmlns:p14="http://schemas.microsoft.com/office/powerpoint/2010/main" val="991665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366095-C55F-8EA7-9E61-760C6DE559B6}"/>
              </a:ext>
            </a:extLst>
          </p:cNvPr>
          <p:cNvSpPr txBox="1"/>
          <p:nvPr/>
        </p:nvSpPr>
        <p:spPr>
          <a:xfrm>
            <a:off x="1648691" y="1330220"/>
            <a:ext cx="9854332" cy="2535566"/>
          </a:xfrm>
          <a:prstGeom prst="rect">
            <a:avLst/>
          </a:prstGeom>
          <a:noFill/>
        </p:spPr>
        <p:txBody>
          <a:bodyPr wrap="square">
            <a:spAutoFit/>
          </a:bodyPr>
          <a:lstStyle/>
          <a:p>
            <a:pPr>
              <a:lnSpc>
                <a:spcPct val="150000"/>
              </a:lnSpc>
            </a:pPr>
            <a:r>
              <a:rPr lang="en-US" dirty="0"/>
              <a:t>An important development was the transition from hubs, or shared networks, to switched networks. Infrastructure upgrades are strongly encouraged by the additional functionality that switches offer, higher throughput, and control over clashes. However, there are some challenges associated with Layer 2 switched topologies. Widely used flat topologies may result in overflowing broadcast domains and security, redundancy, and load balancing limitations. Virtual local area networks, or VLANs, are one way to reduce these problems. The IEEE 802.1Q-standard VLAN architecture and functionality .</a:t>
            </a:r>
          </a:p>
        </p:txBody>
      </p:sp>
      <p:sp>
        <p:nvSpPr>
          <p:cNvPr id="4" name="Title 1">
            <a:extLst>
              <a:ext uri="{FF2B5EF4-FFF2-40B4-BE49-F238E27FC236}">
                <a16:creationId xmlns:a16="http://schemas.microsoft.com/office/drawing/2014/main" id="{BA3513C7-91C3-3A8D-B86F-DF988DDA47B4}"/>
              </a:ext>
            </a:extLst>
          </p:cNvPr>
          <p:cNvSpPr txBox="1">
            <a:spLocks/>
          </p:cNvSpPr>
          <p:nvPr/>
        </p:nvSpPr>
        <p:spPr>
          <a:xfrm>
            <a:off x="1484310" y="570487"/>
            <a:ext cx="10018713" cy="524022"/>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dirty="0"/>
              <a:t>VLAN Trunking.</a:t>
            </a:r>
          </a:p>
        </p:txBody>
      </p:sp>
      <p:pic>
        <p:nvPicPr>
          <p:cNvPr id="5" name="Picture 4" descr="A screenshot of a computer&#10;&#10;Description automatically generated">
            <a:extLst>
              <a:ext uri="{FF2B5EF4-FFF2-40B4-BE49-F238E27FC236}">
                <a16:creationId xmlns:a16="http://schemas.microsoft.com/office/drawing/2014/main" id="{1205F45F-A1EC-B803-0570-EB0C0923A9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4554" y="4101498"/>
            <a:ext cx="7287064" cy="2535566"/>
          </a:xfrm>
          <a:prstGeom prst="rect">
            <a:avLst/>
          </a:prstGeom>
        </p:spPr>
      </p:pic>
    </p:spTree>
    <p:extLst>
      <p:ext uri="{BB962C8B-B14F-4D97-AF65-F5344CB8AC3E}">
        <p14:creationId xmlns:p14="http://schemas.microsoft.com/office/powerpoint/2010/main" val="2254034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395D16-CDE9-CCA6-DF15-85960C3D3CE1}"/>
              </a:ext>
            </a:extLst>
          </p:cNvPr>
          <p:cNvSpPr txBox="1"/>
          <p:nvPr/>
        </p:nvSpPr>
        <p:spPr>
          <a:xfrm>
            <a:off x="1193006" y="1819539"/>
            <a:ext cx="9802811" cy="1625600"/>
          </a:xfrm>
          <a:prstGeom prst="rect">
            <a:avLst/>
          </a:prstGeom>
        </p:spPr>
        <p:txBody>
          <a:bodyPr vert="horz" lIns="91440" tIns="45720" rIns="91440" bIns="45720" rtlCol="0" anchor="b">
            <a:normAutofit/>
          </a:bodyPr>
          <a:lstStyle/>
          <a:p>
            <a:pPr lvl="1" algn="ctr">
              <a:lnSpc>
                <a:spcPct val="90000"/>
              </a:lnSpc>
              <a:spcBef>
                <a:spcPct val="0"/>
              </a:spcBef>
              <a:spcAft>
                <a:spcPts val="600"/>
              </a:spcAft>
            </a:pPr>
            <a:r>
              <a:rPr lang="en-US" sz="3600" b="1" cap="all" dirty="0">
                <a:ln w="3175" cmpd="sng">
                  <a:noFill/>
                </a:ln>
                <a:latin typeface="+mj-lt"/>
                <a:ea typeface="+mj-ea"/>
                <a:cs typeface="+mj-cs"/>
              </a:rPr>
              <a:t>5.3 Virtual Private Networks (VPNs)</a:t>
            </a:r>
          </a:p>
        </p:txBody>
      </p:sp>
      <p:pic>
        <p:nvPicPr>
          <p:cNvPr id="2" name="Content Placeholder 4" descr="Text&#10;&#10;Description automatically generated">
            <a:extLst>
              <a:ext uri="{FF2B5EF4-FFF2-40B4-BE49-F238E27FC236}">
                <a16:creationId xmlns:a16="http://schemas.microsoft.com/office/drawing/2014/main" id="{95ACEBE2-31C1-4036-9697-46001D469E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9331" y="1234441"/>
            <a:ext cx="2550160" cy="585098"/>
          </a:xfrm>
          <a:prstGeom prst="rect">
            <a:avLst/>
          </a:prstGeom>
        </p:spPr>
      </p:pic>
    </p:spTree>
    <p:extLst>
      <p:ext uri="{BB962C8B-B14F-4D97-AF65-F5344CB8AC3E}">
        <p14:creationId xmlns:p14="http://schemas.microsoft.com/office/powerpoint/2010/main" val="3267829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EE1C38-384A-7E21-0A35-3893C328D6B2}"/>
              </a:ext>
            </a:extLst>
          </p:cNvPr>
          <p:cNvSpPr txBox="1"/>
          <p:nvPr/>
        </p:nvSpPr>
        <p:spPr>
          <a:xfrm>
            <a:off x="1895929" y="1537969"/>
            <a:ext cx="5348934" cy="3782061"/>
          </a:xfrm>
          <a:prstGeom prst="rect">
            <a:avLst/>
          </a:prstGeom>
          <a:noFill/>
        </p:spPr>
        <p:txBody>
          <a:bodyPr wrap="square">
            <a:spAutoFit/>
          </a:bodyPr>
          <a:lstStyle/>
          <a:p>
            <a:pPr>
              <a:lnSpc>
                <a:spcPct val="150000"/>
              </a:lnSpc>
            </a:pPr>
            <a:r>
              <a:rPr lang="en-US" dirty="0"/>
              <a:t>Definition of VPN:</a:t>
            </a:r>
          </a:p>
          <a:p>
            <a:pPr>
              <a:lnSpc>
                <a:spcPct val="150000"/>
              </a:lnSpc>
            </a:pPr>
            <a:r>
              <a:rPr lang="en-US" dirty="0"/>
              <a:t>Technology known as a virtual private network (VPN) establishes a secure, encrypted link over a less secure network, such the Internet. Using a public network like the Internet, a virtual private network can be used to expand a private network. All that the name implies is that it is a "Virtual Private Network," meaning that a user can join a local network from a distance. It creates a secure connection by using tuning protocols.</a:t>
            </a:r>
          </a:p>
        </p:txBody>
      </p:sp>
      <p:sp>
        <p:nvSpPr>
          <p:cNvPr id="5" name="Title 1">
            <a:extLst>
              <a:ext uri="{FF2B5EF4-FFF2-40B4-BE49-F238E27FC236}">
                <a16:creationId xmlns:a16="http://schemas.microsoft.com/office/drawing/2014/main" id="{48FC63D5-B5F3-0254-519E-23DB85EAE394}"/>
              </a:ext>
            </a:extLst>
          </p:cNvPr>
          <p:cNvSpPr txBox="1">
            <a:spLocks/>
          </p:cNvSpPr>
          <p:nvPr/>
        </p:nvSpPr>
        <p:spPr>
          <a:xfrm>
            <a:off x="1484310" y="570487"/>
            <a:ext cx="10018713" cy="524022"/>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dirty="0"/>
              <a:t>VPN (Virtual Private Network).</a:t>
            </a:r>
          </a:p>
        </p:txBody>
      </p:sp>
      <p:pic>
        <p:nvPicPr>
          <p:cNvPr id="7" name="Picture 6" descr="A diagram of a vpn&#10;&#10;Description automatically generated">
            <a:extLst>
              <a:ext uri="{FF2B5EF4-FFF2-40B4-BE49-F238E27FC236}">
                <a16:creationId xmlns:a16="http://schemas.microsoft.com/office/drawing/2014/main" id="{F8042CDA-CBB0-F3A6-9D1F-92CB791A91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4780" y="2028665"/>
            <a:ext cx="3871082" cy="2800669"/>
          </a:xfrm>
          <a:prstGeom prst="rect">
            <a:avLst/>
          </a:prstGeom>
        </p:spPr>
      </p:pic>
    </p:spTree>
    <p:extLst>
      <p:ext uri="{BB962C8B-B14F-4D97-AF65-F5344CB8AC3E}">
        <p14:creationId xmlns:p14="http://schemas.microsoft.com/office/powerpoint/2010/main" val="635946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8FC63D5-B5F3-0254-519E-23DB85EAE394}"/>
              </a:ext>
            </a:extLst>
          </p:cNvPr>
          <p:cNvSpPr txBox="1">
            <a:spLocks/>
          </p:cNvSpPr>
          <p:nvPr/>
        </p:nvSpPr>
        <p:spPr>
          <a:xfrm>
            <a:off x="1484310" y="570487"/>
            <a:ext cx="10018713" cy="524022"/>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dirty="0"/>
              <a:t>Benefits of a VPN (Virtual Private Network).</a:t>
            </a:r>
          </a:p>
        </p:txBody>
      </p:sp>
      <p:sp>
        <p:nvSpPr>
          <p:cNvPr id="9" name="TextBox 8">
            <a:extLst>
              <a:ext uri="{FF2B5EF4-FFF2-40B4-BE49-F238E27FC236}">
                <a16:creationId xmlns:a16="http://schemas.microsoft.com/office/drawing/2014/main" id="{9AEAE4FC-5CD2-DBF9-7B2A-42CCD7D4254A}"/>
              </a:ext>
            </a:extLst>
          </p:cNvPr>
          <p:cNvSpPr txBox="1"/>
          <p:nvPr/>
        </p:nvSpPr>
        <p:spPr>
          <a:xfrm>
            <a:off x="2252667" y="1094509"/>
            <a:ext cx="8455023" cy="5028556"/>
          </a:xfrm>
          <a:prstGeom prst="rect">
            <a:avLst/>
          </a:prstGeom>
          <a:noFill/>
        </p:spPr>
        <p:txBody>
          <a:bodyPr wrap="square">
            <a:spAutoFit/>
          </a:bodyPr>
          <a:lstStyle/>
          <a:p>
            <a:pPr>
              <a:lnSpc>
                <a:spcPct val="150000"/>
              </a:lnSpc>
            </a:pPr>
            <a:r>
              <a:rPr lang="en-US" dirty="0"/>
              <a:t>1. Secure Remote Access: </a:t>
            </a:r>
          </a:p>
          <a:p>
            <a:pPr marL="285750" indent="-285750">
              <a:lnSpc>
                <a:spcPct val="150000"/>
              </a:lnSpc>
              <a:buFont typeface="Arial" panose="020B0604020202020204" pitchFamily="34" charset="0"/>
              <a:buChar char="•"/>
            </a:pPr>
            <a:r>
              <a:rPr lang="en-US" dirty="0"/>
              <a:t>Virtual Private Networks (VPNs) allow users to safely access to a private network from a distance. This feature is particularly helpful for companies that have workers that work remotely. This guarantees that private information sent over the internet is protected from attackers and suspicious parties.</a:t>
            </a:r>
          </a:p>
          <a:p>
            <a:pPr>
              <a:lnSpc>
                <a:spcPct val="150000"/>
              </a:lnSpc>
            </a:pPr>
            <a:endParaRPr lang="en-US" dirty="0"/>
          </a:p>
          <a:p>
            <a:pPr>
              <a:lnSpc>
                <a:spcPct val="150000"/>
              </a:lnSpc>
            </a:pPr>
            <a:r>
              <a:rPr lang="en-US" dirty="0"/>
              <a:t>2. Cost-effective: </a:t>
            </a:r>
          </a:p>
          <a:p>
            <a:pPr marL="285750" indent="-285750">
              <a:lnSpc>
                <a:spcPct val="150000"/>
              </a:lnSpc>
              <a:buFont typeface="Arial" panose="020B0604020202020204" pitchFamily="34" charset="0"/>
              <a:buChar char="•"/>
            </a:pPr>
            <a:r>
              <a:rPr lang="en-US" dirty="0"/>
              <a:t>By utilizing a VPN, businesses can cut reduce the expenses related to setting up and keeping up private, physical networks. They can establish a private, secure communication channel using the current internet infrastructure in place of dedicated leased lines. Businesses with numerous remote offices or personnel that travel regularly will find this to be especially helpful.</a:t>
            </a:r>
          </a:p>
        </p:txBody>
      </p:sp>
    </p:spTree>
    <p:extLst>
      <p:ext uri="{BB962C8B-B14F-4D97-AF65-F5344CB8AC3E}">
        <p14:creationId xmlns:p14="http://schemas.microsoft.com/office/powerpoint/2010/main" val="6723234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diagram of different types of vpn&#10;&#10;Description automatically generated">
            <a:extLst>
              <a:ext uri="{FF2B5EF4-FFF2-40B4-BE49-F238E27FC236}">
                <a16:creationId xmlns:a16="http://schemas.microsoft.com/office/drawing/2014/main" id="{22A3D907-97A1-6729-4FE5-39FFEC87DC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9735" y="1492005"/>
            <a:ext cx="8007643" cy="4554347"/>
          </a:xfrm>
          <a:prstGeom prst="rect">
            <a:avLst/>
          </a:prstGeom>
        </p:spPr>
      </p:pic>
      <p:sp>
        <p:nvSpPr>
          <p:cNvPr id="8" name="Title 1">
            <a:extLst>
              <a:ext uri="{FF2B5EF4-FFF2-40B4-BE49-F238E27FC236}">
                <a16:creationId xmlns:a16="http://schemas.microsoft.com/office/drawing/2014/main" id="{25E81C72-8893-20D3-24DA-85E3D2770E47}"/>
              </a:ext>
            </a:extLst>
          </p:cNvPr>
          <p:cNvSpPr txBox="1">
            <a:spLocks/>
          </p:cNvSpPr>
          <p:nvPr/>
        </p:nvSpPr>
        <p:spPr>
          <a:xfrm>
            <a:off x="1484310" y="570487"/>
            <a:ext cx="10018713" cy="524022"/>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dirty="0"/>
              <a:t>Types of VPN (Virtual Private Network).</a:t>
            </a:r>
          </a:p>
        </p:txBody>
      </p:sp>
    </p:spTree>
    <p:extLst>
      <p:ext uri="{BB962C8B-B14F-4D97-AF65-F5344CB8AC3E}">
        <p14:creationId xmlns:p14="http://schemas.microsoft.com/office/powerpoint/2010/main" val="6798768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395D16-CDE9-CCA6-DF15-85960C3D3CE1}"/>
              </a:ext>
            </a:extLst>
          </p:cNvPr>
          <p:cNvSpPr txBox="1"/>
          <p:nvPr/>
        </p:nvSpPr>
        <p:spPr>
          <a:xfrm>
            <a:off x="1193006" y="1819539"/>
            <a:ext cx="9802811" cy="1625600"/>
          </a:xfrm>
          <a:prstGeom prst="rect">
            <a:avLst/>
          </a:prstGeom>
        </p:spPr>
        <p:txBody>
          <a:bodyPr vert="horz" lIns="91440" tIns="45720" rIns="91440" bIns="45720" rtlCol="0" anchor="b">
            <a:normAutofit/>
          </a:bodyPr>
          <a:lstStyle/>
          <a:p>
            <a:pPr lvl="1" algn="ctr">
              <a:spcBef>
                <a:spcPct val="0"/>
              </a:spcBef>
              <a:spcAft>
                <a:spcPts val="600"/>
              </a:spcAft>
            </a:pPr>
            <a:r>
              <a:rPr lang="en-US" sz="3600" b="1" cap="all" dirty="0">
                <a:ln w="3175" cmpd="sng">
                  <a:noFill/>
                </a:ln>
                <a:latin typeface="+mj-lt"/>
                <a:ea typeface="+mj-ea"/>
                <a:cs typeface="+mj-cs"/>
              </a:rPr>
              <a:t>Q&amp;Q Session on Lesson learned</a:t>
            </a:r>
          </a:p>
        </p:txBody>
      </p:sp>
      <p:pic>
        <p:nvPicPr>
          <p:cNvPr id="3" name="Content Placeholder 4" descr="Text&#10;&#10;Description automatically generated">
            <a:extLst>
              <a:ext uri="{FF2B5EF4-FFF2-40B4-BE49-F238E27FC236}">
                <a16:creationId xmlns:a16="http://schemas.microsoft.com/office/drawing/2014/main" id="{507D9A83-F19C-B690-8301-9AB77B5FB9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9331" y="1234441"/>
            <a:ext cx="2550160" cy="585098"/>
          </a:xfrm>
          <a:prstGeom prst="rect">
            <a:avLst/>
          </a:prstGeom>
        </p:spPr>
      </p:pic>
    </p:spTree>
    <p:extLst>
      <p:ext uri="{BB962C8B-B14F-4D97-AF65-F5344CB8AC3E}">
        <p14:creationId xmlns:p14="http://schemas.microsoft.com/office/powerpoint/2010/main" val="2683172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ext&#10;&#10;Description automatically generated">
            <a:extLst>
              <a:ext uri="{FF2B5EF4-FFF2-40B4-BE49-F238E27FC236}">
                <a16:creationId xmlns:a16="http://schemas.microsoft.com/office/drawing/2014/main" id="{4D5EBCCD-0A2C-58C0-91CC-A1C46EC62D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2610" y="800007"/>
            <a:ext cx="1684685" cy="386527"/>
          </a:xfrm>
          <a:prstGeom prst="rect">
            <a:avLst/>
          </a:prstGeom>
        </p:spPr>
      </p:pic>
      <p:graphicFrame>
        <p:nvGraphicFramePr>
          <p:cNvPr id="3" name="Table 2">
            <a:extLst>
              <a:ext uri="{FF2B5EF4-FFF2-40B4-BE49-F238E27FC236}">
                <a16:creationId xmlns:a16="http://schemas.microsoft.com/office/drawing/2014/main" id="{4A2C9271-D4A6-F14A-B4A2-FFF7C8599017}"/>
              </a:ext>
            </a:extLst>
          </p:cNvPr>
          <p:cNvGraphicFramePr>
            <a:graphicFrameLocks noGrp="1"/>
          </p:cNvGraphicFramePr>
          <p:nvPr>
            <p:extLst>
              <p:ext uri="{D42A27DB-BD31-4B8C-83A1-F6EECF244321}">
                <p14:modId xmlns:p14="http://schemas.microsoft.com/office/powerpoint/2010/main" val="2841839348"/>
              </p:ext>
            </p:extLst>
          </p:nvPr>
        </p:nvGraphicFramePr>
        <p:xfrm>
          <a:off x="1150350" y="2219104"/>
          <a:ext cx="10730426" cy="4395640"/>
        </p:xfrm>
        <a:graphic>
          <a:graphicData uri="http://schemas.openxmlformats.org/drawingml/2006/table">
            <a:tbl>
              <a:tblPr firstRow="1" bandRow="1">
                <a:tableStyleId>{5C22544A-7EE6-4342-B048-85BDC9FD1C3A}</a:tableStyleId>
              </a:tblPr>
              <a:tblGrid>
                <a:gridCol w="3099900">
                  <a:extLst>
                    <a:ext uri="{9D8B030D-6E8A-4147-A177-3AD203B41FA5}">
                      <a16:colId xmlns:a16="http://schemas.microsoft.com/office/drawing/2014/main" val="3346797078"/>
                    </a:ext>
                  </a:extLst>
                </a:gridCol>
                <a:gridCol w="3815263">
                  <a:extLst>
                    <a:ext uri="{9D8B030D-6E8A-4147-A177-3AD203B41FA5}">
                      <a16:colId xmlns:a16="http://schemas.microsoft.com/office/drawing/2014/main" val="4182335318"/>
                    </a:ext>
                  </a:extLst>
                </a:gridCol>
                <a:gridCol w="3815263">
                  <a:extLst>
                    <a:ext uri="{9D8B030D-6E8A-4147-A177-3AD203B41FA5}">
                      <a16:colId xmlns:a16="http://schemas.microsoft.com/office/drawing/2014/main" val="1145152386"/>
                    </a:ext>
                  </a:extLst>
                </a:gridCol>
              </a:tblGrid>
              <a:tr h="352291">
                <a:tc>
                  <a:txBody>
                    <a:bodyPr/>
                    <a:lstStyle/>
                    <a:p>
                      <a:pPr algn="ctr"/>
                      <a:r>
                        <a:rPr lang="en-US" sz="1600" dirty="0">
                          <a:latin typeface="Times New Roman" panose="02020603050405020304" pitchFamily="18" charset="0"/>
                          <a:cs typeface="Times New Roman" panose="02020603050405020304" pitchFamily="18" charset="0"/>
                        </a:rPr>
                        <a:t>TIME</a:t>
                      </a:r>
                    </a:p>
                  </a:txBody>
                  <a:tcPr/>
                </a:tc>
                <a:tc>
                  <a:txBody>
                    <a:bodyPr/>
                    <a:lstStyle/>
                    <a:p>
                      <a:pPr algn="ctr"/>
                      <a:r>
                        <a:rPr lang="en-US" sz="1600" dirty="0">
                          <a:latin typeface="Times New Roman" panose="02020603050405020304" pitchFamily="18" charset="0"/>
                          <a:cs typeface="Times New Roman" panose="02020603050405020304" pitchFamily="18" charset="0"/>
                        </a:rPr>
                        <a:t>TOPIC &amp; ACTIVITY</a:t>
                      </a:r>
                    </a:p>
                  </a:txBody>
                  <a:tcPr/>
                </a:tc>
                <a:tc>
                  <a:txBody>
                    <a:bodyPr/>
                    <a:lstStyle/>
                    <a:p>
                      <a:pPr algn="ctr"/>
                      <a:r>
                        <a:rPr lang="en-US" sz="1600" dirty="0">
                          <a:latin typeface="Times New Roman" panose="02020603050405020304" pitchFamily="18" charset="0"/>
                          <a:cs typeface="Times New Roman" panose="02020603050405020304" pitchFamily="18" charset="0"/>
                        </a:rPr>
                        <a:t>CPMPLETED-</a:t>
                      </a:r>
                    </a:p>
                  </a:txBody>
                  <a:tcPr/>
                </a:tc>
                <a:extLst>
                  <a:ext uri="{0D108BD9-81ED-4DB2-BD59-A6C34878D82A}">
                    <a16:rowId xmlns:a16="http://schemas.microsoft.com/office/drawing/2014/main" val="3014963887"/>
                  </a:ext>
                </a:extLst>
              </a:tr>
              <a:tr h="616509">
                <a:tc>
                  <a:txBody>
                    <a:bodyPr/>
                    <a:lstStyle/>
                    <a:p>
                      <a:r>
                        <a:rPr lang="en-US" sz="1600" dirty="0">
                          <a:latin typeface="Times New Roman" panose="02020603050405020304" pitchFamily="18" charset="0"/>
                          <a:cs typeface="Times New Roman" panose="02020603050405020304" pitchFamily="18" charset="0"/>
                        </a:rPr>
                        <a:t>30 Mins</a:t>
                      </a:r>
                    </a:p>
                  </a:txBody>
                  <a:tcPr/>
                </a:tc>
                <a:tc>
                  <a:txBody>
                    <a:bodyPr/>
                    <a:lstStyle/>
                    <a:p>
                      <a:r>
                        <a:rPr lang="en-US" sz="1600" dirty="0">
                          <a:latin typeface="Times New Roman" panose="02020603050405020304" pitchFamily="18" charset="0"/>
                          <a:cs typeface="Times New Roman" panose="02020603050405020304" pitchFamily="18" charset="0"/>
                        </a:rPr>
                        <a:t>Network Devices (routers, switches, firewalls)</a:t>
                      </a:r>
                    </a:p>
                  </a:txBody>
                  <a:tcPr/>
                </a:tc>
                <a:tc>
                  <a:txBody>
                    <a:bodyPr/>
                    <a:lstStyle/>
                    <a:p>
                      <a:r>
                        <a:rPr lang="en-US" sz="1600" dirty="0">
                          <a:latin typeface="Times New Roman" panose="02020603050405020304" pitchFamily="18" charset="0"/>
                          <a:cs typeface="Times New Roman" panose="02020603050405020304" pitchFamily="18" charset="0"/>
                        </a:rPr>
                        <a:t>Yes/No</a:t>
                      </a:r>
                    </a:p>
                    <a:p>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22638507"/>
                  </a:ext>
                </a:extLst>
              </a:tr>
              <a:tr h="616509">
                <a:tc>
                  <a:txBody>
                    <a:bodyPr/>
                    <a:lstStyle/>
                    <a:p>
                      <a:pPr>
                        <a:lnSpc>
                          <a:spcPct val="200000"/>
                        </a:lnSpc>
                      </a:pPr>
                      <a:r>
                        <a:rPr lang="en-US" sz="1600" dirty="0">
                          <a:latin typeface="Times New Roman" panose="02020603050405020304" pitchFamily="18" charset="0"/>
                          <a:cs typeface="Times New Roman" panose="02020603050405020304" pitchFamily="18" charset="0"/>
                        </a:rPr>
                        <a:t>60 Mins</a:t>
                      </a:r>
                    </a:p>
                  </a:txBody>
                  <a:tcPr/>
                </a:tc>
                <a:tc>
                  <a:txBody>
                    <a:bodyPr/>
                    <a:lstStyle/>
                    <a:p>
                      <a:pPr>
                        <a:lnSpc>
                          <a:spcPct val="200000"/>
                        </a:lnSpc>
                      </a:pPr>
                      <a:r>
                        <a:rPr lang="en-US" sz="1600" dirty="0">
                          <a:latin typeface="Times New Roman" panose="02020603050405020304" pitchFamily="18" charset="0"/>
                          <a:cs typeface="Times New Roman" panose="02020603050405020304" pitchFamily="18" charset="0"/>
                        </a:rPr>
                        <a:t>VLANs and Trucking</a:t>
                      </a:r>
                    </a:p>
                  </a:txBody>
                  <a:tcPr/>
                </a:tc>
                <a:tc>
                  <a:txBody>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Yes/No</a:t>
                      </a:r>
                    </a:p>
                  </a:txBody>
                  <a:tcPr/>
                </a:tc>
                <a:extLst>
                  <a:ext uri="{0D108BD9-81ED-4DB2-BD59-A6C34878D82A}">
                    <a16:rowId xmlns:a16="http://schemas.microsoft.com/office/drawing/2014/main" val="58778542"/>
                  </a:ext>
                </a:extLst>
              </a:tr>
              <a:tr h="352291">
                <a:tc>
                  <a:txBody>
                    <a:bodyPr/>
                    <a:lstStyle/>
                    <a:p>
                      <a:r>
                        <a:rPr lang="en-US" sz="1600" dirty="0">
                          <a:latin typeface="Times New Roman" panose="02020603050405020304" pitchFamily="18" charset="0"/>
                          <a:cs typeface="Times New Roman" panose="02020603050405020304" pitchFamily="18" charset="0"/>
                        </a:rPr>
                        <a:t>15 Mins</a:t>
                      </a:r>
                    </a:p>
                  </a:txBody>
                  <a:tcPr/>
                </a:tc>
                <a:tc>
                  <a:txBody>
                    <a:bodyPr/>
                    <a:lstStyle/>
                    <a:p>
                      <a:r>
                        <a:rPr lang="en-US" sz="1600" dirty="0">
                          <a:latin typeface="Times New Roman" panose="02020603050405020304" pitchFamily="18" charset="0"/>
                          <a:cs typeface="Times New Roman" panose="02020603050405020304" pitchFamily="18" charset="0"/>
                        </a:rPr>
                        <a:t>Break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Yes/No</a:t>
                      </a:r>
                    </a:p>
                  </a:txBody>
                  <a:tcPr/>
                </a:tc>
                <a:extLst>
                  <a:ext uri="{0D108BD9-81ED-4DB2-BD59-A6C34878D82A}">
                    <a16:rowId xmlns:a16="http://schemas.microsoft.com/office/drawing/2014/main" val="941008977"/>
                  </a:ext>
                </a:extLst>
              </a:tr>
              <a:tr h="784658">
                <a:tc>
                  <a:txBody>
                    <a:bodyPr/>
                    <a:lstStyle/>
                    <a:p>
                      <a:pPr>
                        <a:lnSpc>
                          <a:spcPct val="200000"/>
                        </a:lnSpc>
                      </a:pPr>
                      <a:r>
                        <a:rPr lang="en-US" sz="1600" dirty="0">
                          <a:latin typeface="Times New Roman" panose="02020603050405020304" pitchFamily="18" charset="0"/>
                          <a:cs typeface="Times New Roman" panose="02020603050405020304" pitchFamily="18" charset="0"/>
                        </a:rPr>
                        <a:t>45 Mins</a:t>
                      </a:r>
                    </a:p>
                  </a:txBody>
                  <a:tcPr/>
                </a:tc>
                <a:tc>
                  <a:txBody>
                    <a:bodyPr/>
                    <a:lstStyle/>
                    <a:p>
                      <a:pPr marL="0">
                        <a:lnSpc>
                          <a:spcPct val="200000"/>
                        </a:lnSpc>
                      </a:pPr>
                      <a:r>
                        <a:rPr lang="en-US" sz="1600" dirty="0">
                          <a:latin typeface="Times New Roman" panose="02020603050405020304" pitchFamily="18" charset="0"/>
                          <a:cs typeface="Times New Roman" panose="02020603050405020304" pitchFamily="18" charset="0"/>
                        </a:rPr>
                        <a:t>Virtual Private Networks (VPNs)</a:t>
                      </a:r>
                    </a:p>
                  </a:txBody>
                  <a:tcPr/>
                </a:tc>
                <a:tc>
                  <a:txBody>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Yes/No</a:t>
                      </a:r>
                    </a:p>
                  </a:txBody>
                  <a:tcPr/>
                </a:tc>
                <a:extLst>
                  <a:ext uri="{0D108BD9-81ED-4DB2-BD59-A6C34878D82A}">
                    <a16:rowId xmlns:a16="http://schemas.microsoft.com/office/drawing/2014/main" val="3975540922"/>
                  </a:ext>
                </a:extLst>
              </a:tr>
              <a:tr h="352291">
                <a:tc>
                  <a:txBody>
                    <a:bodyPr/>
                    <a:lstStyle/>
                    <a:p>
                      <a:r>
                        <a:rPr lang="en-US" sz="1600" dirty="0">
                          <a:latin typeface="Times New Roman" panose="02020603050405020304" pitchFamily="18" charset="0"/>
                          <a:cs typeface="Times New Roman" panose="02020603050405020304" pitchFamily="18" charset="0"/>
                        </a:rPr>
                        <a:t>30 Mins</a:t>
                      </a:r>
                    </a:p>
                  </a:txBody>
                  <a:tcPr/>
                </a:tc>
                <a:tc>
                  <a:txBody>
                    <a:bodyPr/>
                    <a:lstStyle/>
                    <a:p>
                      <a:r>
                        <a:rPr lang="en-US" sz="1600" dirty="0">
                          <a:latin typeface="Times New Roman" panose="02020603050405020304" pitchFamily="18" charset="0"/>
                          <a:cs typeface="Times New Roman" panose="02020603050405020304" pitchFamily="18" charset="0"/>
                        </a:rPr>
                        <a:t>Q&amp;A Session on lesson learnt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Yes/No</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118851400"/>
                  </a:ext>
                </a:extLst>
              </a:tr>
              <a:tr h="352291">
                <a:tc>
                  <a:txBody>
                    <a:bodyPr/>
                    <a:lstStyle/>
                    <a:p>
                      <a:r>
                        <a:rPr lang="en-US" sz="1600" dirty="0">
                          <a:latin typeface="Times New Roman" panose="02020603050405020304" pitchFamily="18" charset="0"/>
                          <a:cs typeface="Times New Roman" panose="02020603050405020304" pitchFamily="18" charset="0"/>
                        </a:rPr>
                        <a:t>15 Mins</a:t>
                      </a:r>
                    </a:p>
                  </a:txBody>
                  <a:tcPr/>
                </a:tc>
                <a:tc>
                  <a:txBody>
                    <a:bodyPr/>
                    <a:lstStyle/>
                    <a:p>
                      <a:r>
                        <a:rPr lang="en-US" sz="1600" dirty="0">
                          <a:latin typeface="Times New Roman" panose="02020603050405020304" pitchFamily="18" charset="0"/>
                          <a:cs typeface="Times New Roman" panose="02020603050405020304" pitchFamily="18" charset="0"/>
                        </a:rPr>
                        <a:t>Break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Yes/No</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4246141444"/>
                  </a:ext>
                </a:extLst>
              </a:tr>
              <a:tr h="616509">
                <a:tc>
                  <a:txBody>
                    <a:bodyPr/>
                    <a:lstStyle/>
                    <a:p>
                      <a:pPr>
                        <a:lnSpc>
                          <a:spcPct val="200000"/>
                        </a:lnSpc>
                      </a:pPr>
                      <a:r>
                        <a:rPr lang="en-US" sz="1600" dirty="0">
                          <a:latin typeface="Times New Roman" panose="02020603050405020304" pitchFamily="18" charset="0"/>
                          <a:cs typeface="Times New Roman" panose="02020603050405020304" pitchFamily="18" charset="0"/>
                        </a:rPr>
                        <a:t>60 Mins</a:t>
                      </a:r>
                    </a:p>
                  </a:txBody>
                  <a:tcPr/>
                </a:tc>
                <a:tc>
                  <a:txBody>
                    <a:bodyPr/>
                    <a:lstStyle/>
                    <a:p>
                      <a:pPr>
                        <a:lnSpc>
                          <a:spcPct val="200000"/>
                        </a:lnSpc>
                      </a:pPr>
                      <a:r>
                        <a:rPr lang="en-US" sz="1600" dirty="0">
                          <a:latin typeface="Times New Roman" panose="02020603050405020304" pitchFamily="18" charset="0"/>
                          <a:cs typeface="Times New Roman" panose="02020603050405020304" pitchFamily="18" charset="0"/>
                        </a:rPr>
                        <a:t>Wireless Network Administration</a:t>
                      </a:r>
                    </a:p>
                  </a:txBody>
                  <a:tcPr/>
                </a:tc>
                <a:tc>
                  <a:txBody>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Yes/No</a:t>
                      </a:r>
                    </a:p>
                  </a:txBody>
                  <a:tcPr/>
                </a:tc>
                <a:extLst>
                  <a:ext uri="{0D108BD9-81ED-4DB2-BD59-A6C34878D82A}">
                    <a16:rowId xmlns:a16="http://schemas.microsoft.com/office/drawing/2014/main" val="3361777598"/>
                  </a:ext>
                </a:extLst>
              </a:tr>
              <a:tr h="352291">
                <a:tc>
                  <a:txBody>
                    <a:bodyPr/>
                    <a:lstStyle/>
                    <a:p>
                      <a:r>
                        <a:rPr lang="en-US" sz="1600" dirty="0">
                          <a:latin typeface="Times New Roman" panose="02020603050405020304" pitchFamily="18" charset="0"/>
                          <a:cs typeface="Times New Roman" panose="02020603050405020304" pitchFamily="18" charset="0"/>
                        </a:rPr>
                        <a:t>15 Mins</a:t>
                      </a:r>
                    </a:p>
                  </a:txBody>
                  <a:tcPr/>
                </a:tc>
                <a:tc>
                  <a:txBody>
                    <a:bodyPr/>
                    <a:lstStyle/>
                    <a:p>
                      <a:r>
                        <a:rPr lang="en-US" sz="1600" dirty="0">
                          <a:latin typeface="Times New Roman" panose="02020603050405020304" pitchFamily="18" charset="0"/>
                          <a:cs typeface="Times New Roman" panose="02020603050405020304" pitchFamily="18" charset="0"/>
                        </a:rPr>
                        <a:t>Group Discussion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Yes/No</a:t>
                      </a:r>
                    </a:p>
                  </a:txBody>
                  <a:tcPr/>
                </a:tc>
                <a:extLst>
                  <a:ext uri="{0D108BD9-81ED-4DB2-BD59-A6C34878D82A}">
                    <a16:rowId xmlns:a16="http://schemas.microsoft.com/office/drawing/2014/main" val="3673146287"/>
                  </a:ext>
                </a:extLst>
              </a:tr>
            </a:tbl>
          </a:graphicData>
        </a:graphic>
      </p:graphicFrame>
      <p:graphicFrame>
        <p:nvGraphicFramePr>
          <p:cNvPr id="4" name="Table 3">
            <a:extLst>
              <a:ext uri="{FF2B5EF4-FFF2-40B4-BE49-F238E27FC236}">
                <a16:creationId xmlns:a16="http://schemas.microsoft.com/office/drawing/2014/main" id="{F0C4AD31-9D69-7A4C-BC92-C6EC77BBAAFB}"/>
              </a:ext>
            </a:extLst>
          </p:cNvPr>
          <p:cNvGraphicFramePr>
            <a:graphicFrameLocks noGrp="1"/>
          </p:cNvGraphicFramePr>
          <p:nvPr>
            <p:extLst>
              <p:ext uri="{D42A27DB-BD31-4B8C-83A1-F6EECF244321}">
                <p14:modId xmlns:p14="http://schemas.microsoft.com/office/powerpoint/2010/main" val="875119876"/>
              </p:ext>
            </p:extLst>
          </p:nvPr>
        </p:nvGraphicFramePr>
        <p:xfrm>
          <a:off x="1172928" y="1237973"/>
          <a:ext cx="3829034" cy="1005840"/>
        </p:xfrm>
        <a:graphic>
          <a:graphicData uri="http://schemas.openxmlformats.org/drawingml/2006/table">
            <a:tbl>
              <a:tblPr firstRow="1" bandRow="1">
                <a:tableStyleId>{9D7B26C5-4107-4FEC-AEDC-1716B250A1EF}</a:tableStyleId>
              </a:tblPr>
              <a:tblGrid>
                <a:gridCol w="1914517">
                  <a:extLst>
                    <a:ext uri="{9D8B030D-6E8A-4147-A177-3AD203B41FA5}">
                      <a16:colId xmlns:a16="http://schemas.microsoft.com/office/drawing/2014/main" val="3183407851"/>
                    </a:ext>
                  </a:extLst>
                </a:gridCol>
                <a:gridCol w="1914517">
                  <a:extLst>
                    <a:ext uri="{9D8B030D-6E8A-4147-A177-3AD203B41FA5}">
                      <a16:colId xmlns:a16="http://schemas.microsoft.com/office/drawing/2014/main" val="1711719583"/>
                    </a:ext>
                  </a:extLst>
                </a:gridCol>
              </a:tblGrid>
              <a:tr h="299630">
                <a:tc>
                  <a:txBody>
                    <a:bodyPr/>
                    <a:lstStyle/>
                    <a:p>
                      <a:r>
                        <a:rPr lang="en-US" sz="1600" dirty="0">
                          <a:latin typeface="Times New Roman" panose="02020603050405020304" pitchFamily="18" charset="0"/>
                          <a:cs typeface="Times New Roman" panose="02020603050405020304" pitchFamily="18" charset="0"/>
                        </a:rPr>
                        <a:t>Week</a:t>
                      </a:r>
                    </a:p>
                  </a:txBody>
                  <a:tcPr/>
                </a:tc>
                <a:tc>
                  <a:txBody>
                    <a:bodyPr/>
                    <a:lstStyle/>
                    <a:p>
                      <a:r>
                        <a:rPr lang="en-US" sz="1600" dirty="0">
                          <a:latin typeface="Times New Roman" panose="02020603050405020304" pitchFamily="18" charset="0"/>
                          <a:cs typeface="Times New Roman" panose="02020603050405020304" pitchFamily="18" charset="0"/>
                        </a:rPr>
                        <a:t>5</a:t>
                      </a:r>
                      <a:r>
                        <a:rPr lang="en-US" sz="1600" baseline="30000" dirty="0">
                          <a:latin typeface="Times New Roman" panose="02020603050405020304" pitchFamily="18" charset="0"/>
                          <a:cs typeface="Times New Roman" panose="02020603050405020304" pitchFamily="18" charset="0"/>
                        </a:rPr>
                        <a:t>th</a:t>
                      </a:r>
                      <a:r>
                        <a:rPr lang="en-US" sz="1600" dirty="0">
                          <a:latin typeface="Times New Roman" panose="02020603050405020304" pitchFamily="18" charset="0"/>
                          <a:cs typeface="Times New Roman" panose="02020603050405020304" pitchFamily="18" charset="0"/>
                        </a:rPr>
                        <a:t> Week</a:t>
                      </a:r>
                    </a:p>
                  </a:txBody>
                  <a:tcPr/>
                </a:tc>
                <a:extLst>
                  <a:ext uri="{0D108BD9-81ED-4DB2-BD59-A6C34878D82A}">
                    <a16:rowId xmlns:a16="http://schemas.microsoft.com/office/drawing/2014/main" val="4232816482"/>
                  </a:ext>
                </a:extLst>
              </a:tr>
              <a:tr h="299630">
                <a:tc>
                  <a:txBody>
                    <a:bodyPr/>
                    <a:lstStyle/>
                    <a:p>
                      <a:r>
                        <a:rPr lang="en-US" sz="1600" dirty="0">
                          <a:latin typeface="Times New Roman" panose="02020603050405020304" pitchFamily="18" charset="0"/>
                          <a:cs typeface="Times New Roman" panose="02020603050405020304" pitchFamily="18" charset="0"/>
                        </a:rPr>
                        <a:t>Day</a:t>
                      </a:r>
                    </a:p>
                  </a:txBody>
                  <a:tcPr/>
                </a:tc>
                <a:tc>
                  <a:txBody>
                    <a:bodyPr/>
                    <a:lstStyle/>
                    <a:p>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56763396"/>
                  </a:ext>
                </a:extLst>
              </a:tr>
              <a:tr h="299630">
                <a:tc>
                  <a:txBody>
                    <a:bodyPr/>
                    <a:lstStyle/>
                    <a:p>
                      <a:r>
                        <a:rPr lang="en-US" sz="1600" dirty="0">
                          <a:latin typeface="Times New Roman" panose="02020603050405020304" pitchFamily="18" charset="0"/>
                          <a:cs typeface="Times New Roman" panose="02020603050405020304" pitchFamily="18" charset="0"/>
                        </a:rPr>
                        <a:t>Duration</a:t>
                      </a:r>
                    </a:p>
                  </a:txBody>
                  <a:tcPr/>
                </a:tc>
                <a:tc>
                  <a:txBody>
                    <a:bodyPr/>
                    <a:lstStyle/>
                    <a:p>
                      <a:r>
                        <a:rPr lang="en-US" sz="1600" dirty="0">
                          <a:latin typeface="Times New Roman" panose="02020603050405020304" pitchFamily="18" charset="0"/>
                          <a:cs typeface="Times New Roman" panose="02020603050405020304" pitchFamily="18" charset="0"/>
                        </a:rPr>
                        <a:t>4hrs</a:t>
                      </a:r>
                    </a:p>
                  </a:txBody>
                  <a:tcPr/>
                </a:tc>
                <a:extLst>
                  <a:ext uri="{0D108BD9-81ED-4DB2-BD59-A6C34878D82A}">
                    <a16:rowId xmlns:a16="http://schemas.microsoft.com/office/drawing/2014/main" val="1171133392"/>
                  </a:ext>
                </a:extLst>
              </a:tr>
            </a:tbl>
          </a:graphicData>
        </a:graphic>
      </p:graphicFrame>
      <p:sp>
        <p:nvSpPr>
          <p:cNvPr id="6" name="TextBox 5">
            <a:extLst>
              <a:ext uri="{FF2B5EF4-FFF2-40B4-BE49-F238E27FC236}">
                <a16:creationId xmlns:a16="http://schemas.microsoft.com/office/drawing/2014/main" id="{5728DE67-528F-BA4C-97DF-4E8857DCBFDF}"/>
              </a:ext>
            </a:extLst>
          </p:cNvPr>
          <p:cNvSpPr txBox="1"/>
          <p:nvPr/>
        </p:nvSpPr>
        <p:spPr>
          <a:xfrm>
            <a:off x="3285237" y="985299"/>
            <a:ext cx="5084773" cy="413639"/>
          </a:xfrm>
          <a:prstGeom prst="rect">
            <a:avLst/>
          </a:prstGeom>
          <a:noFill/>
        </p:spPr>
        <p:txBody>
          <a:bodyPr wrap="square" rtlCol="0">
            <a:spAutoFit/>
          </a:bodyPr>
          <a:lstStyle/>
          <a:p>
            <a:pPr algn="ctr" defTabSz="397764">
              <a:spcAft>
                <a:spcPts val="600"/>
              </a:spcAft>
            </a:pPr>
            <a:r>
              <a:rPr lang="en-US" sz="2088" b="1" kern="1200" dirty="0">
                <a:solidFill>
                  <a:schemeClr val="tx1"/>
                </a:solidFill>
                <a:latin typeface="Times New Roman" panose="02020603050405020304" pitchFamily="18" charset="0"/>
                <a:ea typeface="+mn-ea"/>
                <a:cs typeface="Times New Roman" panose="02020603050405020304" pitchFamily="18" charset="0"/>
              </a:rPr>
              <a:t>Agenda</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99905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05B9E4-BE40-62F0-F8BF-F61D721966E3}"/>
              </a:ext>
            </a:extLst>
          </p:cNvPr>
          <p:cNvSpPr txBox="1"/>
          <p:nvPr/>
        </p:nvSpPr>
        <p:spPr>
          <a:xfrm>
            <a:off x="1745672" y="1096761"/>
            <a:ext cx="7135091" cy="400110"/>
          </a:xfrm>
          <a:prstGeom prst="rect">
            <a:avLst/>
          </a:prstGeom>
          <a:noFill/>
        </p:spPr>
        <p:txBody>
          <a:bodyPr wrap="square" rtlCol="0">
            <a:spAutoFit/>
          </a:bodyPr>
          <a:lstStyle/>
          <a:p>
            <a:r>
              <a:rPr lang="en-US" sz="2000" b="0" i="0" dirty="0">
                <a:effectLst/>
                <a:latin typeface="Times New Roman" panose="02020603050405020304" pitchFamily="18" charset="0"/>
                <a:cs typeface="Times New Roman" panose="02020603050405020304" pitchFamily="18" charset="0"/>
              </a:rPr>
              <a:t>Q1: What is the primary function of a router in a network?</a:t>
            </a:r>
            <a:endParaRPr lang="en-US"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5FFB8FD-7BAC-FF20-FAAA-8651EF701E22}"/>
              </a:ext>
            </a:extLst>
          </p:cNvPr>
          <p:cNvSpPr txBox="1"/>
          <p:nvPr/>
        </p:nvSpPr>
        <p:spPr>
          <a:xfrm>
            <a:off x="1745672" y="2723691"/>
            <a:ext cx="8645236" cy="400110"/>
          </a:xfrm>
          <a:prstGeom prst="rect">
            <a:avLst/>
          </a:prstGeom>
          <a:noFill/>
        </p:spPr>
        <p:txBody>
          <a:bodyPr wrap="square" rtlCol="0">
            <a:spAutoFit/>
          </a:bodyPr>
          <a:lstStyle/>
          <a:p>
            <a:r>
              <a:rPr lang="en-US" sz="2000">
                <a:latin typeface="Times New Roman" panose="02020603050405020304" pitchFamily="18" charset="0"/>
                <a:cs typeface="Times New Roman" panose="02020603050405020304" pitchFamily="18" charset="0"/>
              </a:rPr>
              <a:t>Q2: How do switches differ from routers?</a:t>
            </a:r>
            <a:endParaRPr lang="en-US"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55C0000-A48A-B6A7-FD9A-1DB8D77572CB}"/>
              </a:ext>
            </a:extLst>
          </p:cNvPr>
          <p:cNvSpPr txBox="1"/>
          <p:nvPr/>
        </p:nvSpPr>
        <p:spPr>
          <a:xfrm>
            <a:off x="1745672" y="4563711"/>
            <a:ext cx="9975273"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Q3What is trunking and how does it support VLANs?</a:t>
            </a:r>
          </a:p>
        </p:txBody>
      </p:sp>
      <p:sp>
        <p:nvSpPr>
          <p:cNvPr id="8" name="TextBox 7">
            <a:extLst>
              <a:ext uri="{FF2B5EF4-FFF2-40B4-BE49-F238E27FC236}">
                <a16:creationId xmlns:a16="http://schemas.microsoft.com/office/drawing/2014/main" id="{AD6FD43F-83BB-BA4F-B3C5-E0EDF5A9AE05}"/>
              </a:ext>
            </a:extLst>
          </p:cNvPr>
          <p:cNvSpPr txBox="1"/>
          <p:nvPr/>
        </p:nvSpPr>
        <p:spPr>
          <a:xfrm>
            <a:off x="3082636" y="545923"/>
            <a:ext cx="6026728"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Q&amp;Q Session </a:t>
            </a:r>
          </a:p>
        </p:txBody>
      </p:sp>
      <p:sp>
        <p:nvSpPr>
          <p:cNvPr id="10" name="TextBox 9">
            <a:extLst>
              <a:ext uri="{FF2B5EF4-FFF2-40B4-BE49-F238E27FC236}">
                <a16:creationId xmlns:a16="http://schemas.microsoft.com/office/drawing/2014/main" id="{3F39EFC4-F571-EB1B-CBC7-11DE03CAD280}"/>
              </a:ext>
            </a:extLst>
          </p:cNvPr>
          <p:cNvSpPr txBox="1"/>
          <p:nvPr/>
        </p:nvSpPr>
        <p:spPr>
          <a:xfrm>
            <a:off x="2355273" y="1749395"/>
            <a:ext cx="8285018" cy="646331"/>
          </a:xfrm>
          <a:prstGeom prst="rect">
            <a:avLst/>
          </a:prstGeom>
          <a:noFill/>
        </p:spPr>
        <p:txBody>
          <a:bodyPr wrap="square">
            <a:spAutoFit/>
          </a:bodyPr>
          <a:lstStyle/>
          <a:p>
            <a:r>
              <a:rPr lang="en-US" dirty="0"/>
              <a:t>A1: A router's primary function is to direct data packets between different networks by determining the optimal path for data transmission.</a:t>
            </a:r>
          </a:p>
        </p:txBody>
      </p:sp>
      <p:sp>
        <p:nvSpPr>
          <p:cNvPr id="12" name="TextBox 11">
            <a:extLst>
              <a:ext uri="{FF2B5EF4-FFF2-40B4-BE49-F238E27FC236}">
                <a16:creationId xmlns:a16="http://schemas.microsoft.com/office/drawing/2014/main" id="{14A87F50-B212-1E23-E304-C85D9E6ADE87}"/>
              </a:ext>
            </a:extLst>
          </p:cNvPr>
          <p:cNvSpPr txBox="1"/>
          <p:nvPr/>
        </p:nvSpPr>
        <p:spPr>
          <a:xfrm>
            <a:off x="2355273" y="3375017"/>
            <a:ext cx="8285018" cy="923330"/>
          </a:xfrm>
          <a:prstGeom prst="rect">
            <a:avLst/>
          </a:prstGeom>
          <a:noFill/>
        </p:spPr>
        <p:txBody>
          <a:bodyPr wrap="square">
            <a:spAutoFit/>
          </a:bodyPr>
          <a:lstStyle/>
          <a:p>
            <a:r>
              <a:rPr lang="en-US" dirty="0"/>
              <a:t>A2: Switches operate at the data link layer and are used to connect devices within the same network, using MAC addresses to forward data. Routers operate at the network layer and connect different networks, using IP addresses to route data.</a:t>
            </a:r>
          </a:p>
        </p:txBody>
      </p:sp>
      <p:sp>
        <p:nvSpPr>
          <p:cNvPr id="14" name="TextBox 13">
            <a:extLst>
              <a:ext uri="{FF2B5EF4-FFF2-40B4-BE49-F238E27FC236}">
                <a16:creationId xmlns:a16="http://schemas.microsoft.com/office/drawing/2014/main" id="{40BF5630-4506-C0D9-0F75-ED6734C87DF0}"/>
              </a:ext>
            </a:extLst>
          </p:cNvPr>
          <p:cNvSpPr txBox="1"/>
          <p:nvPr/>
        </p:nvSpPr>
        <p:spPr>
          <a:xfrm>
            <a:off x="2355273" y="5296266"/>
            <a:ext cx="8285018" cy="923330"/>
          </a:xfrm>
          <a:prstGeom prst="rect">
            <a:avLst/>
          </a:prstGeom>
          <a:noFill/>
        </p:spPr>
        <p:txBody>
          <a:bodyPr wrap="square">
            <a:spAutoFit/>
          </a:bodyPr>
          <a:lstStyle/>
          <a:p>
            <a:r>
              <a:rPr lang="en-US" dirty="0"/>
              <a:t>A3: Trunking is a method that allows multiple VLANs to share a single network link. It uses protocols like IEEE 802.1Q to tag VLAN traffic, ensuring data from different VLANs can traverse the same physical link while remaining logically separate.</a:t>
            </a:r>
          </a:p>
        </p:txBody>
      </p:sp>
    </p:spTree>
    <p:extLst>
      <p:ext uri="{BB962C8B-B14F-4D97-AF65-F5344CB8AC3E}">
        <p14:creationId xmlns:p14="http://schemas.microsoft.com/office/powerpoint/2010/main" val="2961479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05B9E4-BE40-62F0-F8BF-F61D721966E3}"/>
              </a:ext>
            </a:extLst>
          </p:cNvPr>
          <p:cNvSpPr txBox="1"/>
          <p:nvPr/>
        </p:nvSpPr>
        <p:spPr>
          <a:xfrm>
            <a:off x="1745672" y="1096761"/>
            <a:ext cx="7135091" cy="400110"/>
          </a:xfrm>
          <a:prstGeom prst="rect">
            <a:avLst/>
          </a:prstGeom>
          <a:noFill/>
        </p:spPr>
        <p:txBody>
          <a:bodyPr wrap="square" rtlCol="0">
            <a:spAutoFit/>
          </a:bodyPr>
          <a:lstStyle/>
          <a:p>
            <a:r>
              <a:rPr lang="en-US" sz="2000" b="0" i="0" dirty="0">
                <a:effectLst/>
                <a:latin typeface="Times New Roman" panose="02020603050405020304" pitchFamily="18" charset="0"/>
                <a:cs typeface="Times New Roman" panose="02020603050405020304" pitchFamily="18" charset="0"/>
              </a:rPr>
              <a:t>Q4: What is a VPN and what are its primary benefits?</a:t>
            </a:r>
            <a:endParaRPr lang="en-US"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5FFB8FD-7BAC-FF20-FAAA-8651EF701E22}"/>
              </a:ext>
            </a:extLst>
          </p:cNvPr>
          <p:cNvSpPr txBox="1"/>
          <p:nvPr/>
        </p:nvSpPr>
        <p:spPr>
          <a:xfrm>
            <a:off x="1745672" y="2723691"/>
            <a:ext cx="8645236"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Q5: What is the difference between a site-to-site VPN and a remote access VPN?</a:t>
            </a:r>
          </a:p>
        </p:txBody>
      </p:sp>
      <p:sp>
        <p:nvSpPr>
          <p:cNvPr id="6" name="TextBox 5">
            <a:extLst>
              <a:ext uri="{FF2B5EF4-FFF2-40B4-BE49-F238E27FC236}">
                <a16:creationId xmlns:a16="http://schemas.microsoft.com/office/drawing/2014/main" id="{455C0000-A48A-B6A7-FD9A-1DB8D77572CB}"/>
              </a:ext>
            </a:extLst>
          </p:cNvPr>
          <p:cNvSpPr txBox="1"/>
          <p:nvPr/>
        </p:nvSpPr>
        <p:spPr>
          <a:xfrm>
            <a:off x="1745672" y="4373927"/>
            <a:ext cx="9975273"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Q6: What are some common VPN protocols?</a:t>
            </a:r>
          </a:p>
        </p:txBody>
      </p:sp>
      <p:sp>
        <p:nvSpPr>
          <p:cNvPr id="8" name="TextBox 7">
            <a:extLst>
              <a:ext uri="{FF2B5EF4-FFF2-40B4-BE49-F238E27FC236}">
                <a16:creationId xmlns:a16="http://schemas.microsoft.com/office/drawing/2014/main" id="{AD6FD43F-83BB-BA4F-B3C5-E0EDF5A9AE05}"/>
              </a:ext>
            </a:extLst>
          </p:cNvPr>
          <p:cNvSpPr txBox="1"/>
          <p:nvPr/>
        </p:nvSpPr>
        <p:spPr>
          <a:xfrm>
            <a:off x="3082636" y="545923"/>
            <a:ext cx="6026728"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Q&amp;Q Session </a:t>
            </a:r>
          </a:p>
        </p:txBody>
      </p:sp>
      <p:sp>
        <p:nvSpPr>
          <p:cNvPr id="10" name="TextBox 9">
            <a:extLst>
              <a:ext uri="{FF2B5EF4-FFF2-40B4-BE49-F238E27FC236}">
                <a16:creationId xmlns:a16="http://schemas.microsoft.com/office/drawing/2014/main" id="{3F39EFC4-F571-EB1B-CBC7-11DE03CAD280}"/>
              </a:ext>
            </a:extLst>
          </p:cNvPr>
          <p:cNvSpPr txBox="1"/>
          <p:nvPr/>
        </p:nvSpPr>
        <p:spPr>
          <a:xfrm>
            <a:off x="2355273" y="1647599"/>
            <a:ext cx="9144000" cy="923330"/>
          </a:xfrm>
          <a:prstGeom prst="rect">
            <a:avLst/>
          </a:prstGeom>
          <a:noFill/>
        </p:spPr>
        <p:txBody>
          <a:bodyPr wrap="square">
            <a:spAutoFit/>
          </a:bodyPr>
          <a:lstStyle/>
          <a:p>
            <a:r>
              <a:rPr lang="en-US" dirty="0"/>
              <a:t>A4: A VPN (Virtual Private Network) extends a private network across a public network, allowing users to send and receive data as if their devices were directly connected to the private network. Benefits include secure remote access, data encryption, and cost savings.</a:t>
            </a:r>
          </a:p>
        </p:txBody>
      </p:sp>
      <p:sp>
        <p:nvSpPr>
          <p:cNvPr id="12" name="TextBox 11">
            <a:extLst>
              <a:ext uri="{FF2B5EF4-FFF2-40B4-BE49-F238E27FC236}">
                <a16:creationId xmlns:a16="http://schemas.microsoft.com/office/drawing/2014/main" id="{14A87F50-B212-1E23-E304-C85D9E6ADE87}"/>
              </a:ext>
            </a:extLst>
          </p:cNvPr>
          <p:cNvSpPr txBox="1"/>
          <p:nvPr/>
        </p:nvSpPr>
        <p:spPr>
          <a:xfrm>
            <a:off x="2334492" y="3272495"/>
            <a:ext cx="9143999" cy="923330"/>
          </a:xfrm>
          <a:prstGeom prst="rect">
            <a:avLst/>
          </a:prstGeom>
          <a:noFill/>
        </p:spPr>
        <p:txBody>
          <a:bodyPr wrap="square">
            <a:spAutoFit/>
          </a:bodyPr>
          <a:lstStyle/>
          <a:p>
            <a:r>
              <a:rPr lang="en-US" dirty="0"/>
              <a:t>A5: A site-to-site VPN connects entire networks to each other, typically used to link office locations. A remote access VPN allows individual users to connect to a private network from a remote location.</a:t>
            </a:r>
          </a:p>
        </p:txBody>
      </p:sp>
      <p:sp>
        <p:nvSpPr>
          <p:cNvPr id="14" name="TextBox 13">
            <a:extLst>
              <a:ext uri="{FF2B5EF4-FFF2-40B4-BE49-F238E27FC236}">
                <a16:creationId xmlns:a16="http://schemas.microsoft.com/office/drawing/2014/main" id="{40BF5630-4506-C0D9-0F75-ED6734C87DF0}"/>
              </a:ext>
            </a:extLst>
          </p:cNvPr>
          <p:cNvSpPr txBox="1"/>
          <p:nvPr/>
        </p:nvSpPr>
        <p:spPr>
          <a:xfrm>
            <a:off x="2355273" y="4884628"/>
            <a:ext cx="9144000" cy="1200329"/>
          </a:xfrm>
          <a:prstGeom prst="rect">
            <a:avLst/>
          </a:prstGeom>
          <a:noFill/>
        </p:spPr>
        <p:txBody>
          <a:bodyPr wrap="square">
            <a:spAutoFit/>
          </a:bodyPr>
          <a:lstStyle/>
          <a:p>
            <a:r>
              <a:rPr lang="en-US" dirty="0"/>
              <a:t>A6: Common VPN protocols include PPTP (Point-to-Point Tunneling Protocol), L2TP (Layer 2 Tunneling Protocol), IPSec (Internet Protocol Security), and SSL/TLS (Secure Sockets Layer/Transport Layer Security). They are used to establish secure and encrypted connections over public networks.</a:t>
            </a:r>
          </a:p>
        </p:txBody>
      </p:sp>
    </p:spTree>
    <p:extLst>
      <p:ext uri="{BB962C8B-B14F-4D97-AF65-F5344CB8AC3E}">
        <p14:creationId xmlns:p14="http://schemas.microsoft.com/office/powerpoint/2010/main" val="4211532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395D16-CDE9-CCA6-DF15-85960C3D3CE1}"/>
              </a:ext>
            </a:extLst>
          </p:cNvPr>
          <p:cNvSpPr txBox="1"/>
          <p:nvPr/>
        </p:nvSpPr>
        <p:spPr>
          <a:xfrm>
            <a:off x="1193006" y="1819539"/>
            <a:ext cx="9802811" cy="1625600"/>
          </a:xfrm>
          <a:prstGeom prst="rect">
            <a:avLst/>
          </a:prstGeom>
        </p:spPr>
        <p:txBody>
          <a:bodyPr vert="horz" lIns="91440" tIns="45720" rIns="91440" bIns="45720" rtlCol="0" anchor="b">
            <a:normAutofit/>
          </a:bodyPr>
          <a:lstStyle/>
          <a:p>
            <a:pPr lvl="0" algn="ctr"/>
            <a:r>
              <a:rPr lang="en-US" sz="3600" b="1" dirty="0">
                <a:latin typeface="Times New Roman" panose="02020603050405020304" pitchFamily="18" charset="0"/>
                <a:cs typeface="Times New Roman" panose="02020603050405020304" pitchFamily="18" charset="0"/>
              </a:rPr>
              <a:t>5.4 Wireless Network Administration</a:t>
            </a:r>
          </a:p>
        </p:txBody>
      </p:sp>
      <p:pic>
        <p:nvPicPr>
          <p:cNvPr id="2" name="Content Placeholder 4" descr="Text&#10;&#10;Description automatically generated">
            <a:extLst>
              <a:ext uri="{FF2B5EF4-FFF2-40B4-BE49-F238E27FC236}">
                <a16:creationId xmlns:a16="http://schemas.microsoft.com/office/drawing/2014/main" id="{1FFDECAA-EB50-F476-6FB0-661100CE3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9331" y="1234441"/>
            <a:ext cx="2550160" cy="585098"/>
          </a:xfrm>
          <a:prstGeom prst="rect">
            <a:avLst/>
          </a:prstGeom>
        </p:spPr>
      </p:pic>
    </p:spTree>
    <p:extLst>
      <p:ext uri="{BB962C8B-B14F-4D97-AF65-F5344CB8AC3E}">
        <p14:creationId xmlns:p14="http://schemas.microsoft.com/office/powerpoint/2010/main" val="17120597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31A10F-BD1D-3E5C-AC84-FA5C1B4A005F}"/>
              </a:ext>
            </a:extLst>
          </p:cNvPr>
          <p:cNvSpPr txBox="1"/>
          <p:nvPr/>
        </p:nvSpPr>
        <p:spPr>
          <a:xfrm>
            <a:off x="1484310" y="1953468"/>
            <a:ext cx="5415254" cy="2951064"/>
          </a:xfrm>
          <a:prstGeom prst="rect">
            <a:avLst/>
          </a:prstGeom>
          <a:noFill/>
        </p:spPr>
        <p:txBody>
          <a:bodyPr wrap="square">
            <a:spAutoFit/>
          </a:bodyPr>
          <a:lstStyle/>
          <a:p>
            <a:pPr>
              <a:lnSpc>
                <a:spcPct val="150000"/>
              </a:lnSpc>
            </a:pPr>
            <a:r>
              <a:rPr lang="en-US" dirty="0"/>
              <a:t>To ensure reliable and efficient communication, wireless network administration includes the management, maintenance, and optimization of wireless networks. It includes an extensive range of responsibilities and duties, such as designing network security, monitoring network performance, implementing wireless access points (APs), and resolving connectivity problems. </a:t>
            </a:r>
          </a:p>
        </p:txBody>
      </p:sp>
      <p:sp>
        <p:nvSpPr>
          <p:cNvPr id="4" name="Title 1">
            <a:extLst>
              <a:ext uri="{FF2B5EF4-FFF2-40B4-BE49-F238E27FC236}">
                <a16:creationId xmlns:a16="http://schemas.microsoft.com/office/drawing/2014/main" id="{A76AB1B4-C76F-8F5E-C900-C020F345A0C9}"/>
              </a:ext>
            </a:extLst>
          </p:cNvPr>
          <p:cNvSpPr txBox="1">
            <a:spLocks/>
          </p:cNvSpPr>
          <p:nvPr/>
        </p:nvSpPr>
        <p:spPr>
          <a:xfrm>
            <a:off x="1484310" y="570487"/>
            <a:ext cx="10018713" cy="524022"/>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dirty="0"/>
              <a:t>Wireless Network</a:t>
            </a:r>
          </a:p>
        </p:txBody>
      </p:sp>
      <p:pic>
        <p:nvPicPr>
          <p:cNvPr id="6" name="Picture 5" descr="A diagram of a computer network&#10;&#10;Description automatically generated">
            <a:extLst>
              <a:ext uri="{FF2B5EF4-FFF2-40B4-BE49-F238E27FC236}">
                <a16:creationId xmlns:a16="http://schemas.microsoft.com/office/drawing/2014/main" id="{D72FBBCC-D3FB-4EAF-E356-B4671D9769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0970" y="1919310"/>
            <a:ext cx="4613012" cy="3193624"/>
          </a:xfrm>
          <a:prstGeom prst="rect">
            <a:avLst/>
          </a:prstGeom>
        </p:spPr>
      </p:pic>
    </p:spTree>
    <p:extLst>
      <p:ext uri="{BB962C8B-B14F-4D97-AF65-F5344CB8AC3E}">
        <p14:creationId xmlns:p14="http://schemas.microsoft.com/office/powerpoint/2010/main" val="3133446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nip Diagonal Corner of Rectangle 1">
            <a:extLst>
              <a:ext uri="{FF2B5EF4-FFF2-40B4-BE49-F238E27FC236}">
                <a16:creationId xmlns:a16="http://schemas.microsoft.com/office/drawing/2014/main" id="{D376D219-2A71-FA1C-C954-95AE26BD8D48}"/>
              </a:ext>
            </a:extLst>
          </p:cNvPr>
          <p:cNvSpPr/>
          <p:nvPr/>
        </p:nvSpPr>
        <p:spPr>
          <a:xfrm>
            <a:off x="2099733" y="1507411"/>
            <a:ext cx="8963378" cy="4622456"/>
          </a:xfrm>
          <a:prstGeom prst="snip2Diag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CH"/>
          </a:p>
        </p:txBody>
      </p:sp>
      <p:sp>
        <p:nvSpPr>
          <p:cNvPr id="4" name="TextBox 3">
            <a:extLst>
              <a:ext uri="{FF2B5EF4-FFF2-40B4-BE49-F238E27FC236}">
                <a16:creationId xmlns:a16="http://schemas.microsoft.com/office/drawing/2014/main" id="{65395D16-CDE9-CCA6-DF15-85960C3D3CE1}"/>
              </a:ext>
            </a:extLst>
          </p:cNvPr>
          <p:cNvSpPr txBox="1"/>
          <p:nvPr/>
        </p:nvSpPr>
        <p:spPr>
          <a:xfrm>
            <a:off x="888439" y="1663972"/>
            <a:ext cx="6250755" cy="776576"/>
          </a:xfrm>
          <a:prstGeom prst="rect">
            <a:avLst/>
          </a:prstGeom>
        </p:spPr>
        <p:txBody>
          <a:bodyPr vert="horz" lIns="91440" tIns="45720" rIns="91440" bIns="45720" rtlCol="0" anchor="b">
            <a:normAutofit/>
          </a:bodyPr>
          <a:lstStyle/>
          <a:p>
            <a:pPr lvl="1" algn="ctr">
              <a:lnSpc>
                <a:spcPct val="90000"/>
              </a:lnSpc>
              <a:spcBef>
                <a:spcPct val="0"/>
              </a:spcBef>
              <a:spcAft>
                <a:spcPts val="600"/>
              </a:spcAft>
            </a:pPr>
            <a:r>
              <a:rPr lang="en-US" sz="3200" b="1" kern="1200" dirty="0">
                <a:solidFill>
                  <a:schemeClr val="tx1"/>
                </a:solidFill>
                <a:latin typeface="Times New Roman" panose="02020603050405020304" pitchFamily="18" charset="0"/>
                <a:ea typeface="+mj-ea"/>
                <a:cs typeface="Times New Roman" panose="02020603050405020304" pitchFamily="18" charset="0"/>
              </a:rPr>
              <a:t>Group Discussion</a:t>
            </a:r>
          </a:p>
        </p:txBody>
      </p:sp>
      <p:sp>
        <p:nvSpPr>
          <p:cNvPr id="5" name="TextBox 4">
            <a:extLst>
              <a:ext uri="{FF2B5EF4-FFF2-40B4-BE49-F238E27FC236}">
                <a16:creationId xmlns:a16="http://schemas.microsoft.com/office/drawing/2014/main" id="{5AA50ABF-CD7D-457B-2FCA-B3B9E6A83891}"/>
              </a:ext>
            </a:extLst>
          </p:cNvPr>
          <p:cNvSpPr txBox="1"/>
          <p:nvPr/>
        </p:nvSpPr>
        <p:spPr>
          <a:xfrm>
            <a:off x="2343103" y="3685043"/>
            <a:ext cx="6098344" cy="1200329"/>
          </a:xfrm>
          <a:prstGeom prst="rect">
            <a:avLst/>
          </a:prstGeom>
          <a:noFill/>
        </p:spPr>
        <p:txBody>
          <a:bodyPr wrap="square">
            <a:spAutoFit/>
          </a:bodyPr>
          <a:lstStyle/>
          <a:p>
            <a:pPr marL="342900" indent="-342900">
              <a:buFont typeface="+mj-lt"/>
              <a:buAutoNum type="arabicPeriod"/>
            </a:pPr>
            <a:r>
              <a:rPr lang="en-US" dirty="0"/>
              <a:t>What are the network devices and how to configure. </a:t>
            </a:r>
          </a:p>
          <a:p>
            <a:pPr marL="342900" indent="-342900">
              <a:buFont typeface="+mj-lt"/>
              <a:buAutoNum type="arabicPeriod"/>
            </a:pPr>
            <a:r>
              <a:rPr lang="en-US" dirty="0"/>
              <a:t>What is VLANs what the use of Trunking.</a:t>
            </a:r>
          </a:p>
          <a:p>
            <a:pPr marL="342900" indent="-342900">
              <a:buFont typeface="+mj-lt"/>
              <a:buAutoNum type="arabicPeriod"/>
            </a:pPr>
            <a:r>
              <a:rPr lang="en-US" dirty="0"/>
              <a:t>What is Virtual Private Networks (VPNs)</a:t>
            </a:r>
          </a:p>
          <a:p>
            <a:pPr marL="342900" indent="-342900">
              <a:buFont typeface="+mj-lt"/>
              <a:buAutoNum type="arabicPeriod"/>
            </a:pPr>
            <a:r>
              <a:rPr lang="en-US" dirty="0"/>
              <a:t>What the use of Wireless Network.</a:t>
            </a:r>
          </a:p>
        </p:txBody>
      </p:sp>
      <p:pic>
        <p:nvPicPr>
          <p:cNvPr id="3" name="Content Placeholder 4" descr="Text&#10;&#10;Description automatically generated">
            <a:extLst>
              <a:ext uri="{FF2B5EF4-FFF2-40B4-BE49-F238E27FC236}">
                <a16:creationId xmlns:a16="http://schemas.microsoft.com/office/drawing/2014/main" id="{9BF76086-4960-CEEB-D527-8F7CFABEA3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4983" y="5544769"/>
            <a:ext cx="2550160" cy="585098"/>
          </a:xfrm>
          <a:prstGeom prst="rect">
            <a:avLst/>
          </a:prstGeom>
        </p:spPr>
      </p:pic>
    </p:spTree>
    <p:extLst>
      <p:ext uri="{BB962C8B-B14F-4D97-AF65-F5344CB8AC3E}">
        <p14:creationId xmlns:p14="http://schemas.microsoft.com/office/powerpoint/2010/main" val="928944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9E8CCE4D-6E49-A5C6-B77A-22DA162EE8D6}"/>
              </a:ext>
            </a:extLst>
          </p:cNvPr>
          <p:cNvSpPr>
            <a:spLocks noGrp="1"/>
          </p:cNvSpPr>
          <p:nvPr>
            <p:ph type="title"/>
          </p:nvPr>
        </p:nvSpPr>
        <p:spPr>
          <a:xfrm>
            <a:off x="685801" y="643466"/>
            <a:ext cx="2590799" cy="4995333"/>
          </a:xfrm>
        </p:spPr>
        <p:txBody>
          <a:bodyPr vert="horz" lIns="91440" tIns="45720" rIns="91440" bIns="45720" rtlCol="0" anchor="ctr">
            <a:normAutofit/>
          </a:bodyPr>
          <a:lstStyle/>
          <a:p>
            <a:r>
              <a:rPr lang="en-US" sz="2800" b="1" dirty="0">
                <a:solidFill>
                  <a:srgbClr val="FFFFFF"/>
                </a:solidFill>
              </a:rPr>
              <a:t>Learning Objectives</a:t>
            </a:r>
          </a:p>
        </p:txBody>
      </p:sp>
      <p:pic>
        <p:nvPicPr>
          <p:cNvPr id="5" name="Content Placeholder 4" descr="Text&#10;&#10;Description automatically generated">
            <a:extLst>
              <a:ext uri="{FF2B5EF4-FFF2-40B4-BE49-F238E27FC236}">
                <a16:creationId xmlns:a16="http://schemas.microsoft.com/office/drawing/2014/main" id="{4D5EBCCD-0A2C-58C0-91CC-A1C46EC62D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15433" y="200088"/>
            <a:ext cx="1932471" cy="443378"/>
          </a:xfrm>
        </p:spPr>
      </p:pic>
      <p:graphicFrame>
        <p:nvGraphicFramePr>
          <p:cNvPr id="7" name="Content Placeholder 2">
            <a:extLst>
              <a:ext uri="{FF2B5EF4-FFF2-40B4-BE49-F238E27FC236}">
                <a16:creationId xmlns:a16="http://schemas.microsoft.com/office/drawing/2014/main" id="{CD777F86-6853-F601-29BA-0AE0926A8221}"/>
              </a:ext>
            </a:extLst>
          </p:cNvPr>
          <p:cNvGraphicFramePr/>
          <p:nvPr>
            <p:extLst>
              <p:ext uri="{D42A27DB-BD31-4B8C-83A1-F6EECF244321}">
                <p14:modId xmlns:p14="http://schemas.microsoft.com/office/powerpoint/2010/main" val="3699071078"/>
              </p:ext>
            </p:extLst>
          </p:nvPr>
        </p:nvGraphicFramePr>
        <p:xfrm>
          <a:off x="4808601" y="901700"/>
          <a:ext cx="6545199" cy="48201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89327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064A1-FDD9-7B97-30FA-61ABE906BF5D}"/>
              </a:ext>
            </a:extLst>
          </p:cNvPr>
          <p:cNvSpPr>
            <a:spLocks noGrp="1"/>
          </p:cNvSpPr>
          <p:nvPr>
            <p:ph type="title"/>
          </p:nvPr>
        </p:nvSpPr>
        <p:spPr>
          <a:xfrm>
            <a:off x="1484310" y="804789"/>
            <a:ext cx="10018713" cy="524022"/>
          </a:xfrm>
        </p:spPr>
        <p:txBody>
          <a:bodyPr>
            <a:noAutofit/>
          </a:bodyPr>
          <a:lstStyle/>
          <a:p>
            <a:pPr algn="l"/>
            <a:r>
              <a:rPr lang="en-US" sz="2400" b="1" dirty="0"/>
              <a:t>What is a network infrastructure? </a:t>
            </a:r>
          </a:p>
        </p:txBody>
      </p:sp>
      <p:sp>
        <p:nvSpPr>
          <p:cNvPr id="4" name="TextBox 3">
            <a:extLst>
              <a:ext uri="{FF2B5EF4-FFF2-40B4-BE49-F238E27FC236}">
                <a16:creationId xmlns:a16="http://schemas.microsoft.com/office/drawing/2014/main" id="{44CA1642-8BF8-CDAB-FD62-7129098FC054}"/>
              </a:ext>
            </a:extLst>
          </p:cNvPr>
          <p:cNvSpPr txBox="1"/>
          <p:nvPr/>
        </p:nvSpPr>
        <p:spPr>
          <a:xfrm>
            <a:off x="1609908" y="1834447"/>
            <a:ext cx="4883758" cy="2951064"/>
          </a:xfrm>
          <a:prstGeom prst="rect">
            <a:avLst/>
          </a:prstGeom>
          <a:noFill/>
        </p:spPr>
        <p:txBody>
          <a:bodyPr wrap="square" rtlCol="0">
            <a:spAutoFit/>
          </a:bodyPr>
          <a:lstStyle/>
          <a:p>
            <a:pPr>
              <a:lnSpc>
                <a:spcPct val="150000"/>
              </a:lnSpc>
            </a:pPr>
            <a:r>
              <a:rPr lang="en-US" dirty="0"/>
              <a:t>Network infrastructure refers to the collection of hardware and software resources that enable network connectivity, communication, operations, and management. This infrastructure forms the backbone of an organization's IT environment, ensuring data can be transmitted efficiently and securely between devices, systems, and locations.</a:t>
            </a:r>
          </a:p>
        </p:txBody>
      </p:sp>
      <p:pic>
        <p:nvPicPr>
          <p:cNvPr id="6" name="Picture 5" descr="A diagram of a network&#10;&#10;Description automatically generated">
            <a:extLst>
              <a:ext uri="{FF2B5EF4-FFF2-40B4-BE49-F238E27FC236}">
                <a16:creationId xmlns:a16="http://schemas.microsoft.com/office/drawing/2014/main" id="{9C867E0D-47A2-4A32-052E-A50B66F290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0241" y="1711452"/>
            <a:ext cx="5190744" cy="3435096"/>
          </a:xfrm>
          <a:prstGeom prst="rect">
            <a:avLst/>
          </a:prstGeom>
        </p:spPr>
      </p:pic>
    </p:spTree>
    <p:extLst>
      <p:ext uri="{BB962C8B-B14F-4D97-AF65-F5344CB8AC3E}">
        <p14:creationId xmlns:p14="http://schemas.microsoft.com/office/powerpoint/2010/main" val="770558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FCDBC-07AE-95DD-D4D4-FBF950B6B1F1}"/>
              </a:ext>
            </a:extLst>
          </p:cNvPr>
          <p:cNvSpPr txBox="1">
            <a:spLocks/>
          </p:cNvSpPr>
          <p:nvPr/>
        </p:nvSpPr>
        <p:spPr>
          <a:xfrm>
            <a:off x="1484310" y="804789"/>
            <a:ext cx="10018713" cy="524022"/>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dirty="0"/>
              <a:t>Components of a Network Infrastructure </a:t>
            </a:r>
          </a:p>
        </p:txBody>
      </p:sp>
      <p:graphicFrame>
        <p:nvGraphicFramePr>
          <p:cNvPr id="3" name="Diagram 2">
            <a:extLst>
              <a:ext uri="{FF2B5EF4-FFF2-40B4-BE49-F238E27FC236}">
                <a16:creationId xmlns:a16="http://schemas.microsoft.com/office/drawing/2014/main" id="{DA8C262D-AE82-8878-2A45-D5BA9BC1C523}"/>
              </a:ext>
            </a:extLst>
          </p:cNvPr>
          <p:cNvGraphicFramePr/>
          <p:nvPr>
            <p:extLst>
              <p:ext uri="{D42A27DB-BD31-4B8C-83A1-F6EECF244321}">
                <p14:modId xmlns:p14="http://schemas.microsoft.com/office/powerpoint/2010/main" val="4203849648"/>
              </p:ext>
            </p:extLst>
          </p:nvPr>
        </p:nvGraphicFramePr>
        <p:xfrm>
          <a:off x="2429666" y="1328811"/>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1739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395D16-CDE9-CCA6-DF15-85960C3D3CE1}"/>
              </a:ext>
            </a:extLst>
          </p:cNvPr>
          <p:cNvSpPr txBox="1"/>
          <p:nvPr/>
        </p:nvSpPr>
        <p:spPr>
          <a:xfrm>
            <a:off x="1193006" y="1819539"/>
            <a:ext cx="9802811" cy="1625600"/>
          </a:xfrm>
          <a:prstGeom prst="rect">
            <a:avLst/>
          </a:prstGeom>
        </p:spPr>
        <p:txBody>
          <a:bodyPr vert="horz" lIns="91440" tIns="45720" rIns="91440" bIns="45720" rtlCol="0" anchor="b">
            <a:normAutofit/>
          </a:bodyPr>
          <a:lstStyle/>
          <a:p>
            <a:pPr lvl="1" algn="ctr">
              <a:lnSpc>
                <a:spcPct val="90000"/>
              </a:lnSpc>
              <a:spcBef>
                <a:spcPct val="0"/>
              </a:spcBef>
              <a:spcAft>
                <a:spcPts val="600"/>
              </a:spcAft>
            </a:pPr>
            <a:r>
              <a:rPr lang="en-US" sz="3600" b="1" cap="all" dirty="0">
                <a:ln w="3175" cmpd="sng">
                  <a:noFill/>
                </a:ln>
                <a:latin typeface="+mj-lt"/>
                <a:ea typeface="+mj-ea"/>
                <a:cs typeface="+mj-cs"/>
              </a:rPr>
              <a:t>5.1 Network devices (routers, switches, firewalls)</a:t>
            </a:r>
          </a:p>
        </p:txBody>
      </p:sp>
      <p:pic>
        <p:nvPicPr>
          <p:cNvPr id="3" name="Content Placeholder 4" descr="Text&#10;&#10;Description automatically generated">
            <a:extLst>
              <a:ext uri="{FF2B5EF4-FFF2-40B4-BE49-F238E27FC236}">
                <a16:creationId xmlns:a16="http://schemas.microsoft.com/office/drawing/2014/main" id="{C7483CAE-18D6-2168-55C9-5A535ABB9B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9331" y="1234441"/>
            <a:ext cx="2550160" cy="585098"/>
          </a:xfrm>
          <a:prstGeom prst="rect">
            <a:avLst/>
          </a:prstGeom>
        </p:spPr>
      </p:pic>
    </p:spTree>
    <p:extLst>
      <p:ext uri="{BB962C8B-B14F-4D97-AF65-F5344CB8AC3E}">
        <p14:creationId xmlns:p14="http://schemas.microsoft.com/office/powerpoint/2010/main" val="4006478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C5BCC-BAC5-94A1-5999-9CBCB432E335}"/>
              </a:ext>
            </a:extLst>
          </p:cNvPr>
          <p:cNvSpPr txBox="1">
            <a:spLocks/>
          </p:cNvSpPr>
          <p:nvPr/>
        </p:nvSpPr>
        <p:spPr>
          <a:xfrm>
            <a:off x="1484310" y="570487"/>
            <a:ext cx="10018713" cy="524022"/>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dirty="0"/>
              <a:t>The Function of a Router </a:t>
            </a:r>
          </a:p>
        </p:txBody>
      </p:sp>
      <p:sp>
        <p:nvSpPr>
          <p:cNvPr id="3" name="TextBox 2">
            <a:extLst>
              <a:ext uri="{FF2B5EF4-FFF2-40B4-BE49-F238E27FC236}">
                <a16:creationId xmlns:a16="http://schemas.microsoft.com/office/drawing/2014/main" id="{71144BDA-700A-693F-481C-73DBF3821A3B}"/>
              </a:ext>
            </a:extLst>
          </p:cNvPr>
          <p:cNvSpPr txBox="1"/>
          <p:nvPr/>
        </p:nvSpPr>
        <p:spPr>
          <a:xfrm>
            <a:off x="1884219" y="969818"/>
            <a:ext cx="10117569" cy="5582554"/>
          </a:xfrm>
          <a:prstGeom prst="rect">
            <a:avLst/>
          </a:prstGeom>
          <a:noFill/>
        </p:spPr>
        <p:txBody>
          <a:bodyPr wrap="square" rtlCol="0">
            <a:spAutoFit/>
          </a:bodyPr>
          <a:lstStyle/>
          <a:p>
            <a:r>
              <a:rPr lang="en-US" b="1" dirty="0"/>
              <a:t>Function: </a:t>
            </a:r>
          </a:p>
          <a:p>
            <a:pPr>
              <a:lnSpc>
                <a:spcPct val="150000"/>
              </a:lnSpc>
            </a:pPr>
            <a:r>
              <a:rPr lang="en-US" dirty="0"/>
              <a:t>A device that links multiple packet-switched networks or subnetworks is referred to as a router. By forwarding data packets to their appropriate IP addresses, it manages traffic between these networks and lets numerous devices access an Internet connection. </a:t>
            </a:r>
          </a:p>
          <a:p>
            <a:r>
              <a:rPr lang="en-US" b="1" dirty="0"/>
              <a:t>Features:</a:t>
            </a:r>
          </a:p>
          <a:p>
            <a:pPr marL="285750" indent="-285750">
              <a:lnSpc>
                <a:spcPct val="150000"/>
              </a:lnSpc>
              <a:buFont typeface="Arial" panose="020B0604020202020204" pitchFamily="34" charset="0"/>
              <a:buChar char="•"/>
            </a:pPr>
            <a:r>
              <a:rPr lang="en-US" dirty="0"/>
              <a:t>Firewall: To protect networks from illegal access and cyberspace risks, a lot of contemporary routers come with built-in firewalls. </a:t>
            </a:r>
          </a:p>
          <a:p>
            <a:pPr marL="285750" indent="-285750">
              <a:lnSpc>
                <a:spcPct val="150000"/>
              </a:lnSpc>
              <a:buFont typeface="Arial" panose="020B0604020202020204" pitchFamily="34" charset="0"/>
              <a:buChar char="•"/>
            </a:pPr>
            <a:r>
              <a:rPr lang="en-US" dirty="0"/>
              <a:t>Quality of Service (QoS): QoS enables routers to give priority to specific types of network traffic, guaranteeing uninterrupted operation for vital applications such as online gaming and video conferencing. </a:t>
            </a:r>
          </a:p>
          <a:p>
            <a:pPr marL="285750" indent="-285750">
              <a:lnSpc>
                <a:spcPct val="150000"/>
              </a:lnSpc>
              <a:buFont typeface="Arial" panose="020B0604020202020204" pitchFamily="34" charset="0"/>
              <a:buChar char="•"/>
            </a:pPr>
            <a:r>
              <a:rPr lang="en-US" dirty="0"/>
              <a:t>Virtual Private Network (VPN): Users can connect to a network from outside by using routers equipped with VPN capabilities, which offer secure remote access. </a:t>
            </a:r>
          </a:p>
          <a:p>
            <a:pPr marL="285750" indent="-285750">
              <a:lnSpc>
                <a:spcPct val="150000"/>
              </a:lnSpc>
              <a:buFont typeface="Arial" panose="020B0604020202020204" pitchFamily="34" charset="0"/>
              <a:buChar char="•"/>
            </a:pPr>
            <a:r>
              <a:rPr lang="en-US" dirty="0"/>
              <a:t>Port forwarding: With the help of this capability, particular data packets can be routed to network devices.</a:t>
            </a:r>
          </a:p>
        </p:txBody>
      </p:sp>
    </p:spTree>
    <p:extLst>
      <p:ext uri="{BB962C8B-B14F-4D97-AF65-F5344CB8AC3E}">
        <p14:creationId xmlns:p14="http://schemas.microsoft.com/office/powerpoint/2010/main" val="2014666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C5BCC-BAC5-94A1-5999-9CBCB432E335}"/>
              </a:ext>
            </a:extLst>
          </p:cNvPr>
          <p:cNvSpPr txBox="1">
            <a:spLocks/>
          </p:cNvSpPr>
          <p:nvPr/>
        </p:nvSpPr>
        <p:spPr>
          <a:xfrm>
            <a:off x="1484310" y="570487"/>
            <a:ext cx="10018713" cy="524022"/>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dirty="0"/>
              <a:t>The Function of a Switch </a:t>
            </a:r>
          </a:p>
        </p:txBody>
      </p:sp>
      <p:sp>
        <p:nvSpPr>
          <p:cNvPr id="3" name="TextBox 2">
            <a:extLst>
              <a:ext uri="{FF2B5EF4-FFF2-40B4-BE49-F238E27FC236}">
                <a16:creationId xmlns:a16="http://schemas.microsoft.com/office/drawing/2014/main" id="{71144BDA-700A-693F-481C-73DBF3821A3B}"/>
              </a:ext>
            </a:extLst>
          </p:cNvPr>
          <p:cNvSpPr txBox="1"/>
          <p:nvPr/>
        </p:nvSpPr>
        <p:spPr>
          <a:xfrm>
            <a:off x="1704111" y="1302327"/>
            <a:ext cx="6373090" cy="5028556"/>
          </a:xfrm>
          <a:prstGeom prst="rect">
            <a:avLst/>
          </a:prstGeom>
          <a:noFill/>
        </p:spPr>
        <p:txBody>
          <a:bodyPr wrap="square" rtlCol="0">
            <a:spAutoFit/>
          </a:bodyPr>
          <a:lstStyle/>
          <a:p>
            <a:pPr>
              <a:lnSpc>
                <a:spcPct val="150000"/>
              </a:lnSpc>
            </a:pPr>
            <a:r>
              <a:rPr lang="en-US" b="1" dirty="0"/>
              <a:t>Function: </a:t>
            </a:r>
          </a:p>
          <a:p>
            <a:pPr>
              <a:lnSpc>
                <a:spcPct val="150000"/>
              </a:lnSpc>
            </a:pPr>
            <a:r>
              <a:rPr lang="en-US" dirty="0"/>
              <a:t>Devices on a local area network (LAN) are connected to and receive data packets from a network, use MAC addresses to forward data.</a:t>
            </a:r>
          </a:p>
          <a:p>
            <a:pPr>
              <a:lnSpc>
                <a:spcPct val="150000"/>
              </a:lnSpc>
            </a:pPr>
            <a:endParaRPr lang="en-US" b="1" dirty="0"/>
          </a:p>
          <a:p>
            <a:pPr>
              <a:lnSpc>
                <a:spcPct val="150000"/>
              </a:lnSpc>
            </a:pPr>
            <a:r>
              <a:rPr lang="en-US" b="1" dirty="0"/>
              <a:t>Features:</a:t>
            </a:r>
          </a:p>
          <a:p>
            <a:pPr marL="285750" indent="-285750">
              <a:lnSpc>
                <a:spcPct val="150000"/>
              </a:lnSpc>
              <a:buFont typeface="Arial" panose="020B0604020202020204" pitchFamily="34" charset="0"/>
              <a:buChar char="•"/>
            </a:pPr>
            <a:r>
              <a:rPr lang="en-US" dirty="0"/>
              <a:t>VLAN Support: Segment a network into different logical networks.</a:t>
            </a:r>
          </a:p>
          <a:p>
            <a:pPr marL="285750" indent="-285750">
              <a:lnSpc>
                <a:spcPct val="150000"/>
              </a:lnSpc>
              <a:buFont typeface="Arial" panose="020B0604020202020204" pitchFamily="34" charset="0"/>
              <a:buChar char="•"/>
            </a:pPr>
            <a:r>
              <a:rPr lang="en-US" dirty="0"/>
              <a:t>Port Mirroring: Monitor network traffic for analysis and troubleshooting.</a:t>
            </a:r>
          </a:p>
          <a:p>
            <a:pPr marL="285750" indent="-285750">
              <a:lnSpc>
                <a:spcPct val="150000"/>
              </a:lnSpc>
              <a:buFont typeface="Arial" panose="020B0604020202020204" pitchFamily="34" charset="0"/>
              <a:buChar char="•"/>
            </a:pPr>
            <a:r>
              <a:rPr lang="en-US" dirty="0"/>
              <a:t>Quality of Service (QoS): Prioritize certain types of network traffic to ensure optimal performance.</a:t>
            </a:r>
          </a:p>
        </p:txBody>
      </p:sp>
      <p:pic>
        <p:nvPicPr>
          <p:cNvPr id="5" name="Picture 4" descr="A group of laptops connected to switch&#10;&#10;Description automatically generated">
            <a:extLst>
              <a:ext uri="{FF2B5EF4-FFF2-40B4-BE49-F238E27FC236}">
                <a16:creationId xmlns:a16="http://schemas.microsoft.com/office/drawing/2014/main" id="{49FE39C7-C73E-7065-FE41-FFE46CD2D9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7201" y="2064327"/>
            <a:ext cx="3865417" cy="3325091"/>
          </a:xfrm>
          <a:prstGeom prst="rect">
            <a:avLst/>
          </a:prstGeom>
        </p:spPr>
      </p:pic>
    </p:spTree>
    <p:extLst>
      <p:ext uri="{BB962C8B-B14F-4D97-AF65-F5344CB8AC3E}">
        <p14:creationId xmlns:p14="http://schemas.microsoft.com/office/powerpoint/2010/main" val="4077109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C5BCC-BAC5-94A1-5999-9CBCB432E335}"/>
              </a:ext>
            </a:extLst>
          </p:cNvPr>
          <p:cNvSpPr txBox="1">
            <a:spLocks/>
          </p:cNvSpPr>
          <p:nvPr/>
        </p:nvSpPr>
        <p:spPr>
          <a:xfrm>
            <a:off x="1484310" y="570487"/>
            <a:ext cx="10018713" cy="524022"/>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dirty="0"/>
              <a:t>The Function of a Firewall </a:t>
            </a:r>
          </a:p>
        </p:txBody>
      </p:sp>
      <p:sp>
        <p:nvSpPr>
          <p:cNvPr id="3" name="TextBox 2">
            <a:extLst>
              <a:ext uri="{FF2B5EF4-FFF2-40B4-BE49-F238E27FC236}">
                <a16:creationId xmlns:a16="http://schemas.microsoft.com/office/drawing/2014/main" id="{71144BDA-700A-693F-481C-73DBF3821A3B}"/>
              </a:ext>
            </a:extLst>
          </p:cNvPr>
          <p:cNvSpPr txBox="1"/>
          <p:nvPr/>
        </p:nvSpPr>
        <p:spPr>
          <a:xfrm>
            <a:off x="1925782" y="1094509"/>
            <a:ext cx="10117569" cy="5444054"/>
          </a:xfrm>
          <a:prstGeom prst="rect">
            <a:avLst/>
          </a:prstGeom>
          <a:noFill/>
        </p:spPr>
        <p:txBody>
          <a:bodyPr wrap="square" rtlCol="0">
            <a:spAutoFit/>
          </a:bodyPr>
          <a:lstStyle/>
          <a:p>
            <a:pPr>
              <a:lnSpc>
                <a:spcPct val="150000"/>
              </a:lnSpc>
            </a:pPr>
            <a:r>
              <a:rPr lang="en-US" b="1" dirty="0"/>
              <a:t>Function:</a:t>
            </a:r>
          </a:p>
          <a:p>
            <a:pPr>
              <a:lnSpc>
                <a:spcPct val="150000"/>
              </a:lnSpc>
            </a:pPr>
            <a:r>
              <a:rPr lang="en-US" dirty="0"/>
              <a:t>Monitor and control incoming and outgoing network traffic.</a:t>
            </a:r>
          </a:p>
          <a:p>
            <a:pPr>
              <a:lnSpc>
                <a:spcPct val="150000"/>
              </a:lnSpc>
            </a:pPr>
            <a:endParaRPr lang="en-US" b="1" dirty="0"/>
          </a:p>
          <a:p>
            <a:pPr>
              <a:lnSpc>
                <a:spcPct val="150000"/>
              </a:lnSpc>
            </a:pPr>
            <a:r>
              <a:rPr lang="en-US" b="1" dirty="0"/>
              <a:t>Types:</a:t>
            </a:r>
          </a:p>
          <a:p>
            <a:pPr marL="285750" indent="-285750">
              <a:lnSpc>
                <a:spcPct val="150000"/>
              </a:lnSpc>
              <a:buFont typeface="Arial" panose="020B0604020202020204" pitchFamily="34" charset="0"/>
              <a:buChar char="•"/>
            </a:pPr>
            <a:r>
              <a:rPr lang="en-US" dirty="0"/>
              <a:t>Hardware: Physical devices that filter traffic between networks.</a:t>
            </a:r>
          </a:p>
          <a:p>
            <a:pPr marL="285750" indent="-285750">
              <a:lnSpc>
                <a:spcPct val="150000"/>
              </a:lnSpc>
              <a:buFont typeface="Arial" panose="020B0604020202020204" pitchFamily="34" charset="0"/>
              <a:buChar char="•"/>
            </a:pPr>
            <a:r>
              <a:rPr lang="en-US" dirty="0"/>
              <a:t>Software: Programs installed on individual computers or servers.</a:t>
            </a:r>
          </a:p>
          <a:p>
            <a:pPr marL="285750" indent="-285750">
              <a:lnSpc>
                <a:spcPct val="150000"/>
              </a:lnSpc>
              <a:buFont typeface="Arial" panose="020B0604020202020204" pitchFamily="34" charset="0"/>
              <a:buChar char="•"/>
            </a:pPr>
            <a:r>
              <a:rPr lang="en-US" dirty="0"/>
              <a:t>Hybrid: Combine both hardware and software components for enhanced security.</a:t>
            </a:r>
          </a:p>
          <a:p>
            <a:pPr>
              <a:lnSpc>
                <a:spcPct val="150000"/>
              </a:lnSpc>
            </a:pPr>
            <a:endParaRPr lang="en-US" b="1" dirty="0"/>
          </a:p>
          <a:p>
            <a:pPr>
              <a:lnSpc>
                <a:spcPct val="150000"/>
              </a:lnSpc>
            </a:pPr>
            <a:r>
              <a:rPr lang="en-US" b="1" dirty="0"/>
              <a:t>Features:</a:t>
            </a:r>
          </a:p>
          <a:p>
            <a:pPr marL="285750" indent="-285750">
              <a:lnSpc>
                <a:spcPct val="150000"/>
              </a:lnSpc>
              <a:buFont typeface="Arial" panose="020B0604020202020204" pitchFamily="34" charset="0"/>
              <a:buChar char="•"/>
            </a:pPr>
            <a:r>
              <a:rPr lang="en-US" dirty="0"/>
              <a:t>Packet Filtering: Inspect packets and allow or deny them based on predefined rules.</a:t>
            </a:r>
          </a:p>
          <a:p>
            <a:pPr marL="285750" indent="-285750">
              <a:lnSpc>
                <a:spcPct val="150000"/>
              </a:lnSpc>
              <a:buFont typeface="Arial" panose="020B0604020202020204" pitchFamily="34" charset="0"/>
              <a:buChar char="•"/>
            </a:pPr>
            <a:r>
              <a:rPr lang="en-US" dirty="0"/>
              <a:t>Proxy Service: Intercept and forward requests between clients and servers.</a:t>
            </a:r>
          </a:p>
          <a:p>
            <a:pPr marL="285750" indent="-285750">
              <a:lnSpc>
                <a:spcPct val="150000"/>
              </a:lnSpc>
              <a:buFont typeface="Arial" panose="020B0604020202020204" pitchFamily="34" charset="0"/>
              <a:buChar char="•"/>
            </a:pPr>
            <a:r>
              <a:rPr lang="en-US" dirty="0"/>
              <a:t>Stateful Inspection: Track the state of active connections and make decisions based on the context of traffic flows.</a:t>
            </a:r>
          </a:p>
        </p:txBody>
      </p:sp>
    </p:spTree>
    <p:extLst>
      <p:ext uri="{BB962C8B-B14F-4D97-AF65-F5344CB8AC3E}">
        <p14:creationId xmlns:p14="http://schemas.microsoft.com/office/powerpoint/2010/main" val="24836337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Custom 1">
      <a:majorFont>
        <a:latin typeface="Times New Roman"/>
        <a:ea typeface=""/>
        <a:cs typeface=""/>
      </a:majorFont>
      <a:minorFont>
        <a:latin typeface="Times New Roman"/>
        <a:ea typeface=""/>
        <a:cs typeface=""/>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TM03457496[[fn=Parallax]]</Template>
  <TotalTime>1705</TotalTime>
  <Words>1508</Words>
  <Application>Microsoft Macintosh PowerPoint</Application>
  <PresentationFormat>Widescreen</PresentationFormat>
  <Paragraphs>148</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Times New Roman</vt:lpstr>
      <vt:lpstr>Parallax</vt:lpstr>
      <vt:lpstr>PowerPoint Presentation</vt:lpstr>
      <vt:lpstr>PowerPoint Presentation</vt:lpstr>
      <vt:lpstr>Learning Objectives</vt:lpstr>
      <vt:lpstr>What is a network infrastructure?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Achini Fernando</dc:creator>
  <cp:lastModifiedBy>Zaidh Ansar</cp:lastModifiedBy>
  <cp:revision>43</cp:revision>
  <dcterms:created xsi:type="dcterms:W3CDTF">2022-09-30T09:18:16Z</dcterms:created>
  <dcterms:modified xsi:type="dcterms:W3CDTF">2024-05-23T07:40:12Z</dcterms:modified>
</cp:coreProperties>
</file>