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336" r:id="rId5"/>
    <p:sldId id="272" r:id="rId6"/>
    <p:sldId id="324" r:id="rId7"/>
    <p:sldId id="338" r:id="rId8"/>
    <p:sldId id="339" r:id="rId9"/>
    <p:sldId id="347" r:id="rId10"/>
    <p:sldId id="332" r:id="rId11"/>
    <p:sldId id="326" r:id="rId12"/>
    <p:sldId id="340" r:id="rId13"/>
    <p:sldId id="341" r:id="rId14"/>
    <p:sldId id="348" r:id="rId15"/>
    <p:sldId id="333" r:id="rId16"/>
    <p:sldId id="328" r:id="rId17"/>
    <p:sldId id="343" r:id="rId18"/>
    <p:sldId id="349" r:id="rId19"/>
    <p:sldId id="350" r:id="rId20"/>
    <p:sldId id="351" r:id="rId21"/>
    <p:sldId id="344" r:id="rId22"/>
    <p:sldId id="335" r:id="rId23"/>
    <p:sldId id="293" r:id="rId24"/>
    <p:sldId id="346" r:id="rId25"/>
    <p:sldId id="334" r:id="rId26"/>
    <p:sldId id="330" r:id="rId27"/>
    <p:sldId id="352" r:id="rId28"/>
    <p:sldId id="353" r:id="rId29"/>
    <p:sldId id="354" r:id="rId30"/>
    <p:sldId id="355" r:id="rId31"/>
    <p:sldId id="29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autoAdjust="0"/>
    <p:restoredTop sz="94660"/>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6.1 User authentication and access control</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07BD2B21-6F33-4152-B224-C468B3E07B17}">
      <dgm:prSet/>
      <dgm:spPr/>
      <dgm:t>
        <a:bodyPr/>
        <a:lstStyle/>
        <a:p>
          <a:r>
            <a:rPr lang="en-US" dirty="0">
              <a:latin typeface="Times New Roman" panose="02020603050405020304" pitchFamily="18" charset="0"/>
              <a:cs typeface="Times New Roman" panose="02020603050405020304" pitchFamily="18" charset="0"/>
            </a:rPr>
            <a:t>6.2 Patch management and software updates</a:t>
          </a:r>
        </a:p>
      </dgm:t>
    </dgm:pt>
    <dgm:pt modelId="{0481E026-4CE9-49D4-BC05-341F1117B8FB}" type="parTrans" cxnId="{9CC3C2DE-9CEB-4CBA-A36F-F4C595EE4676}">
      <dgm:prSet/>
      <dgm:spPr/>
      <dgm:t>
        <a:bodyPr/>
        <a:lstStyle/>
        <a:p>
          <a:endParaRPr lang="en-US"/>
        </a:p>
      </dgm:t>
    </dgm:pt>
    <dgm:pt modelId="{2C185D1F-B469-4316-A938-492DE02B0FA0}" type="sibTrans" cxnId="{9CC3C2DE-9CEB-4CBA-A36F-F4C595EE4676}">
      <dgm:prSet/>
      <dgm:spPr/>
      <dgm:t>
        <a:bodyPr/>
        <a:lstStyle/>
        <a:p>
          <a:endParaRPr lang="en-US"/>
        </a:p>
      </dgm:t>
    </dgm:pt>
    <dgm:pt modelId="{C1614437-EFA7-4172-AF41-C7787D6D5D1F}">
      <dgm:prSet/>
      <dgm:spPr/>
      <dgm:t>
        <a:bodyPr/>
        <a:lstStyle/>
        <a:p>
          <a:r>
            <a:rPr lang="en-US" dirty="0">
              <a:latin typeface="Times New Roman" panose="02020603050405020304" pitchFamily="18" charset="0"/>
              <a:cs typeface="Times New Roman" panose="02020603050405020304" pitchFamily="18" charset="0"/>
            </a:rPr>
            <a:t>6.3 Antivirus and anti-malware solutions</a:t>
          </a:r>
        </a:p>
      </dgm:t>
    </dgm:pt>
    <dgm:pt modelId="{CB5A400B-E9D1-4186-8937-D2627F3EFB9A}" type="parTrans" cxnId="{DACD9AD6-F1F3-4A4D-8C6E-301E1C56F272}">
      <dgm:prSet/>
      <dgm:spPr/>
      <dgm:t>
        <a:bodyPr/>
        <a:lstStyle/>
        <a:p>
          <a:endParaRPr lang="en-US"/>
        </a:p>
      </dgm:t>
    </dgm:pt>
    <dgm:pt modelId="{3B2ACF7A-A87E-4A20-8415-8C6D2005B0B4}" type="sibTrans" cxnId="{DACD9AD6-F1F3-4A4D-8C6E-301E1C56F272}">
      <dgm:prSet/>
      <dgm:spPr/>
      <dgm:t>
        <a:bodyPr/>
        <a:lstStyle/>
        <a:p>
          <a:endParaRPr lang="en-US"/>
        </a:p>
      </dgm:t>
    </dgm:pt>
    <dgm:pt modelId="{17B31688-F5D5-467B-B8C9-3C5853CE228A}">
      <dgm:prSet/>
      <dgm:spPr/>
      <dgm:t>
        <a:bodyPr/>
        <a:lstStyle/>
        <a:p>
          <a:r>
            <a:rPr lang="en-US" dirty="0">
              <a:latin typeface="Times New Roman" panose="02020603050405020304" pitchFamily="18" charset="0"/>
              <a:cs typeface="Times New Roman" panose="02020603050405020304" pitchFamily="18" charset="0"/>
            </a:rPr>
            <a:t>6.4 Incident response and recovery</a:t>
          </a:r>
        </a:p>
      </dgm:t>
    </dgm:pt>
    <dgm:pt modelId="{0E16ACF9-3CCB-40C0-8E94-119D5AF19A95}" type="parTrans" cxnId="{77556972-2F1F-4B43-815B-E569B65EC536}">
      <dgm:prSet/>
      <dgm:spPr/>
      <dgm:t>
        <a:bodyPr/>
        <a:lstStyle/>
        <a:p>
          <a:endParaRPr lang="en-US"/>
        </a:p>
      </dgm:t>
    </dgm:pt>
    <dgm:pt modelId="{3388B32E-62B8-4FEB-83F1-BE0C98648885}" type="sibTrans" cxnId="{77556972-2F1F-4B43-815B-E569B65EC536}">
      <dgm:prSet/>
      <dgm:spPr/>
      <dgm:t>
        <a:bodyPr/>
        <a:lstStyle/>
        <a:p>
          <a:endParaRPr lang="en-US"/>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A1028670-2440-4E47-AD10-9104EE5C6119}" type="pres">
      <dgm:prSet presAssocID="{3AD9D831-A4AF-45EA-AE27-5E02DDC85020}" presName="spacer" presStyleCnt="0"/>
      <dgm:spPr/>
    </dgm:pt>
    <dgm:pt modelId="{63F419CB-99ED-478E-9FD9-ADE137A62DAC}" type="pres">
      <dgm:prSet presAssocID="{07BD2B21-6F33-4152-B224-C468B3E07B17}" presName="parentText" presStyleLbl="node1" presStyleIdx="1" presStyleCnt="4">
        <dgm:presLayoutVars>
          <dgm:chMax val="0"/>
          <dgm:bulletEnabled val="1"/>
        </dgm:presLayoutVars>
      </dgm:prSet>
      <dgm:spPr/>
    </dgm:pt>
    <dgm:pt modelId="{AAACB503-0AE8-4908-9CEB-D1CA090ABC1A}" type="pres">
      <dgm:prSet presAssocID="{2C185D1F-B469-4316-A938-492DE02B0FA0}" presName="spacer" presStyleCnt="0"/>
      <dgm:spPr/>
    </dgm:pt>
    <dgm:pt modelId="{91D56A3B-6BE0-4F22-81FC-B883B539680D}" type="pres">
      <dgm:prSet presAssocID="{C1614437-EFA7-4172-AF41-C7787D6D5D1F}" presName="parentText" presStyleLbl="node1" presStyleIdx="2" presStyleCnt="4">
        <dgm:presLayoutVars>
          <dgm:chMax val="0"/>
          <dgm:bulletEnabled val="1"/>
        </dgm:presLayoutVars>
      </dgm:prSet>
      <dgm:spPr/>
    </dgm:pt>
    <dgm:pt modelId="{352356A7-FDF8-47BE-B898-41F18F2C8D57}" type="pres">
      <dgm:prSet presAssocID="{3B2ACF7A-A87E-4A20-8415-8C6D2005B0B4}" presName="spacer" presStyleCnt="0"/>
      <dgm:spPr/>
    </dgm:pt>
    <dgm:pt modelId="{8DB1517A-FEEC-463B-9469-4D6B319D98D9}" type="pres">
      <dgm:prSet presAssocID="{17B31688-F5D5-467B-B8C9-3C5853CE228A}" presName="parentText" presStyleLbl="node1" presStyleIdx="3" presStyleCnt="4">
        <dgm:presLayoutVars>
          <dgm:chMax val="0"/>
          <dgm:bulletEnabled val="1"/>
        </dgm:presLayoutVars>
      </dgm:prSet>
      <dgm:spPr/>
    </dgm:pt>
  </dgm:ptLst>
  <dgm:cxnLst>
    <dgm:cxn modelId="{BAD26F05-969C-4939-9A5F-A03593EE28A2}" type="presOf" srcId="{C1614437-EFA7-4172-AF41-C7787D6D5D1F}" destId="{91D56A3B-6BE0-4F22-81FC-B883B539680D}" srcOrd="0" destOrd="0" presId="urn:microsoft.com/office/officeart/2005/8/layout/vList2"/>
    <dgm:cxn modelId="{51FA2138-B60D-574A-9F91-05C11CB10728}" type="presOf" srcId="{26CB62AE-664A-49C3-845C-FDE6532E1A93}" destId="{4C32CA31-0C20-5C40-8E8E-D1AD4B84C9E0}" srcOrd="0" destOrd="0" presId="urn:microsoft.com/office/officeart/2005/8/layout/vList2"/>
    <dgm:cxn modelId="{96D0AE5E-CE6A-4EA5-BFC9-43BD991AE625}" type="presOf" srcId="{07BD2B21-6F33-4152-B224-C468B3E07B17}" destId="{63F419CB-99ED-478E-9FD9-ADE137A62DAC}" srcOrd="0" destOrd="0" presId="urn:microsoft.com/office/officeart/2005/8/layout/vList2"/>
    <dgm:cxn modelId="{77556972-2F1F-4B43-815B-E569B65EC536}" srcId="{D5CB05C3-466E-4345-AC3B-4D0141478115}" destId="{17B31688-F5D5-467B-B8C9-3C5853CE228A}" srcOrd="3" destOrd="0" parTransId="{0E16ACF9-3CCB-40C0-8E94-119D5AF19A95}" sibTransId="{3388B32E-62B8-4FEB-83F1-BE0C98648885}"/>
    <dgm:cxn modelId="{6FD866A9-0F56-448B-9FDD-EE49B82456E4}" srcId="{D5CB05C3-466E-4345-AC3B-4D0141478115}" destId="{26CB62AE-664A-49C3-845C-FDE6532E1A93}" srcOrd="0" destOrd="0" parTransId="{759814AC-ECD8-4313-91AC-8EA34012C9A2}" sibTransId="{3AD9D831-A4AF-45EA-AE27-5E02DDC85020}"/>
    <dgm:cxn modelId="{DACD9AD6-F1F3-4A4D-8C6E-301E1C56F272}" srcId="{D5CB05C3-466E-4345-AC3B-4D0141478115}" destId="{C1614437-EFA7-4172-AF41-C7787D6D5D1F}" srcOrd="2" destOrd="0" parTransId="{CB5A400B-E9D1-4186-8937-D2627F3EFB9A}" sibTransId="{3B2ACF7A-A87E-4A20-8415-8C6D2005B0B4}"/>
    <dgm:cxn modelId="{9CC3C2DE-9CEB-4CBA-A36F-F4C595EE4676}" srcId="{D5CB05C3-466E-4345-AC3B-4D0141478115}" destId="{07BD2B21-6F33-4152-B224-C468B3E07B17}" srcOrd="1" destOrd="0" parTransId="{0481E026-4CE9-49D4-BC05-341F1117B8FB}" sibTransId="{2C185D1F-B469-4316-A938-492DE02B0FA0}"/>
    <dgm:cxn modelId="{001171DF-1CA2-5E42-AAD9-23BC32B2D761}" type="presOf" srcId="{D5CB05C3-466E-4345-AC3B-4D0141478115}" destId="{4646BE1F-FD95-F446-9497-05D6AAC7C628}" srcOrd="0" destOrd="0" presId="urn:microsoft.com/office/officeart/2005/8/layout/vList2"/>
    <dgm:cxn modelId="{C46769FA-9F93-4377-AC34-9718979429E5}" type="presOf" srcId="{17B31688-F5D5-467B-B8C9-3C5853CE228A}" destId="{8DB1517A-FEEC-463B-9469-4D6B319D98D9}"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F6EF30D3-644A-4A36-A5E8-2F55B4EDDEE2}" type="presParOf" srcId="{4646BE1F-FD95-F446-9497-05D6AAC7C628}" destId="{63F419CB-99ED-478E-9FD9-ADE137A62DAC}" srcOrd="2" destOrd="0" presId="urn:microsoft.com/office/officeart/2005/8/layout/vList2"/>
    <dgm:cxn modelId="{2D9223B7-14AE-4E80-BE7D-DA85FDC2602A}" type="presParOf" srcId="{4646BE1F-FD95-F446-9497-05D6AAC7C628}" destId="{AAACB503-0AE8-4908-9CEB-D1CA090ABC1A}" srcOrd="3" destOrd="0" presId="urn:microsoft.com/office/officeart/2005/8/layout/vList2"/>
    <dgm:cxn modelId="{C47F8718-A1DC-4930-9180-9FE9F2B04008}" type="presParOf" srcId="{4646BE1F-FD95-F446-9497-05D6AAC7C628}" destId="{91D56A3B-6BE0-4F22-81FC-B883B539680D}" srcOrd="4" destOrd="0" presId="urn:microsoft.com/office/officeart/2005/8/layout/vList2"/>
    <dgm:cxn modelId="{54D99676-9E96-4ABF-823B-F03A81AD0EE7}" type="presParOf" srcId="{4646BE1F-FD95-F446-9497-05D6AAC7C628}" destId="{352356A7-FDF8-47BE-B898-41F18F2C8D57}" srcOrd="5" destOrd="0" presId="urn:microsoft.com/office/officeart/2005/8/layout/vList2"/>
    <dgm:cxn modelId="{3FBCA2A2-F801-41E6-8E51-EFE8CD6AF7E0}" type="presParOf" srcId="{4646BE1F-FD95-F446-9497-05D6AAC7C628}" destId="{8DB1517A-FEEC-463B-9469-4D6B319D98D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A5AEA8-7379-4557-8481-024272CAF7AA}"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en-US"/>
        </a:p>
      </dgm:t>
    </dgm:pt>
    <dgm:pt modelId="{0BF954D4-44AC-4BFF-A884-78A743F58ADB}">
      <dgm:prSet phldrT="[Text]"/>
      <dgm:spPr/>
      <dgm:t>
        <a:bodyPr/>
        <a:lstStyle/>
        <a:p>
          <a:r>
            <a:rPr lang="en-US" dirty="0"/>
            <a:t>Form a special incident response team.</a:t>
          </a:r>
        </a:p>
      </dgm:t>
    </dgm:pt>
    <dgm:pt modelId="{05BFEC3B-ABA6-42AA-A7AF-15F799FF3D43}" type="parTrans" cxnId="{A220FD04-B5A5-473A-AF40-6B40A0225856}">
      <dgm:prSet/>
      <dgm:spPr/>
      <dgm:t>
        <a:bodyPr/>
        <a:lstStyle/>
        <a:p>
          <a:endParaRPr lang="en-US"/>
        </a:p>
      </dgm:t>
    </dgm:pt>
    <dgm:pt modelId="{459FDC66-AB5D-42FA-B949-242C60D3954F}" type="sibTrans" cxnId="{A220FD04-B5A5-473A-AF40-6B40A0225856}">
      <dgm:prSet/>
      <dgm:spPr/>
      <dgm:t>
        <a:bodyPr/>
        <a:lstStyle/>
        <a:p>
          <a:endParaRPr lang="en-US"/>
        </a:p>
      </dgm:t>
    </dgm:pt>
    <dgm:pt modelId="{C2B83475-361B-4DFC-9FFF-11BF37E34748}">
      <dgm:prSet/>
      <dgm:spPr/>
      <dgm:t>
        <a:bodyPr/>
        <a:lstStyle/>
        <a:p>
          <a:r>
            <a:rPr lang="en-US"/>
            <a:t>Determine the essential resources and elements.</a:t>
          </a:r>
        </a:p>
      </dgm:t>
    </dgm:pt>
    <dgm:pt modelId="{5FCD8B38-6F28-4A5D-9C0A-7D299A769307}" type="parTrans" cxnId="{6697912E-B110-4B08-A017-B048BA40D8B5}">
      <dgm:prSet/>
      <dgm:spPr/>
      <dgm:t>
        <a:bodyPr/>
        <a:lstStyle/>
        <a:p>
          <a:endParaRPr lang="en-US"/>
        </a:p>
      </dgm:t>
    </dgm:pt>
    <dgm:pt modelId="{552FFBF4-0DF2-4276-B5D9-201308F8BE43}" type="sibTrans" cxnId="{6697912E-B110-4B08-A017-B048BA40D8B5}">
      <dgm:prSet/>
      <dgm:spPr/>
      <dgm:t>
        <a:bodyPr/>
        <a:lstStyle/>
        <a:p>
          <a:endParaRPr lang="en-US"/>
        </a:p>
      </dgm:t>
    </dgm:pt>
    <dgm:pt modelId="{E0D9BB86-13B3-4306-A726-AF089BD3D11B}">
      <dgm:prSet/>
      <dgm:spPr/>
      <dgm:t>
        <a:bodyPr/>
        <a:lstStyle/>
        <a:p>
          <a:r>
            <a:rPr lang="en-US"/>
            <a:t>Make the plan for responding to incidents.</a:t>
          </a:r>
        </a:p>
      </dgm:t>
    </dgm:pt>
    <dgm:pt modelId="{CEF30DD0-8E56-4D39-847B-A7AF487EF58A}" type="parTrans" cxnId="{E7DB432B-B948-4183-AF67-183EE276B767}">
      <dgm:prSet/>
      <dgm:spPr/>
      <dgm:t>
        <a:bodyPr/>
        <a:lstStyle/>
        <a:p>
          <a:endParaRPr lang="en-US"/>
        </a:p>
      </dgm:t>
    </dgm:pt>
    <dgm:pt modelId="{B5BB0EEE-8EE1-4E0B-A777-7C1EE01298AC}" type="sibTrans" cxnId="{E7DB432B-B948-4183-AF67-183EE276B767}">
      <dgm:prSet/>
      <dgm:spPr/>
      <dgm:t>
        <a:bodyPr/>
        <a:lstStyle/>
        <a:p>
          <a:endParaRPr lang="en-US"/>
        </a:p>
      </dgm:t>
    </dgm:pt>
    <dgm:pt modelId="{7187F8CD-179D-4546-810D-9171A7CD98BA}">
      <dgm:prSet/>
      <dgm:spPr/>
      <dgm:t>
        <a:bodyPr/>
        <a:lstStyle/>
        <a:p>
          <a:r>
            <a:rPr lang="en-US"/>
            <a:t>All staff members should receive training.</a:t>
          </a:r>
        </a:p>
      </dgm:t>
    </dgm:pt>
    <dgm:pt modelId="{3760F967-97A3-4B2F-836D-FBE617095700}" type="parTrans" cxnId="{A78B2E33-3C7A-4F40-8B47-9E5ED29281CB}">
      <dgm:prSet/>
      <dgm:spPr/>
      <dgm:t>
        <a:bodyPr/>
        <a:lstStyle/>
        <a:p>
          <a:endParaRPr lang="en-US"/>
        </a:p>
      </dgm:t>
    </dgm:pt>
    <dgm:pt modelId="{1F3CDF46-AFFB-4D11-89ED-BCBB34049558}" type="sibTrans" cxnId="{A78B2E33-3C7A-4F40-8B47-9E5ED29281CB}">
      <dgm:prSet/>
      <dgm:spPr/>
      <dgm:t>
        <a:bodyPr/>
        <a:lstStyle/>
        <a:p>
          <a:endParaRPr lang="en-US"/>
        </a:p>
      </dgm:t>
    </dgm:pt>
    <dgm:pt modelId="{2B826EE4-B3B5-4791-8951-5333A066E0D7}">
      <dgm:prSet/>
      <dgm:spPr/>
      <dgm:t>
        <a:bodyPr/>
        <a:lstStyle/>
        <a:p>
          <a:r>
            <a:rPr lang="en-US"/>
            <a:t>Determine which factor led to the occurrence.</a:t>
          </a:r>
        </a:p>
      </dgm:t>
    </dgm:pt>
    <dgm:pt modelId="{BEC390BA-49A2-4C5B-862E-5C982FA21D51}" type="parTrans" cxnId="{355F23CF-6D13-46B3-ACB1-B9E86969C048}">
      <dgm:prSet/>
      <dgm:spPr/>
      <dgm:t>
        <a:bodyPr/>
        <a:lstStyle/>
        <a:p>
          <a:endParaRPr lang="en-US"/>
        </a:p>
      </dgm:t>
    </dgm:pt>
    <dgm:pt modelId="{62D579CE-D1C0-4D0F-8370-01FD01E2015E}" type="sibTrans" cxnId="{355F23CF-6D13-46B3-ACB1-B9E86969C048}">
      <dgm:prSet/>
      <dgm:spPr/>
      <dgm:t>
        <a:bodyPr/>
        <a:lstStyle/>
        <a:p>
          <a:endParaRPr lang="en-US"/>
        </a:p>
      </dgm:t>
    </dgm:pt>
    <dgm:pt modelId="{803E2D80-E5F9-499E-909A-752BD9EA7953}">
      <dgm:prSet/>
      <dgm:spPr/>
      <dgm:t>
        <a:bodyPr/>
        <a:lstStyle/>
        <a:p>
          <a:r>
            <a:rPr lang="en-US"/>
            <a:t>Limit, intensify, or eliminate.</a:t>
          </a:r>
        </a:p>
      </dgm:t>
    </dgm:pt>
    <dgm:pt modelId="{2816EC9F-08D7-4AAA-B065-C555FCBEB873}" type="parTrans" cxnId="{548D54F4-38C5-4482-9578-6837B6D3B3BA}">
      <dgm:prSet/>
      <dgm:spPr/>
      <dgm:t>
        <a:bodyPr/>
        <a:lstStyle/>
        <a:p>
          <a:endParaRPr lang="en-US"/>
        </a:p>
      </dgm:t>
    </dgm:pt>
    <dgm:pt modelId="{4DE5EA8F-0892-4C31-B12C-D164B9C22D81}" type="sibTrans" cxnId="{548D54F4-38C5-4482-9578-6837B6D3B3BA}">
      <dgm:prSet/>
      <dgm:spPr/>
      <dgm:t>
        <a:bodyPr/>
        <a:lstStyle/>
        <a:p>
          <a:endParaRPr lang="en-US"/>
        </a:p>
      </dgm:t>
    </dgm:pt>
    <dgm:pt modelId="{9EE341BA-3E11-4F3A-AE65-D6B4DABAADF0}">
      <dgm:prSet/>
      <dgm:spPr/>
      <dgm:t>
        <a:bodyPr/>
        <a:lstStyle/>
        <a:p>
          <a:r>
            <a:rPr lang="en-US" dirty="0"/>
            <a:t>Assess the damage.</a:t>
          </a:r>
        </a:p>
      </dgm:t>
    </dgm:pt>
    <dgm:pt modelId="{09B1EE7C-1129-4773-9B75-D5AFB15D7BDC}" type="parTrans" cxnId="{78168DD2-EDB3-4B42-89D1-73E725112A84}">
      <dgm:prSet/>
      <dgm:spPr/>
      <dgm:t>
        <a:bodyPr/>
        <a:lstStyle/>
        <a:p>
          <a:endParaRPr lang="en-US"/>
        </a:p>
      </dgm:t>
    </dgm:pt>
    <dgm:pt modelId="{E311695B-6389-40EC-A938-3A93610C7C5B}" type="sibTrans" cxnId="{78168DD2-EDB3-4B42-89D1-73E725112A84}">
      <dgm:prSet/>
      <dgm:spPr/>
      <dgm:t>
        <a:bodyPr/>
        <a:lstStyle/>
        <a:p>
          <a:endParaRPr lang="en-US"/>
        </a:p>
      </dgm:t>
    </dgm:pt>
    <dgm:pt modelId="{84402ABC-7108-49F1-A7D5-DEFE2403DE07}">
      <dgm:prSet/>
      <dgm:spPr/>
      <dgm:t>
        <a:bodyPr/>
        <a:lstStyle/>
        <a:p>
          <a:r>
            <a:rPr lang="en-US"/>
            <a:t>Communicate to each other.</a:t>
          </a:r>
        </a:p>
      </dgm:t>
    </dgm:pt>
    <dgm:pt modelId="{966EA2D9-C995-440D-B4BA-43C16CE92B44}" type="parTrans" cxnId="{F4E75817-306E-41AF-835C-DC649C127965}">
      <dgm:prSet/>
      <dgm:spPr/>
      <dgm:t>
        <a:bodyPr/>
        <a:lstStyle/>
        <a:p>
          <a:endParaRPr lang="en-US"/>
        </a:p>
      </dgm:t>
    </dgm:pt>
    <dgm:pt modelId="{5386AA92-F766-4E91-A867-8973BE9EA973}" type="sibTrans" cxnId="{F4E75817-306E-41AF-835C-DC649C127965}">
      <dgm:prSet/>
      <dgm:spPr/>
      <dgm:t>
        <a:bodyPr/>
        <a:lstStyle/>
        <a:p>
          <a:endParaRPr lang="en-US"/>
        </a:p>
      </dgm:t>
    </dgm:pt>
    <dgm:pt modelId="{1EE4ABB5-3EC9-4735-97E2-F65619CCDD9C}">
      <dgm:prSet/>
      <dgm:spPr/>
      <dgm:t>
        <a:bodyPr/>
        <a:lstStyle/>
        <a:p>
          <a:r>
            <a:rPr lang="en-US"/>
            <a:t>Recover and monitor.</a:t>
          </a:r>
        </a:p>
      </dgm:t>
    </dgm:pt>
    <dgm:pt modelId="{F49FF866-FA4C-4D76-89B8-CB6D69DB7652}" type="parTrans" cxnId="{AB1FBA7D-96CE-4BFC-B782-0893C7B4866A}">
      <dgm:prSet/>
      <dgm:spPr/>
      <dgm:t>
        <a:bodyPr/>
        <a:lstStyle/>
        <a:p>
          <a:endParaRPr lang="en-US"/>
        </a:p>
      </dgm:t>
    </dgm:pt>
    <dgm:pt modelId="{516350B9-C83E-4A1F-929B-FFEDD68BCD8C}" type="sibTrans" cxnId="{AB1FBA7D-96CE-4BFC-B782-0893C7B4866A}">
      <dgm:prSet/>
      <dgm:spPr/>
      <dgm:t>
        <a:bodyPr/>
        <a:lstStyle/>
        <a:p>
          <a:endParaRPr lang="en-US"/>
        </a:p>
      </dgm:t>
    </dgm:pt>
    <dgm:pt modelId="{345391FE-3748-4348-8EDA-A51903D6037F}" type="pres">
      <dgm:prSet presAssocID="{66A5AEA8-7379-4557-8481-024272CAF7AA}" presName="linear" presStyleCnt="0">
        <dgm:presLayoutVars>
          <dgm:dir/>
          <dgm:animLvl val="lvl"/>
          <dgm:resizeHandles val="exact"/>
        </dgm:presLayoutVars>
      </dgm:prSet>
      <dgm:spPr/>
    </dgm:pt>
    <dgm:pt modelId="{14919991-E359-4FF3-8562-C69744F6215C}" type="pres">
      <dgm:prSet presAssocID="{0BF954D4-44AC-4BFF-A884-78A743F58ADB}" presName="parentLin" presStyleCnt="0"/>
      <dgm:spPr/>
    </dgm:pt>
    <dgm:pt modelId="{1EBF2A0D-F01C-4642-B2F9-43E21AAB7A11}" type="pres">
      <dgm:prSet presAssocID="{0BF954D4-44AC-4BFF-A884-78A743F58ADB}" presName="parentLeftMargin" presStyleLbl="node1" presStyleIdx="0" presStyleCnt="9"/>
      <dgm:spPr/>
    </dgm:pt>
    <dgm:pt modelId="{1B61D99B-2D4F-44FD-9699-BEEBDC068DAD}" type="pres">
      <dgm:prSet presAssocID="{0BF954D4-44AC-4BFF-A884-78A743F58ADB}" presName="parentText" presStyleLbl="node1" presStyleIdx="0" presStyleCnt="9">
        <dgm:presLayoutVars>
          <dgm:chMax val="0"/>
          <dgm:bulletEnabled val="1"/>
        </dgm:presLayoutVars>
      </dgm:prSet>
      <dgm:spPr/>
    </dgm:pt>
    <dgm:pt modelId="{F738C113-98CB-4EFF-901E-3D9BFB7D4E5F}" type="pres">
      <dgm:prSet presAssocID="{0BF954D4-44AC-4BFF-A884-78A743F58ADB}" presName="negativeSpace" presStyleCnt="0"/>
      <dgm:spPr/>
    </dgm:pt>
    <dgm:pt modelId="{7A9F19C4-912A-4813-8C7C-3AE6EBE35C2C}" type="pres">
      <dgm:prSet presAssocID="{0BF954D4-44AC-4BFF-A884-78A743F58ADB}" presName="childText" presStyleLbl="conFgAcc1" presStyleIdx="0" presStyleCnt="9">
        <dgm:presLayoutVars>
          <dgm:bulletEnabled val="1"/>
        </dgm:presLayoutVars>
      </dgm:prSet>
      <dgm:spPr/>
    </dgm:pt>
    <dgm:pt modelId="{C3E40189-C1B1-4CDC-A61B-16C26B40DCB1}" type="pres">
      <dgm:prSet presAssocID="{459FDC66-AB5D-42FA-B949-242C60D3954F}" presName="spaceBetweenRectangles" presStyleCnt="0"/>
      <dgm:spPr/>
    </dgm:pt>
    <dgm:pt modelId="{0CB7DA11-06CB-46A7-9CEF-F416452899FC}" type="pres">
      <dgm:prSet presAssocID="{C2B83475-361B-4DFC-9FFF-11BF37E34748}" presName="parentLin" presStyleCnt="0"/>
      <dgm:spPr/>
    </dgm:pt>
    <dgm:pt modelId="{9C332D48-D7DC-4AA4-AA6A-0BB4309A53AA}" type="pres">
      <dgm:prSet presAssocID="{C2B83475-361B-4DFC-9FFF-11BF37E34748}" presName="parentLeftMargin" presStyleLbl="node1" presStyleIdx="0" presStyleCnt="9"/>
      <dgm:spPr/>
    </dgm:pt>
    <dgm:pt modelId="{1C81FB93-E547-466E-84BE-37D31B04A024}" type="pres">
      <dgm:prSet presAssocID="{C2B83475-361B-4DFC-9FFF-11BF37E34748}" presName="parentText" presStyleLbl="node1" presStyleIdx="1" presStyleCnt="9">
        <dgm:presLayoutVars>
          <dgm:chMax val="0"/>
          <dgm:bulletEnabled val="1"/>
        </dgm:presLayoutVars>
      </dgm:prSet>
      <dgm:spPr/>
    </dgm:pt>
    <dgm:pt modelId="{86F0A167-5A1F-4BAD-A08A-584F6E9CF465}" type="pres">
      <dgm:prSet presAssocID="{C2B83475-361B-4DFC-9FFF-11BF37E34748}" presName="negativeSpace" presStyleCnt="0"/>
      <dgm:spPr/>
    </dgm:pt>
    <dgm:pt modelId="{BA31D6F3-856C-4CAA-A68A-261E3003D10A}" type="pres">
      <dgm:prSet presAssocID="{C2B83475-361B-4DFC-9FFF-11BF37E34748}" presName="childText" presStyleLbl="conFgAcc1" presStyleIdx="1" presStyleCnt="9">
        <dgm:presLayoutVars>
          <dgm:bulletEnabled val="1"/>
        </dgm:presLayoutVars>
      </dgm:prSet>
      <dgm:spPr/>
    </dgm:pt>
    <dgm:pt modelId="{8C2FF92E-D327-4A2C-881F-904827C93B91}" type="pres">
      <dgm:prSet presAssocID="{552FFBF4-0DF2-4276-B5D9-201308F8BE43}" presName="spaceBetweenRectangles" presStyleCnt="0"/>
      <dgm:spPr/>
    </dgm:pt>
    <dgm:pt modelId="{7F572A94-8B23-48F9-B931-B8F59094C3D7}" type="pres">
      <dgm:prSet presAssocID="{E0D9BB86-13B3-4306-A726-AF089BD3D11B}" presName="parentLin" presStyleCnt="0"/>
      <dgm:spPr/>
    </dgm:pt>
    <dgm:pt modelId="{7C02F724-2578-4722-89C4-BB4EB18AD2BE}" type="pres">
      <dgm:prSet presAssocID="{E0D9BB86-13B3-4306-A726-AF089BD3D11B}" presName="parentLeftMargin" presStyleLbl="node1" presStyleIdx="1" presStyleCnt="9"/>
      <dgm:spPr/>
    </dgm:pt>
    <dgm:pt modelId="{89CD2B7C-6543-4145-978B-1B4E044AA6E4}" type="pres">
      <dgm:prSet presAssocID="{E0D9BB86-13B3-4306-A726-AF089BD3D11B}" presName="parentText" presStyleLbl="node1" presStyleIdx="2" presStyleCnt="9">
        <dgm:presLayoutVars>
          <dgm:chMax val="0"/>
          <dgm:bulletEnabled val="1"/>
        </dgm:presLayoutVars>
      </dgm:prSet>
      <dgm:spPr/>
    </dgm:pt>
    <dgm:pt modelId="{C02C59F9-5F4E-4160-BD9E-6A2F97648752}" type="pres">
      <dgm:prSet presAssocID="{E0D9BB86-13B3-4306-A726-AF089BD3D11B}" presName="negativeSpace" presStyleCnt="0"/>
      <dgm:spPr/>
    </dgm:pt>
    <dgm:pt modelId="{8740F56C-F9C3-43CB-8372-7DB9538A2DDA}" type="pres">
      <dgm:prSet presAssocID="{E0D9BB86-13B3-4306-A726-AF089BD3D11B}" presName="childText" presStyleLbl="conFgAcc1" presStyleIdx="2" presStyleCnt="9">
        <dgm:presLayoutVars>
          <dgm:bulletEnabled val="1"/>
        </dgm:presLayoutVars>
      </dgm:prSet>
      <dgm:spPr/>
    </dgm:pt>
    <dgm:pt modelId="{D53817A2-2C9A-497A-8C27-87C605DFA1BC}" type="pres">
      <dgm:prSet presAssocID="{B5BB0EEE-8EE1-4E0B-A777-7C1EE01298AC}" presName="spaceBetweenRectangles" presStyleCnt="0"/>
      <dgm:spPr/>
    </dgm:pt>
    <dgm:pt modelId="{DD3237CF-941B-419E-999A-EF90B0541CF3}" type="pres">
      <dgm:prSet presAssocID="{7187F8CD-179D-4546-810D-9171A7CD98BA}" presName="parentLin" presStyleCnt="0"/>
      <dgm:spPr/>
    </dgm:pt>
    <dgm:pt modelId="{5CCD12CD-AF60-47BF-B8E8-176FB29F7C13}" type="pres">
      <dgm:prSet presAssocID="{7187F8CD-179D-4546-810D-9171A7CD98BA}" presName="parentLeftMargin" presStyleLbl="node1" presStyleIdx="2" presStyleCnt="9"/>
      <dgm:spPr/>
    </dgm:pt>
    <dgm:pt modelId="{D70D5741-5FC5-457C-AB39-D004A08621AB}" type="pres">
      <dgm:prSet presAssocID="{7187F8CD-179D-4546-810D-9171A7CD98BA}" presName="parentText" presStyleLbl="node1" presStyleIdx="3" presStyleCnt="9">
        <dgm:presLayoutVars>
          <dgm:chMax val="0"/>
          <dgm:bulletEnabled val="1"/>
        </dgm:presLayoutVars>
      </dgm:prSet>
      <dgm:spPr/>
    </dgm:pt>
    <dgm:pt modelId="{385E3874-B784-4F6C-B6F7-5943F8BBF7E4}" type="pres">
      <dgm:prSet presAssocID="{7187F8CD-179D-4546-810D-9171A7CD98BA}" presName="negativeSpace" presStyleCnt="0"/>
      <dgm:spPr/>
    </dgm:pt>
    <dgm:pt modelId="{FB1ED43B-996C-4FE9-BAA2-EAB882A7359B}" type="pres">
      <dgm:prSet presAssocID="{7187F8CD-179D-4546-810D-9171A7CD98BA}" presName="childText" presStyleLbl="conFgAcc1" presStyleIdx="3" presStyleCnt="9">
        <dgm:presLayoutVars>
          <dgm:bulletEnabled val="1"/>
        </dgm:presLayoutVars>
      </dgm:prSet>
      <dgm:spPr/>
    </dgm:pt>
    <dgm:pt modelId="{F59CF926-9801-4672-9673-B856E63D4D8D}" type="pres">
      <dgm:prSet presAssocID="{1F3CDF46-AFFB-4D11-89ED-BCBB34049558}" presName="spaceBetweenRectangles" presStyleCnt="0"/>
      <dgm:spPr/>
    </dgm:pt>
    <dgm:pt modelId="{A9787B00-73A5-4505-AD8B-A9C682801F3E}" type="pres">
      <dgm:prSet presAssocID="{2B826EE4-B3B5-4791-8951-5333A066E0D7}" presName="parentLin" presStyleCnt="0"/>
      <dgm:spPr/>
    </dgm:pt>
    <dgm:pt modelId="{02C3EB1A-34D4-47E8-894F-0BA3453614AE}" type="pres">
      <dgm:prSet presAssocID="{2B826EE4-B3B5-4791-8951-5333A066E0D7}" presName="parentLeftMargin" presStyleLbl="node1" presStyleIdx="3" presStyleCnt="9"/>
      <dgm:spPr/>
    </dgm:pt>
    <dgm:pt modelId="{A765EC79-26DD-4BD7-93AE-668D3994F65F}" type="pres">
      <dgm:prSet presAssocID="{2B826EE4-B3B5-4791-8951-5333A066E0D7}" presName="parentText" presStyleLbl="node1" presStyleIdx="4" presStyleCnt="9">
        <dgm:presLayoutVars>
          <dgm:chMax val="0"/>
          <dgm:bulletEnabled val="1"/>
        </dgm:presLayoutVars>
      </dgm:prSet>
      <dgm:spPr/>
    </dgm:pt>
    <dgm:pt modelId="{F4FCC9E6-B50E-41D8-AE62-31E476BE571D}" type="pres">
      <dgm:prSet presAssocID="{2B826EE4-B3B5-4791-8951-5333A066E0D7}" presName="negativeSpace" presStyleCnt="0"/>
      <dgm:spPr/>
    </dgm:pt>
    <dgm:pt modelId="{3A4F06E6-889F-4775-A821-BCF1511B42D4}" type="pres">
      <dgm:prSet presAssocID="{2B826EE4-B3B5-4791-8951-5333A066E0D7}" presName="childText" presStyleLbl="conFgAcc1" presStyleIdx="4" presStyleCnt="9">
        <dgm:presLayoutVars>
          <dgm:bulletEnabled val="1"/>
        </dgm:presLayoutVars>
      </dgm:prSet>
      <dgm:spPr/>
    </dgm:pt>
    <dgm:pt modelId="{282C519A-09FB-482C-B7F7-ED5693467D70}" type="pres">
      <dgm:prSet presAssocID="{62D579CE-D1C0-4D0F-8370-01FD01E2015E}" presName="spaceBetweenRectangles" presStyleCnt="0"/>
      <dgm:spPr/>
    </dgm:pt>
    <dgm:pt modelId="{DE892FD3-925D-4B20-9B63-2C7BB57601A2}" type="pres">
      <dgm:prSet presAssocID="{803E2D80-E5F9-499E-909A-752BD9EA7953}" presName="parentLin" presStyleCnt="0"/>
      <dgm:spPr/>
    </dgm:pt>
    <dgm:pt modelId="{18B10F35-701B-42CC-BBF7-4AF1FA82B651}" type="pres">
      <dgm:prSet presAssocID="{803E2D80-E5F9-499E-909A-752BD9EA7953}" presName="parentLeftMargin" presStyleLbl="node1" presStyleIdx="4" presStyleCnt="9"/>
      <dgm:spPr/>
    </dgm:pt>
    <dgm:pt modelId="{D8DBA203-1A94-444F-99F1-4F2FB2F97E61}" type="pres">
      <dgm:prSet presAssocID="{803E2D80-E5F9-499E-909A-752BD9EA7953}" presName="parentText" presStyleLbl="node1" presStyleIdx="5" presStyleCnt="9">
        <dgm:presLayoutVars>
          <dgm:chMax val="0"/>
          <dgm:bulletEnabled val="1"/>
        </dgm:presLayoutVars>
      </dgm:prSet>
      <dgm:spPr/>
    </dgm:pt>
    <dgm:pt modelId="{BA6C303E-C41D-4F84-9CBD-680B51937449}" type="pres">
      <dgm:prSet presAssocID="{803E2D80-E5F9-499E-909A-752BD9EA7953}" presName="negativeSpace" presStyleCnt="0"/>
      <dgm:spPr/>
    </dgm:pt>
    <dgm:pt modelId="{E0D087CF-0C39-4700-8205-6528BB5987CF}" type="pres">
      <dgm:prSet presAssocID="{803E2D80-E5F9-499E-909A-752BD9EA7953}" presName="childText" presStyleLbl="conFgAcc1" presStyleIdx="5" presStyleCnt="9">
        <dgm:presLayoutVars>
          <dgm:bulletEnabled val="1"/>
        </dgm:presLayoutVars>
      </dgm:prSet>
      <dgm:spPr/>
    </dgm:pt>
    <dgm:pt modelId="{D0D5311E-529F-48C8-BA6E-5BF26C8BD9CF}" type="pres">
      <dgm:prSet presAssocID="{4DE5EA8F-0892-4C31-B12C-D164B9C22D81}" presName="spaceBetweenRectangles" presStyleCnt="0"/>
      <dgm:spPr/>
    </dgm:pt>
    <dgm:pt modelId="{015B92F0-AE56-417E-87F0-F5FFE5960EC1}" type="pres">
      <dgm:prSet presAssocID="{9EE341BA-3E11-4F3A-AE65-D6B4DABAADF0}" presName="parentLin" presStyleCnt="0"/>
      <dgm:spPr/>
    </dgm:pt>
    <dgm:pt modelId="{27C1C829-5BAC-4019-8DDC-34F48338E10B}" type="pres">
      <dgm:prSet presAssocID="{9EE341BA-3E11-4F3A-AE65-D6B4DABAADF0}" presName="parentLeftMargin" presStyleLbl="node1" presStyleIdx="5" presStyleCnt="9"/>
      <dgm:spPr/>
    </dgm:pt>
    <dgm:pt modelId="{E19FC53B-359F-46F8-A360-CB3CBF3F495B}" type="pres">
      <dgm:prSet presAssocID="{9EE341BA-3E11-4F3A-AE65-D6B4DABAADF0}" presName="parentText" presStyleLbl="node1" presStyleIdx="6" presStyleCnt="9">
        <dgm:presLayoutVars>
          <dgm:chMax val="0"/>
          <dgm:bulletEnabled val="1"/>
        </dgm:presLayoutVars>
      </dgm:prSet>
      <dgm:spPr/>
    </dgm:pt>
    <dgm:pt modelId="{D0472890-5DB5-4C23-A9CE-6AA1724591DE}" type="pres">
      <dgm:prSet presAssocID="{9EE341BA-3E11-4F3A-AE65-D6B4DABAADF0}" presName="negativeSpace" presStyleCnt="0"/>
      <dgm:spPr/>
    </dgm:pt>
    <dgm:pt modelId="{6404B165-3B37-4B82-8251-D9FF2C1D8220}" type="pres">
      <dgm:prSet presAssocID="{9EE341BA-3E11-4F3A-AE65-D6B4DABAADF0}" presName="childText" presStyleLbl="conFgAcc1" presStyleIdx="6" presStyleCnt="9">
        <dgm:presLayoutVars>
          <dgm:bulletEnabled val="1"/>
        </dgm:presLayoutVars>
      </dgm:prSet>
      <dgm:spPr/>
    </dgm:pt>
    <dgm:pt modelId="{000FEA6A-E7B9-4F55-95C3-430A0D049EED}" type="pres">
      <dgm:prSet presAssocID="{E311695B-6389-40EC-A938-3A93610C7C5B}" presName="spaceBetweenRectangles" presStyleCnt="0"/>
      <dgm:spPr/>
    </dgm:pt>
    <dgm:pt modelId="{36F24AC9-B936-4863-8876-AFE8628A2681}" type="pres">
      <dgm:prSet presAssocID="{84402ABC-7108-49F1-A7D5-DEFE2403DE07}" presName="parentLin" presStyleCnt="0"/>
      <dgm:spPr/>
    </dgm:pt>
    <dgm:pt modelId="{C3AB2322-BB08-477F-8433-A05305BCA59A}" type="pres">
      <dgm:prSet presAssocID="{84402ABC-7108-49F1-A7D5-DEFE2403DE07}" presName="parentLeftMargin" presStyleLbl="node1" presStyleIdx="6" presStyleCnt="9"/>
      <dgm:spPr/>
    </dgm:pt>
    <dgm:pt modelId="{898DC1C2-A1AA-40E2-BDA3-6B21DEB8DB0E}" type="pres">
      <dgm:prSet presAssocID="{84402ABC-7108-49F1-A7D5-DEFE2403DE07}" presName="parentText" presStyleLbl="node1" presStyleIdx="7" presStyleCnt="9">
        <dgm:presLayoutVars>
          <dgm:chMax val="0"/>
          <dgm:bulletEnabled val="1"/>
        </dgm:presLayoutVars>
      </dgm:prSet>
      <dgm:spPr/>
    </dgm:pt>
    <dgm:pt modelId="{591BB169-F66A-400B-BBEE-50F09720788B}" type="pres">
      <dgm:prSet presAssocID="{84402ABC-7108-49F1-A7D5-DEFE2403DE07}" presName="negativeSpace" presStyleCnt="0"/>
      <dgm:spPr/>
    </dgm:pt>
    <dgm:pt modelId="{ED10BD4D-30C0-4780-8C91-AB961B0F0A80}" type="pres">
      <dgm:prSet presAssocID="{84402ABC-7108-49F1-A7D5-DEFE2403DE07}" presName="childText" presStyleLbl="conFgAcc1" presStyleIdx="7" presStyleCnt="9">
        <dgm:presLayoutVars>
          <dgm:bulletEnabled val="1"/>
        </dgm:presLayoutVars>
      </dgm:prSet>
      <dgm:spPr/>
    </dgm:pt>
    <dgm:pt modelId="{F0D5F73C-8197-495E-9414-647C7739E08D}" type="pres">
      <dgm:prSet presAssocID="{5386AA92-F766-4E91-A867-8973BE9EA973}" presName="spaceBetweenRectangles" presStyleCnt="0"/>
      <dgm:spPr/>
    </dgm:pt>
    <dgm:pt modelId="{2D7FF742-DAD6-4505-A9C2-72FC0F97DE93}" type="pres">
      <dgm:prSet presAssocID="{1EE4ABB5-3EC9-4735-97E2-F65619CCDD9C}" presName="parentLin" presStyleCnt="0"/>
      <dgm:spPr/>
    </dgm:pt>
    <dgm:pt modelId="{E4E48EEE-4729-4310-856F-51DFC88FE41C}" type="pres">
      <dgm:prSet presAssocID="{1EE4ABB5-3EC9-4735-97E2-F65619CCDD9C}" presName="parentLeftMargin" presStyleLbl="node1" presStyleIdx="7" presStyleCnt="9"/>
      <dgm:spPr/>
    </dgm:pt>
    <dgm:pt modelId="{844B4DFD-C1D8-4D42-99B3-D3A9E2B7E046}" type="pres">
      <dgm:prSet presAssocID="{1EE4ABB5-3EC9-4735-97E2-F65619CCDD9C}" presName="parentText" presStyleLbl="node1" presStyleIdx="8" presStyleCnt="9">
        <dgm:presLayoutVars>
          <dgm:chMax val="0"/>
          <dgm:bulletEnabled val="1"/>
        </dgm:presLayoutVars>
      </dgm:prSet>
      <dgm:spPr/>
    </dgm:pt>
    <dgm:pt modelId="{7136981D-2ABE-4F7C-BA4B-5E553094C72D}" type="pres">
      <dgm:prSet presAssocID="{1EE4ABB5-3EC9-4735-97E2-F65619CCDD9C}" presName="negativeSpace" presStyleCnt="0"/>
      <dgm:spPr/>
    </dgm:pt>
    <dgm:pt modelId="{2BB7EA66-FB9F-4804-B4FF-C9FCD0A54102}" type="pres">
      <dgm:prSet presAssocID="{1EE4ABB5-3EC9-4735-97E2-F65619CCDD9C}" presName="childText" presStyleLbl="conFgAcc1" presStyleIdx="8" presStyleCnt="9">
        <dgm:presLayoutVars>
          <dgm:bulletEnabled val="1"/>
        </dgm:presLayoutVars>
      </dgm:prSet>
      <dgm:spPr/>
    </dgm:pt>
  </dgm:ptLst>
  <dgm:cxnLst>
    <dgm:cxn modelId="{72688401-D486-4815-9C72-D52F7B6E0BF5}" type="presOf" srcId="{0BF954D4-44AC-4BFF-A884-78A743F58ADB}" destId="{1EBF2A0D-F01C-4642-B2F9-43E21AAB7A11}" srcOrd="0" destOrd="0" presId="urn:microsoft.com/office/officeart/2005/8/layout/list1"/>
    <dgm:cxn modelId="{DE38C401-E94C-433C-B300-1BDE5D21C123}" type="presOf" srcId="{803E2D80-E5F9-499E-909A-752BD9EA7953}" destId="{D8DBA203-1A94-444F-99F1-4F2FB2F97E61}" srcOrd="1" destOrd="0" presId="urn:microsoft.com/office/officeart/2005/8/layout/list1"/>
    <dgm:cxn modelId="{A220FD04-B5A5-473A-AF40-6B40A0225856}" srcId="{66A5AEA8-7379-4557-8481-024272CAF7AA}" destId="{0BF954D4-44AC-4BFF-A884-78A743F58ADB}" srcOrd="0" destOrd="0" parTransId="{05BFEC3B-ABA6-42AA-A7AF-15F799FF3D43}" sibTransId="{459FDC66-AB5D-42FA-B949-242C60D3954F}"/>
    <dgm:cxn modelId="{BD9FC511-3C72-4E61-93D7-8F5615C40104}" type="presOf" srcId="{E0D9BB86-13B3-4306-A726-AF089BD3D11B}" destId="{89CD2B7C-6543-4145-978B-1B4E044AA6E4}" srcOrd="1" destOrd="0" presId="urn:microsoft.com/office/officeart/2005/8/layout/list1"/>
    <dgm:cxn modelId="{A42F6714-7514-4DA1-B9DE-993CDE33114F}" type="presOf" srcId="{7187F8CD-179D-4546-810D-9171A7CD98BA}" destId="{5CCD12CD-AF60-47BF-B8E8-176FB29F7C13}" srcOrd="0" destOrd="0" presId="urn:microsoft.com/office/officeart/2005/8/layout/list1"/>
    <dgm:cxn modelId="{D1274B17-A10E-4C7C-904D-F6EEAB4330CB}" type="presOf" srcId="{84402ABC-7108-49F1-A7D5-DEFE2403DE07}" destId="{898DC1C2-A1AA-40E2-BDA3-6B21DEB8DB0E}" srcOrd="1" destOrd="0" presId="urn:microsoft.com/office/officeart/2005/8/layout/list1"/>
    <dgm:cxn modelId="{F4E75817-306E-41AF-835C-DC649C127965}" srcId="{66A5AEA8-7379-4557-8481-024272CAF7AA}" destId="{84402ABC-7108-49F1-A7D5-DEFE2403DE07}" srcOrd="7" destOrd="0" parTransId="{966EA2D9-C995-440D-B4BA-43C16CE92B44}" sibTransId="{5386AA92-F766-4E91-A867-8973BE9EA973}"/>
    <dgm:cxn modelId="{DA2CAC28-BBEA-44AC-9C48-740210F678AA}" type="presOf" srcId="{84402ABC-7108-49F1-A7D5-DEFE2403DE07}" destId="{C3AB2322-BB08-477F-8433-A05305BCA59A}" srcOrd="0" destOrd="0" presId="urn:microsoft.com/office/officeart/2005/8/layout/list1"/>
    <dgm:cxn modelId="{E7DB432B-B948-4183-AF67-183EE276B767}" srcId="{66A5AEA8-7379-4557-8481-024272CAF7AA}" destId="{E0D9BB86-13B3-4306-A726-AF089BD3D11B}" srcOrd="2" destOrd="0" parTransId="{CEF30DD0-8E56-4D39-847B-A7AF487EF58A}" sibTransId="{B5BB0EEE-8EE1-4E0B-A777-7C1EE01298AC}"/>
    <dgm:cxn modelId="{6697912E-B110-4B08-A017-B048BA40D8B5}" srcId="{66A5AEA8-7379-4557-8481-024272CAF7AA}" destId="{C2B83475-361B-4DFC-9FFF-11BF37E34748}" srcOrd="1" destOrd="0" parTransId="{5FCD8B38-6F28-4A5D-9C0A-7D299A769307}" sibTransId="{552FFBF4-0DF2-4276-B5D9-201308F8BE43}"/>
    <dgm:cxn modelId="{CFF3B231-CC88-4A24-ACF1-E844A4ECA96B}" type="presOf" srcId="{0BF954D4-44AC-4BFF-A884-78A743F58ADB}" destId="{1B61D99B-2D4F-44FD-9699-BEEBDC068DAD}" srcOrd="1" destOrd="0" presId="urn:microsoft.com/office/officeart/2005/8/layout/list1"/>
    <dgm:cxn modelId="{A78B2E33-3C7A-4F40-8B47-9E5ED29281CB}" srcId="{66A5AEA8-7379-4557-8481-024272CAF7AA}" destId="{7187F8CD-179D-4546-810D-9171A7CD98BA}" srcOrd="3" destOrd="0" parTransId="{3760F967-97A3-4B2F-836D-FBE617095700}" sibTransId="{1F3CDF46-AFFB-4D11-89ED-BCBB34049558}"/>
    <dgm:cxn modelId="{DDA98235-1FE8-4694-B171-38D771C7E97C}" type="presOf" srcId="{1EE4ABB5-3EC9-4735-97E2-F65619CCDD9C}" destId="{E4E48EEE-4729-4310-856F-51DFC88FE41C}" srcOrd="0" destOrd="0" presId="urn:microsoft.com/office/officeart/2005/8/layout/list1"/>
    <dgm:cxn modelId="{B1140A43-3C50-4832-BB8B-FCCB8010C3D8}" type="presOf" srcId="{C2B83475-361B-4DFC-9FFF-11BF37E34748}" destId="{1C81FB93-E547-466E-84BE-37D31B04A024}" srcOrd="1" destOrd="0" presId="urn:microsoft.com/office/officeart/2005/8/layout/list1"/>
    <dgm:cxn modelId="{AF801F67-4102-44B7-8249-C481459D5C21}" type="presOf" srcId="{803E2D80-E5F9-499E-909A-752BD9EA7953}" destId="{18B10F35-701B-42CC-BBF7-4AF1FA82B651}" srcOrd="0" destOrd="0" presId="urn:microsoft.com/office/officeart/2005/8/layout/list1"/>
    <dgm:cxn modelId="{37A1E36F-120F-4F46-A8B6-A8E98B2F9656}" type="presOf" srcId="{C2B83475-361B-4DFC-9FFF-11BF37E34748}" destId="{9C332D48-D7DC-4AA4-AA6A-0BB4309A53AA}" srcOrd="0" destOrd="0" presId="urn:microsoft.com/office/officeart/2005/8/layout/list1"/>
    <dgm:cxn modelId="{AB1FBA7D-96CE-4BFC-B782-0893C7B4866A}" srcId="{66A5AEA8-7379-4557-8481-024272CAF7AA}" destId="{1EE4ABB5-3EC9-4735-97E2-F65619CCDD9C}" srcOrd="8" destOrd="0" parTransId="{F49FF866-FA4C-4D76-89B8-CB6D69DB7652}" sibTransId="{516350B9-C83E-4A1F-929B-FFEDD68BCD8C}"/>
    <dgm:cxn modelId="{37543D81-020B-4BB8-8D11-4B20DFB0DC14}" type="presOf" srcId="{7187F8CD-179D-4546-810D-9171A7CD98BA}" destId="{D70D5741-5FC5-457C-AB39-D004A08621AB}" srcOrd="1" destOrd="0" presId="urn:microsoft.com/office/officeart/2005/8/layout/list1"/>
    <dgm:cxn modelId="{7556BD89-C949-4BFD-9926-E39FBB615AC4}" type="presOf" srcId="{E0D9BB86-13B3-4306-A726-AF089BD3D11B}" destId="{7C02F724-2578-4722-89C4-BB4EB18AD2BE}" srcOrd="0" destOrd="0" presId="urn:microsoft.com/office/officeart/2005/8/layout/list1"/>
    <dgm:cxn modelId="{3F06B88C-0358-45E3-97C8-548A11FB0E45}" type="presOf" srcId="{1EE4ABB5-3EC9-4735-97E2-F65619CCDD9C}" destId="{844B4DFD-C1D8-4D42-99B3-D3A9E2B7E046}" srcOrd="1" destOrd="0" presId="urn:microsoft.com/office/officeart/2005/8/layout/list1"/>
    <dgm:cxn modelId="{AB7C429C-0DE2-407C-B378-C251D1803B29}" type="presOf" srcId="{9EE341BA-3E11-4F3A-AE65-D6B4DABAADF0}" destId="{E19FC53B-359F-46F8-A360-CB3CBF3F495B}" srcOrd="1" destOrd="0" presId="urn:microsoft.com/office/officeart/2005/8/layout/list1"/>
    <dgm:cxn modelId="{71D676AE-64EB-44DC-A6A3-FE221783E1D0}" type="presOf" srcId="{2B826EE4-B3B5-4791-8951-5333A066E0D7}" destId="{02C3EB1A-34D4-47E8-894F-0BA3453614AE}" srcOrd="0" destOrd="0" presId="urn:microsoft.com/office/officeart/2005/8/layout/list1"/>
    <dgm:cxn modelId="{3C65EDBD-9FDF-4293-A020-83680FCCB3E7}" type="presOf" srcId="{66A5AEA8-7379-4557-8481-024272CAF7AA}" destId="{345391FE-3748-4348-8EDA-A51903D6037F}" srcOrd="0" destOrd="0" presId="urn:microsoft.com/office/officeart/2005/8/layout/list1"/>
    <dgm:cxn modelId="{233AB1C8-6F77-48F1-BCA7-58D169618D5A}" type="presOf" srcId="{2B826EE4-B3B5-4791-8951-5333A066E0D7}" destId="{A765EC79-26DD-4BD7-93AE-668D3994F65F}" srcOrd="1" destOrd="0" presId="urn:microsoft.com/office/officeart/2005/8/layout/list1"/>
    <dgm:cxn modelId="{355F23CF-6D13-46B3-ACB1-B9E86969C048}" srcId="{66A5AEA8-7379-4557-8481-024272CAF7AA}" destId="{2B826EE4-B3B5-4791-8951-5333A066E0D7}" srcOrd="4" destOrd="0" parTransId="{BEC390BA-49A2-4C5B-862E-5C982FA21D51}" sibTransId="{62D579CE-D1C0-4D0F-8370-01FD01E2015E}"/>
    <dgm:cxn modelId="{78168DD2-EDB3-4B42-89D1-73E725112A84}" srcId="{66A5AEA8-7379-4557-8481-024272CAF7AA}" destId="{9EE341BA-3E11-4F3A-AE65-D6B4DABAADF0}" srcOrd="6" destOrd="0" parTransId="{09B1EE7C-1129-4773-9B75-D5AFB15D7BDC}" sibTransId="{E311695B-6389-40EC-A938-3A93610C7C5B}"/>
    <dgm:cxn modelId="{F7FE8BDB-33DD-43D6-8621-73CCD1E867E4}" type="presOf" srcId="{9EE341BA-3E11-4F3A-AE65-D6B4DABAADF0}" destId="{27C1C829-5BAC-4019-8DDC-34F48338E10B}" srcOrd="0" destOrd="0" presId="urn:microsoft.com/office/officeart/2005/8/layout/list1"/>
    <dgm:cxn modelId="{548D54F4-38C5-4482-9578-6837B6D3B3BA}" srcId="{66A5AEA8-7379-4557-8481-024272CAF7AA}" destId="{803E2D80-E5F9-499E-909A-752BD9EA7953}" srcOrd="5" destOrd="0" parTransId="{2816EC9F-08D7-4AAA-B065-C555FCBEB873}" sibTransId="{4DE5EA8F-0892-4C31-B12C-D164B9C22D81}"/>
    <dgm:cxn modelId="{F6F0A8DD-9E93-4667-9C2A-9647E5B5F27D}" type="presParOf" srcId="{345391FE-3748-4348-8EDA-A51903D6037F}" destId="{14919991-E359-4FF3-8562-C69744F6215C}" srcOrd="0" destOrd="0" presId="urn:microsoft.com/office/officeart/2005/8/layout/list1"/>
    <dgm:cxn modelId="{1DA7A24E-A2E5-4631-999C-52967BC10748}" type="presParOf" srcId="{14919991-E359-4FF3-8562-C69744F6215C}" destId="{1EBF2A0D-F01C-4642-B2F9-43E21AAB7A11}" srcOrd="0" destOrd="0" presId="urn:microsoft.com/office/officeart/2005/8/layout/list1"/>
    <dgm:cxn modelId="{06FEBE86-C18A-4C37-970D-1C6022E40B38}" type="presParOf" srcId="{14919991-E359-4FF3-8562-C69744F6215C}" destId="{1B61D99B-2D4F-44FD-9699-BEEBDC068DAD}" srcOrd="1" destOrd="0" presId="urn:microsoft.com/office/officeart/2005/8/layout/list1"/>
    <dgm:cxn modelId="{1401EAF8-9281-437E-BFEC-D71F086FC2A1}" type="presParOf" srcId="{345391FE-3748-4348-8EDA-A51903D6037F}" destId="{F738C113-98CB-4EFF-901E-3D9BFB7D4E5F}" srcOrd="1" destOrd="0" presId="urn:microsoft.com/office/officeart/2005/8/layout/list1"/>
    <dgm:cxn modelId="{508B0B6D-834C-438F-BDA2-FB0D522975AE}" type="presParOf" srcId="{345391FE-3748-4348-8EDA-A51903D6037F}" destId="{7A9F19C4-912A-4813-8C7C-3AE6EBE35C2C}" srcOrd="2" destOrd="0" presId="urn:microsoft.com/office/officeart/2005/8/layout/list1"/>
    <dgm:cxn modelId="{5265CED6-F831-4274-B372-1B546D728A3F}" type="presParOf" srcId="{345391FE-3748-4348-8EDA-A51903D6037F}" destId="{C3E40189-C1B1-4CDC-A61B-16C26B40DCB1}" srcOrd="3" destOrd="0" presId="urn:microsoft.com/office/officeart/2005/8/layout/list1"/>
    <dgm:cxn modelId="{43072957-DECC-49B1-94B0-FE193627D320}" type="presParOf" srcId="{345391FE-3748-4348-8EDA-A51903D6037F}" destId="{0CB7DA11-06CB-46A7-9CEF-F416452899FC}" srcOrd="4" destOrd="0" presId="urn:microsoft.com/office/officeart/2005/8/layout/list1"/>
    <dgm:cxn modelId="{7BB03E09-5BA6-4701-9A90-0A34E200356F}" type="presParOf" srcId="{0CB7DA11-06CB-46A7-9CEF-F416452899FC}" destId="{9C332D48-D7DC-4AA4-AA6A-0BB4309A53AA}" srcOrd="0" destOrd="0" presId="urn:microsoft.com/office/officeart/2005/8/layout/list1"/>
    <dgm:cxn modelId="{E7752A34-E2FD-45EE-8DB1-8CBAE942DA50}" type="presParOf" srcId="{0CB7DA11-06CB-46A7-9CEF-F416452899FC}" destId="{1C81FB93-E547-466E-84BE-37D31B04A024}" srcOrd="1" destOrd="0" presId="urn:microsoft.com/office/officeart/2005/8/layout/list1"/>
    <dgm:cxn modelId="{C7138F57-0B08-4230-8D4B-59F43F5D998D}" type="presParOf" srcId="{345391FE-3748-4348-8EDA-A51903D6037F}" destId="{86F0A167-5A1F-4BAD-A08A-584F6E9CF465}" srcOrd="5" destOrd="0" presId="urn:microsoft.com/office/officeart/2005/8/layout/list1"/>
    <dgm:cxn modelId="{A20305C7-7DD6-4335-ADFF-BBF64EFAC838}" type="presParOf" srcId="{345391FE-3748-4348-8EDA-A51903D6037F}" destId="{BA31D6F3-856C-4CAA-A68A-261E3003D10A}" srcOrd="6" destOrd="0" presId="urn:microsoft.com/office/officeart/2005/8/layout/list1"/>
    <dgm:cxn modelId="{51E35587-9319-4995-A9E5-4B861DCE1B6B}" type="presParOf" srcId="{345391FE-3748-4348-8EDA-A51903D6037F}" destId="{8C2FF92E-D327-4A2C-881F-904827C93B91}" srcOrd="7" destOrd="0" presId="urn:microsoft.com/office/officeart/2005/8/layout/list1"/>
    <dgm:cxn modelId="{531EC59E-CB24-4559-AABA-C55D02512089}" type="presParOf" srcId="{345391FE-3748-4348-8EDA-A51903D6037F}" destId="{7F572A94-8B23-48F9-B931-B8F59094C3D7}" srcOrd="8" destOrd="0" presId="urn:microsoft.com/office/officeart/2005/8/layout/list1"/>
    <dgm:cxn modelId="{2AB7073F-8F44-46F4-B749-7AB841327D16}" type="presParOf" srcId="{7F572A94-8B23-48F9-B931-B8F59094C3D7}" destId="{7C02F724-2578-4722-89C4-BB4EB18AD2BE}" srcOrd="0" destOrd="0" presId="urn:microsoft.com/office/officeart/2005/8/layout/list1"/>
    <dgm:cxn modelId="{B830D9F2-FD46-400E-82AE-0A85B6D809E4}" type="presParOf" srcId="{7F572A94-8B23-48F9-B931-B8F59094C3D7}" destId="{89CD2B7C-6543-4145-978B-1B4E044AA6E4}" srcOrd="1" destOrd="0" presId="urn:microsoft.com/office/officeart/2005/8/layout/list1"/>
    <dgm:cxn modelId="{87FEE63A-4DB2-4778-946B-62DBAB120B63}" type="presParOf" srcId="{345391FE-3748-4348-8EDA-A51903D6037F}" destId="{C02C59F9-5F4E-4160-BD9E-6A2F97648752}" srcOrd="9" destOrd="0" presId="urn:microsoft.com/office/officeart/2005/8/layout/list1"/>
    <dgm:cxn modelId="{C4BED5F1-51CA-4C65-86FB-7042F85B3E45}" type="presParOf" srcId="{345391FE-3748-4348-8EDA-A51903D6037F}" destId="{8740F56C-F9C3-43CB-8372-7DB9538A2DDA}" srcOrd="10" destOrd="0" presId="urn:microsoft.com/office/officeart/2005/8/layout/list1"/>
    <dgm:cxn modelId="{BC04F13A-5147-414E-B883-AC8DE3211A4A}" type="presParOf" srcId="{345391FE-3748-4348-8EDA-A51903D6037F}" destId="{D53817A2-2C9A-497A-8C27-87C605DFA1BC}" srcOrd="11" destOrd="0" presId="urn:microsoft.com/office/officeart/2005/8/layout/list1"/>
    <dgm:cxn modelId="{3D8F2948-4223-41CB-853D-C881E5901D8C}" type="presParOf" srcId="{345391FE-3748-4348-8EDA-A51903D6037F}" destId="{DD3237CF-941B-419E-999A-EF90B0541CF3}" srcOrd="12" destOrd="0" presId="urn:microsoft.com/office/officeart/2005/8/layout/list1"/>
    <dgm:cxn modelId="{FE15EE62-85A3-42F6-A008-B127FE56BC46}" type="presParOf" srcId="{DD3237CF-941B-419E-999A-EF90B0541CF3}" destId="{5CCD12CD-AF60-47BF-B8E8-176FB29F7C13}" srcOrd="0" destOrd="0" presId="urn:microsoft.com/office/officeart/2005/8/layout/list1"/>
    <dgm:cxn modelId="{85C7F5A3-C281-4BC9-9C4A-D82794FB4094}" type="presParOf" srcId="{DD3237CF-941B-419E-999A-EF90B0541CF3}" destId="{D70D5741-5FC5-457C-AB39-D004A08621AB}" srcOrd="1" destOrd="0" presId="urn:microsoft.com/office/officeart/2005/8/layout/list1"/>
    <dgm:cxn modelId="{C2065B19-AC75-4E7B-BB4E-A73DCBFFEC75}" type="presParOf" srcId="{345391FE-3748-4348-8EDA-A51903D6037F}" destId="{385E3874-B784-4F6C-B6F7-5943F8BBF7E4}" srcOrd="13" destOrd="0" presId="urn:microsoft.com/office/officeart/2005/8/layout/list1"/>
    <dgm:cxn modelId="{BB760E33-69A5-4134-9B75-04E8DBAB6862}" type="presParOf" srcId="{345391FE-3748-4348-8EDA-A51903D6037F}" destId="{FB1ED43B-996C-4FE9-BAA2-EAB882A7359B}" srcOrd="14" destOrd="0" presId="urn:microsoft.com/office/officeart/2005/8/layout/list1"/>
    <dgm:cxn modelId="{3159D587-7374-434C-890C-9C47C4FC5231}" type="presParOf" srcId="{345391FE-3748-4348-8EDA-A51903D6037F}" destId="{F59CF926-9801-4672-9673-B856E63D4D8D}" srcOrd="15" destOrd="0" presId="urn:microsoft.com/office/officeart/2005/8/layout/list1"/>
    <dgm:cxn modelId="{BEBFE441-D242-446A-98B6-F83A7B1D8362}" type="presParOf" srcId="{345391FE-3748-4348-8EDA-A51903D6037F}" destId="{A9787B00-73A5-4505-AD8B-A9C682801F3E}" srcOrd="16" destOrd="0" presId="urn:microsoft.com/office/officeart/2005/8/layout/list1"/>
    <dgm:cxn modelId="{E40DE7C6-7723-419E-992E-4D33ED245BC1}" type="presParOf" srcId="{A9787B00-73A5-4505-AD8B-A9C682801F3E}" destId="{02C3EB1A-34D4-47E8-894F-0BA3453614AE}" srcOrd="0" destOrd="0" presId="urn:microsoft.com/office/officeart/2005/8/layout/list1"/>
    <dgm:cxn modelId="{217C03B6-E239-4BFA-AD7B-35A7A5CF5FE8}" type="presParOf" srcId="{A9787B00-73A5-4505-AD8B-A9C682801F3E}" destId="{A765EC79-26DD-4BD7-93AE-668D3994F65F}" srcOrd="1" destOrd="0" presId="urn:microsoft.com/office/officeart/2005/8/layout/list1"/>
    <dgm:cxn modelId="{098608DC-0E0B-40C7-BF9B-6BC113DCAC65}" type="presParOf" srcId="{345391FE-3748-4348-8EDA-A51903D6037F}" destId="{F4FCC9E6-B50E-41D8-AE62-31E476BE571D}" srcOrd="17" destOrd="0" presId="urn:microsoft.com/office/officeart/2005/8/layout/list1"/>
    <dgm:cxn modelId="{7D053ED7-2A47-4C95-BBCC-ACCE31354DC4}" type="presParOf" srcId="{345391FE-3748-4348-8EDA-A51903D6037F}" destId="{3A4F06E6-889F-4775-A821-BCF1511B42D4}" srcOrd="18" destOrd="0" presId="urn:microsoft.com/office/officeart/2005/8/layout/list1"/>
    <dgm:cxn modelId="{8F11CBB4-8A14-4784-BDC3-64F756B8EED8}" type="presParOf" srcId="{345391FE-3748-4348-8EDA-A51903D6037F}" destId="{282C519A-09FB-482C-B7F7-ED5693467D70}" srcOrd="19" destOrd="0" presId="urn:microsoft.com/office/officeart/2005/8/layout/list1"/>
    <dgm:cxn modelId="{46AE0820-B562-47AF-8794-0B1220D05C44}" type="presParOf" srcId="{345391FE-3748-4348-8EDA-A51903D6037F}" destId="{DE892FD3-925D-4B20-9B63-2C7BB57601A2}" srcOrd="20" destOrd="0" presId="urn:microsoft.com/office/officeart/2005/8/layout/list1"/>
    <dgm:cxn modelId="{A168B8D9-E9AB-4279-AD18-C2B1B48E6686}" type="presParOf" srcId="{DE892FD3-925D-4B20-9B63-2C7BB57601A2}" destId="{18B10F35-701B-42CC-BBF7-4AF1FA82B651}" srcOrd="0" destOrd="0" presId="urn:microsoft.com/office/officeart/2005/8/layout/list1"/>
    <dgm:cxn modelId="{3ED32988-8E87-474A-B46C-55816A9C673D}" type="presParOf" srcId="{DE892FD3-925D-4B20-9B63-2C7BB57601A2}" destId="{D8DBA203-1A94-444F-99F1-4F2FB2F97E61}" srcOrd="1" destOrd="0" presId="urn:microsoft.com/office/officeart/2005/8/layout/list1"/>
    <dgm:cxn modelId="{A50E4D37-B976-4DFC-A4AE-27363510FD70}" type="presParOf" srcId="{345391FE-3748-4348-8EDA-A51903D6037F}" destId="{BA6C303E-C41D-4F84-9CBD-680B51937449}" srcOrd="21" destOrd="0" presId="urn:microsoft.com/office/officeart/2005/8/layout/list1"/>
    <dgm:cxn modelId="{0D38DBE2-B940-4673-B12F-E40F04AB1216}" type="presParOf" srcId="{345391FE-3748-4348-8EDA-A51903D6037F}" destId="{E0D087CF-0C39-4700-8205-6528BB5987CF}" srcOrd="22" destOrd="0" presId="urn:microsoft.com/office/officeart/2005/8/layout/list1"/>
    <dgm:cxn modelId="{C8AC1595-C552-4F11-BFC7-6CFF2A232551}" type="presParOf" srcId="{345391FE-3748-4348-8EDA-A51903D6037F}" destId="{D0D5311E-529F-48C8-BA6E-5BF26C8BD9CF}" srcOrd="23" destOrd="0" presId="urn:microsoft.com/office/officeart/2005/8/layout/list1"/>
    <dgm:cxn modelId="{6EC38CD9-2537-4A86-B700-C667F9C04B6D}" type="presParOf" srcId="{345391FE-3748-4348-8EDA-A51903D6037F}" destId="{015B92F0-AE56-417E-87F0-F5FFE5960EC1}" srcOrd="24" destOrd="0" presId="urn:microsoft.com/office/officeart/2005/8/layout/list1"/>
    <dgm:cxn modelId="{FE2D3156-9D84-4560-8344-286C43106746}" type="presParOf" srcId="{015B92F0-AE56-417E-87F0-F5FFE5960EC1}" destId="{27C1C829-5BAC-4019-8DDC-34F48338E10B}" srcOrd="0" destOrd="0" presId="urn:microsoft.com/office/officeart/2005/8/layout/list1"/>
    <dgm:cxn modelId="{28F8C842-2C70-47E2-9185-DF589FB99550}" type="presParOf" srcId="{015B92F0-AE56-417E-87F0-F5FFE5960EC1}" destId="{E19FC53B-359F-46F8-A360-CB3CBF3F495B}" srcOrd="1" destOrd="0" presId="urn:microsoft.com/office/officeart/2005/8/layout/list1"/>
    <dgm:cxn modelId="{17174F73-2B25-4F68-BBB8-F45F9C4B1AF1}" type="presParOf" srcId="{345391FE-3748-4348-8EDA-A51903D6037F}" destId="{D0472890-5DB5-4C23-A9CE-6AA1724591DE}" srcOrd="25" destOrd="0" presId="urn:microsoft.com/office/officeart/2005/8/layout/list1"/>
    <dgm:cxn modelId="{E1D282DD-5B0D-400F-B495-F9E5BF7095FE}" type="presParOf" srcId="{345391FE-3748-4348-8EDA-A51903D6037F}" destId="{6404B165-3B37-4B82-8251-D9FF2C1D8220}" srcOrd="26" destOrd="0" presId="urn:microsoft.com/office/officeart/2005/8/layout/list1"/>
    <dgm:cxn modelId="{DEFF3F1A-4984-4AB1-A51F-5C53363A974A}" type="presParOf" srcId="{345391FE-3748-4348-8EDA-A51903D6037F}" destId="{000FEA6A-E7B9-4F55-95C3-430A0D049EED}" srcOrd="27" destOrd="0" presId="urn:microsoft.com/office/officeart/2005/8/layout/list1"/>
    <dgm:cxn modelId="{23B23BC7-A917-4432-943B-E679F062A248}" type="presParOf" srcId="{345391FE-3748-4348-8EDA-A51903D6037F}" destId="{36F24AC9-B936-4863-8876-AFE8628A2681}" srcOrd="28" destOrd="0" presId="urn:microsoft.com/office/officeart/2005/8/layout/list1"/>
    <dgm:cxn modelId="{A5799E38-2445-4A5F-AEB6-3DA61666AACD}" type="presParOf" srcId="{36F24AC9-B936-4863-8876-AFE8628A2681}" destId="{C3AB2322-BB08-477F-8433-A05305BCA59A}" srcOrd="0" destOrd="0" presId="urn:microsoft.com/office/officeart/2005/8/layout/list1"/>
    <dgm:cxn modelId="{C306545E-F57F-4089-A0EF-FBF58B80A1B3}" type="presParOf" srcId="{36F24AC9-B936-4863-8876-AFE8628A2681}" destId="{898DC1C2-A1AA-40E2-BDA3-6B21DEB8DB0E}" srcOrd="1" destOrd="0" presId="urn:microsoft.com/office/officeart/2005/8/layout/list1"/>
    <dgm:cxn modelId="{1F561387-2B76-4798-BB60-B500AE37D211}" type="presParOf" srcId="{345391FE-3748-4348-8EDA-A51903D6037F}" destId="{591BB169-F66A-400B-BBEE-50F09720788B}" srcOrd="29" destOrd="0" presId="urn:microsoft.com/office/officeart/2005/8/layout/list1"/>
    <dgm:cxn modelId="{9D109BEF-591C-4E75-9A94-3F7C878832AB}" type="presParOf" srcId="{345391FE-3748-4348-8EDA-A51903D6037F}" destId="{ED10BD4D-30C0-4780-8C91-AB961B0F0A80}" srcOrd="30" destOrd="0" presId="urn:microsoft.com/office/officeart/2005/8/layout/list1"/>
    <dgm:cxn modelId="{3FA45EAD-BE85-43C9-9093-0D5292870238}" type="presParOf" srcId="{345391FE-3748-4348-8EDA-A51903D6037F}" destId="{F0D5F73C-8197-495E-9414-647C7739E08D}" srcOrd="31" destOrd="0" presId="urn:microsoft.com/office/officeart/2005/8/layout/list1"/>
    <dgm:cxn modelId="{59C2F8C1-6CCD-4148-B597-040EC5CCB354}" type="presParOf" srcId="{345391FE-3748-4348-8EDA-A51903D6037F}" destId="{2D7FF742-DAD6-4505-A9C2-72FC0F97DE93}" srcOrd="32" destOrd="0" presId="urn:microsoft.com/office/officeart/2005/8/layout/list1"/>
    <dgm:cxn modelId="{6255B8B2-872B-4292-A2BA-CAAB630708E8}" type="presParOf" srcId="{2D7FF742-DAD6-4505-A9C2-72FC0F97DE93}" destId="{E4E48EEE-4729-4310-856F-51DFC88FE41C}" srcOrd="0" destOrd="0" presId="urn:microsoft.com/office/officeart/2005/8/layout/list1"/>
    <dgm:cxn modelId="{45A14733-ED5A-4601-8D1B-8DA76B8F2153}" type="presParOf" srcId="{2D7FF742-DAD6-4505-A9C2-72FC0F97DE93}" destId="{844B4DFD-C1D8-4D42-99B3-D3A9E2B7E046}" srcOrd="1" destOrd="0" presId="urn:microsoft.com/office/officeart/2005/8/layout/list1"/>
    <dgm:cxn modelId="{AF7FE229-B8D5-41EF-83C2-9DABB0AE8356}" type="presParOf" srcId="{345391FE-3748-4348-8EDA-A51903D6037F}" destId="{7136981D-2ABE-4F7C-BA4B-5E553094C72D}" srcOrd="33" destOrd="0" presId="urn:microsoft.com/office/officeart/2005/8/layout/list1"/>
    <dgm:cxn modelId="{8E195160-8716-45C2-8BF8-57264D777216}" type="presParOf" srcId="{345391FE-3748-4348-8EDA-A51903D6037F}" destId="{2BB7EA66-FB9F-4804-B4FF-C9FCD0A54102}"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69191"/>
          <a:ext cx="6545199" cy="110565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6.1 User authentication and access control</a:t>
          </a:r>
        </a:p>
      </dsp:txBody>
      <dsp:txXfrm>
        <a:off x="53973" y="123164"/>
        <a:ext cx="6437253" cy="997704"/>
      </dsp:txXfrm>
    </dsp:sp>
    <dsp:sp modelId="{63F419CB-99ED-478E-9FD9-ADE137A62DAC}">
      <dsp:nvSpPr>
        <dsp:cNvPr id="0" name=""/>
        <dsp:cNvSpPr/>
      </dsp:nvSpPr>
      <dsp:spPr>
        <a:xfrm>
          <a:off x="0" y="1261241"/>
          <a:ext cx="6545199" cy="1105650"/>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6.2 Patch management and software updates</a:t>
          </a:r>
        </a:p>
      </dsp:txBody>
      <dsp:txXfrm>
        <a:off x="53973" y="1315214"/>
        <a:ext cx="6437253" cy="997704"/>
      </dsp:txXfrm>
    </dsp:sp>
    <dsp:sp modelId="{91D56A3B-6BE0-4F22-81FC-B883B539680D}">
      <dsp:nvSpPr>
        <dsp:cNvPr id="0" name=""/>
        <dsp:cNvSpPr/>
      </dsp:nvSpPr>
      <dsp:spPr>
        <a:xfrm>
          <a:off x="0" y="2453291"/>
          <a:ext cx="6545199" cy="1105650"/>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6.3 Antivirus and anti-malware solutions</a:t>
          </a:r>
        </a:p>
      </dsp:txBody>
      <dsp:txXfrm>
        <a:off x="53973" y="2507264"/>
        <a:ext cx="6437253" cy="997704"/>
      </dsp:txXfrm>
    </dsp:sp>
    <dsp:sp modelId="{8DB1517A-FEEC-463B-9469-4D6B319D98D9}">
      <dsp:nvSpPr>
        <dsp:cNvPr id="0" name=""/>
        <dsp:cNvSpPr/>
      </dsp:nvSpPr>
      <dsp:spPr>
        <a:xfrm>
          <a:off x="0" y="3645341"/>
          <a:ext cx="6545199" cy="1105650"/>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6.4 Incident response and recovery</a:t>
          </a:r>
        </a:p>
      </dsp:txBody>
      <dsp:txXfrm>
        <a:off x="53973" y="3699314"/>
        <a:ext cx="6437253" cy="9977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9F19C4-912A-4813-8C7C-3AE6EBE35C2C}">
      <dsp:nvSpPr>
        <dsp:cNvPr id="0" name=""/>
        <dsp:cNvSpPr/>
      </dsp:nvSpPr>
      <dsp:spPr>
        <a:xfrm>
          <a:off x="0" y="282753"/>
          <a:ext cx="8128000" cy="3276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61D99B-2D4F-44FD-9699-BEEBDC068DAD}">
      <dsp:nvSpPr>
        <dsp:cNvPr id="0" name=""/>
        <dsp:cNvSpPr/>
      </dsp:nvSpPr>
      <dsp:spPr>
        <a:xfrm>
          <a:off x="406400" y="90873"/>
          <a:ext cx="5689600" cy="38376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t>Form a special incident response team.</a:t>
          </a:r>
        </a:p>
      </dsp:txBody>
      <dsp:txXfrm>
        <a:off x="425134" y="109607"/>
        <a:ext cx="5652132" cy="346292"/>
      </dsp:txXfrm>
    </dsp:sp>
    <dsp:sp modelId="{BA31D6F3-856C-4CAA-A68A-261E3003D10A}">
      <dsp:nvSpPr>
        <dsp:cNvPr id="0" name=""/>
        <dsp:cNvSpPr/>
      </dsp:nvSpPr>
      <dsp:spPr>
        <a:xfrm>
          <a:off x="0" y="872433"/>
          <a:ext cx="8128000"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81FB93-E547-466E-84BE-37D31B04A024}">
      <dsp:nvSpPr>
        <dsp:cNvPr id="0" name=""/>
        <dsp:cNvSpPr/>
      </dsp:nvSpPr>
      <dsp:spPr>
        <a:xfrm>
          <a:off x="406400" y="680553"/>
          <a:ext cx="5689600" cy="38376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Determine the essential resources and elements.</a:t>
          </a:r>
        </a:p>
      </dsp:txBody>
      <dsp:txXfrm>
        <a:off x="425134" y="699287"/>
        <a:ext cx="5652132" cy="346292"/>
      </dsp:txXfrm>
    </dsp:sp>
    <dsp:sp modelId="{8740F56C-F9C3-43CB-8372-7DB9538A2DDA}">
      <dsp:nvSpPr>
        <dsp:cNvPr id="0" name=""/>
        <dsp:cNvSpPr/>
      </dsp:nvSpPr>
      <dsp:spPr>
        <a:xfrm>
          <a:off x="0" y="1462113"/>
          <a:ext cx="8128000" cy="3276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CD2B7C-6543-4145-978B-1B4E044AA6E4}">
      <dsp:nvSpPr>
        <dsp:cNvPr id="0" name=""/>
        <dsp:cNvSpPr/>
      </dsp:nvSpPr>
      <dsp:spPr>
        <a:xfrm>
          <a:off x="406400" y="1270233"/>
          <a:ext cx="5689600" cy="38376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Make the plan for responding to incidents.</a:t>
          </a:r>
        </a:p>
      </dsp:txBody>
      <dsp:txXfrm>
        <a:off x="425134" y="1288967"/>
        <a:ext cx="5652132" cy="346292"/>
      </dsp:txXfrm>
    </dsp:sp>
    <dsp:sp modelId="{FB1ED43B-996C-4FE9-BAA2-EAB882A7359B}">
      <dsp:nvSpPr>
        <dsp:cNvPr id="0" name=""/>
        <dsp:cNvSpPr/>
      </dsp:nvSpPr>
      <dsp:spPr>
        <a:xfrm>
          <a:off x="0" y="2051793"/>
          <a:ext cx="8128000" cy="3276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0D5741-5FC5-457C-AB39-D004A08621AB}">
      <dsp:nvSpPr>
        <dsp:cNvPr id="0" name=""/>
        <dsp:cNvSpPr/>
      </dsp:nvSpPr>
      <dsp:spPr>
        <a:xfrm>
          <a:off x="406400" y="1859913"/>
          <a:ext cx="5689600" cy="38376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All staff members should receive training.</a:t>
          </a:r>
        </a:p>
      </dsp:txBody>
      <dsp:txXfrm>
        <a:off x="425134" y="1878647"/>
        <a:ext cx="5652132" cy="346292"/>
      </dsp:txXfrm>
    </dsp:sp>
    <dsp:sp modelId="{3A4F06E6-889F-4775-A821-BCF1511B42D4}">
      <dsp:nvSpPr>
        <dsp:cNvPr id="0" name=""/>
        <dsp:cNvSpPr/>
      </dsp:nvSpPr>
      <dsp:spPr>
        <a:xfrm>
          <a:off x="0" y="2641473"/>
          <a:ext cx="8128000" cy="3276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765EC79-26DD-4BD7-93AE-668D3994F65F}">
      <dsp:nvSpPr>
        <dsp:cNvPr id="0" name=""/>
        <dsp:cNvSpPr/>
      </dsp:nvSpPr>
      <dsp:spPr>
        <a:xfrm>
          <a:off x="406400" y="2449593"/>
          <a:ext cx="5689600" cy="38376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Determine which factor led to the occurrence.</a:t>
          </a:r>
        </a:p>
      </dsp:txBody>
      <dsp:txXfrm>
        <a:off x="425134" y="2468327"/>
        <a:ext cx="5652132" cy="346292"/>
      </dsp:txXfrm>
    </dsp:sp>
    <dsp:sp modelId="{E0D087CF-0C39-4700-8205-6528BB5987CF}">
      <dsp:nvSpPr>
        <dsp:cNvPr id="0" name=""/>
        <dsp:cNvSpPr/>
      </dsp:nvSpPr>
      <dsp:spPr>
        <a:xfrm>
          <a:off x="0" y="3231153"/>
          <a:ext cx="8128000" cy="3276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DBA203-1A94-444F-99F1-4F2FB2F97E61}">
      <dsp:nvSpPr>
        <dsp:cNvPr id="0" name=""/>
        <dsp:cNvSpPr/>
      </dsp:nvSpPr>
      <dsp:spPr>
        <a:xfrm>
          <a:off x="406400" y="3039273"/>
          <a:ext cx="5689600" cy="38376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Limit, intensify, or eliminate.</a:t>
          </a:r>
        </a:p>
      </dsp:txBody>
      <dsp:txXfrm>
        <a:off x="425134" y="3058007"/>
        <a:ext cx="5652132" cy="346292"/>
      </dsp:txXfrm>
    </dsp:sp>
    <dsp:sp modelId="{6404B165-3B37-4B82-8251-D9FF2C1D8220}">
      <dsp:nvSpPr>
        <dsp:cNvPr id="0" name=""/>
        <dsp:cNvSpPr/>
      </dsp:nvSpPr>
      <dsp:spPr>
        <a:xfrm>
          <a:off x="0" y="3820833"/>
          <a:ext cx="8128000" cy="3276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9FC53B-359F-46F8-A360-CB3CBF3F495B}">
      <dsp:nvSpPr>
        <dsp:cNvPr id="0" name=""/>
        <dsp:cNvSpPr/>
      </dsp:nvSpPr>
      <dsp:spPr>
        <a:xfrm>
          <a:off x="406400" y="3628953"/>
          <a:ext cx="5689600" cy="38376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dirty="0"/>
            <a:t>Assess the damage.</a:t>
          </a:r>
        </a:p>
      </dsp:txBody>
      <dsp:txXfrm>
        <a:off x="425134" y="3647687"/>
        <a:ext cx="5652132" cy="346292"/>
      </dsp:txXfrm>
    </dsp:sp>
    <dsp:sp modelId="{ED10BD4D-30C0-4780-8C91-AB961B0F0A80}">
      <dsp:nvSpPr>
        <dsp:cNvPr id="0" name=""/>
        <dsp:cNvSpPr/>
      </dsp:nvSpPr>
      <dsp:spPr>
        <a:xfrm>
          <a:off x="0" y="4410513"/>
          <a:ext cx="8128000" cy="3276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8DC1C2-A1AA-40E2-BDA3-6B21DEB8DB0E}">
      <dsp:nvSpPr>
        <dsp:cNvPr id="0" name=""/>
        <dsp:cNvSpPr/>
      </dsp:nvSpPr>
      <dsp:spPr>
        <a:xfrm>
          <a:off x="406400" y="4218633"/>
          <a:ext cx="5689600" cy="38376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Communicate to each other.</a:t>
          </a:r>
        </a:p>
      </dsp:txBody>
      <dsp:txXfrm>
        <a:off x="425134" y="4237367"/>
        <a:ext cx="5652132" cy="346292"/>
      </dsp:txXfrm>
    </dsp:sp>
    <dsp:sp modelId="{2BB7EA66-FB9F-4804-B4FF-C9FCD0A54102}">
      <dsp:nvSpPr>
        <dsp:cNvPr id="0" name=""/>
        <dsp:cNvSpPr/>
      </dsp:nvSpPr>
      <dsp:spPr>
        <a:xfrm>
          <a:off x="0" y="5000193"/>
          <a:ext cx="8128000" cy="3276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4B4DFD-C1D8-4D42-99B3-D3A9E2B7E046}">
      <dsp:nvSpPr>
        <dsp:cNvPr id="0" name=""/>
        <dsp:cNvSpPr/>
      </dsp:nvSpPr>
      <dsp:spPr>
        <a:xfrm>
          <a:off x="406400" y="4808313"/>
          <a:ext cx="5689600" cy="38376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None/>
          </a:pPr>
          <a:r>
            <a:rPr lang="en-US" sz="1300" kern="1200"/>
            <a:t>Recover and monitor.</a:t>
          </a:r>
        </a:p>
      </dsp:txBody>
      <dsp:txXfrm>
        <a:off x="425134" y="4827047"/>
        <a:ext cx="565213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System Security</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6.2 Patch management and software updates</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366095-C55F-8EA7-9E61-760C6DE559B6}"/>
              </a:ext>
            </a:extLst>
          </p:cNvPr>
          <p:cNvSpPr txBox="1"/>
          <p:nvPr/>
        </p:nvSpPr>
        <p:spPr>
          <a:xfrm>
            <a:off x="1759527" y="1122471"/>
            <a:ext cx="9743496" cy="4197559"/>
          </a:xfrm>
          <a:prstGeom prst="rect">
            <a:avLst/>
          </a:prstGeom>
          <a:noFill/>
        </p:spPr>
        <p:txBody>
          <a:bodyPr wrap="square">
            <a:spAutoFit/>
          </a:bodyPr>
          <a:lstStyle/>
          <a:p>
            <a:pPr>
              <a:lnSpc>
                <a:spcPct val="150000"/>
              </a:lnSpc>
            </a:pPr>
            <a:r>
              <a:rPr lang="en-US" dirty="0"/>
              <a:t>A patch is a piece of code (typically comprised of one or more files) that a software developer develops to update and fix a file or application. Patches are designed to enhance the functionality and resolve issues with computer programs and operating systems. They don't function on Mac computers, but they can be used on Windows and Linux systems.</a:t>
            </a:r>
          </a:p>
          <a:p>
            <a:pPr>
              <a:lnSpc>
                <a:spcPct val="150000"/>
              </a:lnSpc>
            </a:pPr>
            <a:endParaRPr lang="en-US" dirty="0"/>
          </a:p>
          <a:p>
            <a:pPr>
              <a:lnSpc>
                <a:spcPct val="150000"/>
              </a:lnSpc>
            </a:pPr>
            <a:r>
              <a:rPr lang="en-US" dirty="0"/>
              <a:t>Types of Patches:</a:t>
            </a:r>
          </a:p>
          <a:p>
            <a:pPr marL="285750" indent="-285750">
              <a:lnSpc>
                <a:spcPct val="150000"/>
              </a:lnSpc>
              <a:buFont typeface="Arial" panose="020B0604020202020204" pitchFamily="34" charset="0"/>
              <a:buChar char="•"/>
            </a:pPr>
            <a:r>
              <a:rPr lang="en-US" dirty="0"/>
              <a:t>General Distribution Release (GDR): is an update that includes fixes for verified and reported problems. </a:t>
            </a:r>
          </a:p>
          <a:p>
            <a:pPr marL="285750" indent="-285750">
              <a:lnSpc>
                <a:spcPct val="150000"/>
              </a:lnSpc>
              <a:buFont typeface="Arial" panose="020B0604020202020204" pitchFamily="34" charset="0"/>
              <a:buChar char="•"/>
            </a:pPr>
            <a:r>
              <a:rPr lang="en-US" dirty="0"/>
              <a:t>security-only distribution release (SDR) is made available via Microsoft Update. When applicable, fixes and improvements will be included in the upcoming GDR branch release.</a:t>
            </a:r>
          </a:p>
        </p:txBody>
      </p:sp>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Patch Management?</a:t>
            </a:r>
          </a:p>
        </p:txBody>
      </p:sp>
    </p:spTree>
    <p:extLst>
      <p:ext uri="{BB962C8B-B14F-4D97-AF65-F5344CB8AC3E}">
        <p14:creationId xmlns:p14="http://schemas.microsoft.com/office/powerpoint/2010/main" val="389507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3513C7-91C3-3A8D-B86F-DF988DDA47B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Importance of Patch Management</a:t>
            </a:r>
          </a:p>
        </p:txBody>
      </p:sp>
      <p:sp>
        <p:nvSpPr>
          <p:cNvPr id="8" name="TextBox 7">
            <a:extLst>
              <a:ext uri="{FF2B5EF4-FFF2-40B4-BE49-F238E27FC236}">
                <a16:creationId xmlns:a16="http://schemas.microsoft.com/office/drawing/2014/main" id="{E2B675BF-58E5-EBCE-58DE-3DE884593E45}"/>
              </a:ext>
            </a:extLst>
          </p:cNvPr>
          <p:cNvSpPr txBox="1"/>
          <p:nvPr/>
        </p:nvSpPr>
        <p:spPr>
          <a:xfrm>
            <a:off x="1484310" y="1330220"/>
            <a:ext cx="10018713"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Fixing Vulnerabilities: </a:t>
            </a:r>
            <a:r>
              <a:rPr lang="en-US" dirty="0"/>
              <a:t>Security loopholes that an attacker could exploit are frequently fixed by patches. Patching on time lowers the chance of data theft, security lapses, and other web-based risks.</a:t>
            </a:r>
          </a:p>
          <a:p>
            <a:pPr marL="285750" indent="-285750">
              <a:lnSpc>
                <a:spcPct val="150000"/>
              </a:lnSpc>
              <a:buFont typeface="Arial" panose="020B0604020202020204" pitchFamily="34" charset="0"/>
              <a:buChar char="•"/>
            </a:pPr>
            <a:r>
              <a:rPr lang="en-US" b="1" dirty="0"/>
              <a:t>Enhancing Functionality: </a:t>
            </a:r>
            <a:r>
              <a:rPr lang="en-US" dirty="0"/>
              <a:t>Patches can improve system stability and user experience by adding new features, enhancing program performance, or fixing existing weaknesses.</a:t>
            </a:r>
          </a:p>
          <a:p>
            <a:pPr marL="285750" indent="-285750">
              <a:lnSpc>
                <a:spcPct val="150000"/>
              </a:lnSpc>
              <a:buFont typeface="Arial" panose="020B0604020202020204" pitchFamily="34" charset="0"/>
              <a:buChar char="•"/>
            </a:pPr>
            <a:r>
              <a:rPr lang="en-US" b="1" dirty="0"/>
              <a:t>Compliance: </a:t>
            </a:r>
            <a:r>
              <a:rPr lang="en-US" dirty="0"/>
              <a:t>Keeping systems up to date is mandated by regulations in several businesses. Organizations can adhere to these rules with the use of efficient patch management.</a:t>
            </a:r>
          </a:p>
          <a:p>
            <a:pPr marL="285750" indent="-285750">
              <a:lnSpc>
                <a:spcPct val="150000"/>
              </a:lnSpc>
              <a:buFont typeface="Arial" panose="020B0604020202020204" pitchFamily="34" charset="0"/>
              <a:buChar char="•"/>
            </a:pPr>
            <a:r>
              <a:rPr lang="en-US" b="1" dirty="0"/>
              <a:t>Risk management: </a:t>
            </a:r>
            <a:r>
              <a:rPr lang="en-US" dirty="0"/>
              <a:t>Patch management helps to mitigate a variety of operational and security risks by lowering vulnerabilities and enhancing system performance.</a:t>
            </a:r>
          </a:p>
          <a:p>
            <a:pPr marL="285750" indent="-285750">
              <a:lnSpc>
                <a:spcPct val="150000"/>
              </a:lnSpc>
              <a:buFont typeface="Arial" panose="020B0604020202020204" pitchFamily="34" charset="0"/>
              <a:buChar char="•"/>
            </a:pPr>
            <a:r>
              <a:rPr lang="en-US" b="1" dirty="0"/>
              <a:t>Cost-effectiveness: </a:t>
            </a:r>
            <a:r>
              <a:rPr lang="en-US" dirty="0"/>
              <a:t>Proactively addressing problems with patches helps avert more serious ones that could necessitate costly solutions or result in downtime.</a:t>
            </a:r>
          </a:p>
        </p:txBody>
      </p:sp>
    </p:spTree>
    <p:extLst>
      <p:ext uri="{BB962C8B-B14F-4D97-AF65-F5344CB8AC3E}">
        <p14:creationId xmlns:p14="http://schemas.microsoft.com/office/powerpoint/2010/main" val="160160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ABFEC-3F8F-FEA6-048E-F151FE31A4BD}"/>
              </a:ext>
            </a:extLst>
          </p:cNvPr>
          <p:cNvSpPr txBox="1"/>
          <p:nvPr/>
        </p:nvSpPr>
        <p:spPr>
          <a:xfrm>
            <a:off x="2010431" y="1320036"/>
            <a:ext cx="8966469"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Bug Fix Patches: Address specific bugs or issues within software.</a:t>
            </a:r>
          </a:p>
          <a:p>
            <a:pPr marL="285750" indent="-285750">
              <a:lnSpc>
                <a:spcPct val="150000"/>
              </a:lnSpc>
              <a:buFont typeface="Arial" panose="020B0604020202020204" pitchFamily="34" charset="0"/>
              <a:buChar char="•"/>
            </a:pPr>
            <a:r>
              <a:rPr lang="en-US" dirty="0"/>
              <a:t>Security Patches: Fix security vulnerabilities.</a:t>
            </a:r>
          </a:p>
          <a:p>
            <a:pPr marL="285750" indent="-285750">
              <a:lnSpc>
                <a:spcPct val="150000"/>
              </a:lnSpc>
              <a:buFont typeface="Arial" panose="020B0604020202020204" pitchFamily="34" charset="0"/>
              <a:buChar char="•"/>
            </a:pPr>
            <a:r>
              <a:rPr lang="en-US" dirty="0"/>
              <a:t>Feature Patches: Add new features or improve existing ones.</a:t>
            </a:r>
          </a:p>
          <a:p>
            <a:pPr marL="285750" indent="-285750">
              <a:lnSpc>
                <a:spcPct val="150000"/>
              </a:lnSpc>
              <a:buFont typeface="Arial" panose="020B0604020202020204" pitchFamily="34" charset="0"/>
              <a:buChar char="•"/>
            </a:pPr>
            <a:r>
              <a:rPr lang="en-US" dirty="0"/>
              <a:t>Performance Patches: Enhance the performance of software.</a:t>
            </a:r>
          </a:p>
        </p:txBody>
      </p:sp>
      <p:sp>
        <p:nvSpPr>
          <p:cNvPr id="4" name="Title 1">
            <a:extLst>
              <a:ext uri="{FF2B5EF4-FFF2-40B4-BE49-F238E27FC236}">
                <a16:creationId xmlns:a16="http://schemas.microsoft.com/office/drawing/2014/main" id="{8C00D536-50A3-D7F6-7377-E5AA46C1321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 of Patches</a:t>
            </a:r>
          </a:p>
        </p:txBody>
      </p:sp>
      <p:sp>
        <p:nvSpPr>
          <p:cNvPr id="5" name="TextBox 4">
            <a:extLst>
              <a:ext uri="{FF2B5EF4-FFF2-40B4-BE49-F238E27FC236}">
                <a16:creationId xmlns:a16="http://schemas.microsoft.com/office/drawing/2014/main" id="{1161DAB9-027F-0C42-761C-806C8949D1C9}"/>
              </a:ext>
            </a:extLst>
          </p:cNvPr>
          <p:cNvSpPr txBox="1"/>
          <p:nvPr/>
        </p:nvSpPr>
        <p:spPr>
          <a:xfrm>
            <a:off x="2010431" y="3999681"/>
            <a:ext cx="8966469"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WSUS (Windows Server Update Services)</a:t>
            </a:r>
          </a:p>
          <a:p>
            <a:pPr marL="285750" indent="-285750">
              <a:lnSpc>
                <a:spcPct val="150000"/>
              </a:lnSpc>
              <a:buFont typeface="Arial" panose="020B0604020202020204" pitchFamily="34" charset="0"/>
              <a:buChar char="•"/>
            </a:pPr>
            <a:r>
              <a:rPr lang="en-US" dirty="0"/>
              <a:t>SCCM (System Center Configuration Manager)</a:t>
            </a:r>
          </a:p>
          <a:p>
            <a:pPr marL="285750" indent="-285750">
              <a:lnSpc>
                <a:spcPct val="150000"/>
              </a:lnSpc>
              <a:buFont typeface="Arial" panose="020B0604020202020204" pitchFamily="34" charset="0"/>
              <a:buChar char="•"/>
            </a:pPr>
            <a:r>
              <a:rPr lang="en-US" dirty="0"/>
              <a:t>Third-party tools (e.g., SolarWinds, ManageEngine)</a:t>
            </a:r>
          </a:p>
        </p:txBody>
      </p:sp>
      <p:sp>
        <p:nvSpPr>
          <p:cNvPr id="6" name="Title 1">
            <a:extLst>
              <a:ext uri="{FF2B5EF4-FFF2-40B4-BE49-F238E27FC236}">
                <a16:creationId xmlns:a16="http://schemas.microsoft.com/office/drawing/2014/main" id="{95D45763-B9C5-7973-3047-DAC90B10402A}"/>
              </a:ext>
            </a:extLst>
          </p:cNvPr>
          <p:cNvSpPr txBox="1">
            <a:spLocks/>
          </p:cNvSpPr>
          <p:nvPr/>
        </p:nvSpPr>
        <p:spPr>
          <a:xfrm>
            <a:off x="1484310" y="3250132"/>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Tools for Patch Management</a:t>
            </a:r>
          </a:p>
        </p:txBody>
      </p:sp>
    </p:spTree>
    <p:extLst>
      <p:ext uri="{BB962C8B-B14F-4D97-AF65-F5344CB8AC3E}">
        <p14:creationId xmlns:p14="http://schemas.microsoft.com/office/powerpoint/2010/main" val="991665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ABFEC-3F8F-FEA6-048E-F151FE31A4BD}"/>
              </a:ext>
            </a:extLst>
          </p:cNvPr>
          <p:cNvSpPr txBox="1"/>
          <p:nvPr/>
        </p:nvSpPr>
        <p:spPr>
          <a:xfrm>
            <a:off x="2010431" y="1320036"/>
            <a:ext cx="8966469" cy="12890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Compatibility issues</a:t>
            </a:r>
          </a:p>
          <a:p>
            <a:pPr marL="285750" indent="-285750">
              <a:lnSpc>
                <a:spcPct val="150000"/>
              </a:lnSpc>
              <a:buFont typeface="Arial" panose="020B0604020202020204" pitchFamily="34" charset="0"/>
              <a:buChar char="•"/>
            </a:pPr>
            <a:r>
              <a:rPr lang="en-US" dirty="0"/>
              <a:t>Downtime and disruption</a:t>
            </a:r>
          </a:p>
          <a:p>
            <a:pPr marL="285750" indent="-285750">
              <a:lnSpc>
                <a:spcPct val="150000"/>
              </a:lnSpc>
              <a:buFont typeface="Arial" panose="020B0604020202020204" pitchFamily="34" charset="0"/>
              <a:buChar char="•"/>
            </a:pPr>
            <a:r>
              <a:rPr lang="en-US" dirty="0"/>
              <a:t>Keeping track of patches</a:t>
            </a:r>
          </a:p>
        </p:txBody>
      </p:sp>
      <p:sp>
        <p:nvSpPr>
          <p:cNvPr id="4" name="Title 1">
            <a:extLst>
              <a:ext uri="{FF2B5EF4-FFF2-40B4-BE49-F238E27FC236}">
                <a16:creationId xmlns:a16="http://schemas.microsoft.com/office/drawing/2014/main" id="{8C00D536-50A3-D7F6-7377-E5AA46C1321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Challenges in Patch Management</a:t>
            </a:r>
          </a:p>
        </p:txBody>
      </p:sp>
      <p:sp>
        <p:nvSpPr>
          <p:cNvPr id="5" name="TextBox 4">
            <a:extLst>
              <a:ext uri="{FF2B5EF4-FFF2-40B4-BE49-F238E27FC236}">
                <a16:creationId xmlns:a16="http://schemas.microsoft.com/office/drawing/2014/main" id="{1161DAB9-027F-0C42-761C-806C8949D1C9}"/>
              </a:ext>
            </a:extLst>
          </p:cNvPr>
          <p:cNvSpPr txBox="1"/>
          <p:nvPr/>
        </p:nvSpPr>
        <p:spPr>
          <a:xfrm>
            <a:off x="2010431" y="3999681"/>
            <a:ext cx="8966469"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Effective Strategies</a:t>
            </a:r>
          </a:p>
          <a:p>
            <a:pPr marL="285750" indent="-285750">
              <a:lnSpc>
                <a:spcPct val="150000"/>
              </a:lnSpc>
              <a:buFont typeface="Arial" panose="020B0604020202020204" pitchFamily="34" charset="0"/>
              <a:buChar char="•"/>
            </a:pPr>
            <a:r>
              <a:rPr lang="en-US" dirty="0"/>
              <a:t>Regular patch schedules</a:t>
            </a:r>
          </a:p>
          <a:p>
            <a:pPr marL="285750" indent="-285750">
              <a:lnSpc>
                <a:spcPct val="150000"/>
              </a:lnSpc>
              <a:buFont typeface="Arial" panose="020B0604020202020204" pitchFamily="34" charset="0"/>
              <a:buChar char="•"/>
            </a:pPr>
            <a:r>
              <a:rPr lang="en-US" dirty="0"/>
              <a:t>Automated patch management systems</a:t>
            </a:r>
          </a:p>
          <a:p>
            <a:pPr marL="285750" indent="-285750">
              <a:lnSpc>
                <a:spcPct val="150000"/>
              </a:lnSpc>
              <a:buFont typeface="Arial" panose="020B0604020202020204" pitchFamily="34" charset="0"/>
              <a:buChar char="•"/>
            </a:pPr>
            <a:r>
              <a:rPr lang="en-US" dirty="0"/>
              <a:t>Backup and restore plans</a:t>
            </a:r>
          </a:p>
        </p:txBody>
      </p:sp>
      <p:sp>
        <p:nvSpPr>
          <p:cNvPr id="6" name="Title 1">
            <a:extLst>
              <a:ext uri="{FF2B5EF4-FFF2-40B4-BE49-F238E27FC236}">
                <a16:creationId xmlns:a16="http://schemas.microsoft.com/office/drawing/2014/main" id="{95D45763-B9C5-7973-3047-DAC90B10402A}"/>
              </a:ext>
            </a:extLst>
          </p:cNvPr>
          <p:cNvSpPr txBox="1">
            <a:spLocks/>
          </p:cNvSpPr>
          <p:nvPr/>
        </p:nvSpPr>
        <p:spPr>
          <a:xfrm>
            <a:off x="1484310" y="3250132"/>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Best Practices for Patch Management</a:t>
            </a:r>
          </a:p>
        </p:txBody>
      </p:sp>
    </p:spTree>
    <p:extLst>
      <p:ext uri="{BB962C8B-B14F-4D97-AF65-F5344CB8AC3E}">
        <p14:creationId xmlns:p14="http://schemas.microsoft.com/office/powerpoint/2010/main" val="3755443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6.3 Antivirus and anti-malware solutions</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690119" y="1122471"/>
            <a:ext cx="9607094" cy="4613058"/>
          </a:xfrm>
          <a:prstGeom prst="rect">
            <a:avLst/>
          </a:prstGeom>
          <a:noFill/>
        </p:spPr>
        <p:txBody>
          <a:bodyPr wrap="square">
            <a:spAutoFit/>
          </a:bodyPr>
          <a:lstStyle/>
          <a:p>
            <a:pPr>
              <a:lnSpc>
                <a:spcPct val="150000"/>
              </a:lnSpc>
            </a:pPr>
            <a:r>
              <a:rPr lang="en-US" dirty="0"/>
              <a:t>Viruses:</a:t>
            </a:r>
          </a:p>
          <a:p>
            <a:pPr>
              <a:lnSpc>
                <a:spcPct val="150000"/>
              </a:lnSpc>
            </a:pPr>
            <a:r>
              <a:rPr lang="en-US" dirty="0"/>
              <a:t> A computer virus is a kind of malicious software (malware) that spreads by injecting a copy of itself into data files, other computer programs, or the hard drive's boot sector when it is executed. Upon successful replication, the impacted regions are referred to be "infected." Viruses frequently destroy data, interfere with system functions, and spread to other systems and harm the host device.</a:t>
            </a:r>
          </a:p>
          <a:p>
            <a:pPr>
              <a:lnSpc>
                <a:spcPct val="150000"/>
              </a:lnSpc>
            </a:pPr>
            <a:endParaRPr lang="en-US" dirty="0"/>
          </a:p>
          <a:p>
            <a:pPr>
              <a:lnSpc>
                <a:spcPct val="150000"/>
              </a:lnSpc>
            </a:pPr>
            <a:r>
              <a:rPr lang="en-US" dirty="0"/>
              <a:t>Malware:</a:t>
            </a:r>
          </a:p>
          <a:p>
            <a:pPr>
              <a:lnSpc>
                <a:spcPct val="150000"/>
              </a:lnSpc>
            </a:pPr>
            <a:r>
              <a:rPr lang="en-US" dirty="0"/>
              <a:t> Any software that is purposefully created to harm a computer, server, client, or computer network is referred to as malware, short for malicious software. Malware can be found in other applications, scripts, code, and active content. Malware can take many different forms, including as worms, Trojan horses, spyware, adware, ransomware, and more.</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Definitions of Viruses and Malware </a:t>
            </a:r>
          </a:p>
        </p:txBody>
      </p:sp>
    </p:spTree>
    <p:extLst>
      <p:ext uri="{BB962C8B-B14F-4D97-AF65-F5344CB8AC3E}">
        <p14:creationId xmlns:p14="http://schemas.microsoft.com/office/powerpoint/2010/main" val="63594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Benefits of a VPN (Virtual Private Network).</a:t>
            </a:r>
          </a:p>
        </p:txBody>
      </p:sp>
      <p:sp>
        <p:nvSpPr>
          <p:cNvPr id="9" name="TextBox 8">
            <a:extLst>
              <a:ext uri="{FF2B5EF4-FFF2-40B4-BE49-F238E27FC236}">
                <a16:creationId xmlns:a16="http://schemas.microsoft.com/office/drawing/2014/main" id="{9AEAE4FC-5CD2-DBF9-7B2A-42CCD7D4254A}"/>
              </a:ext>
            </a:extLst>
          </p:cNvPr>
          <p:cNvSpPr txBox="1"/>
          <p:nvPr/>
        </p:nvSpPr>
        <p:spPr>
          <a:xfrm>
            <a:off x="2252667" y="1094509"/>
            <a:ext cx="8455023" cy="5028556"/>
          </a:xfrm>
          <a:prstGeom prst="rect">
            <a:avLst/>
          </a:prstGeom>
          <a:noFill/>
        </p:spPr>
        <p:txBody>
          <a:bodyPr wrap="square">
            <a:spAutoFit/>
          </a:bodyPr>
          <a:lstStyle/>
          <a:p>
            <a:pPr>
              <a:lnSpc>
                <a:spcPct val="150000"/>
              </a:lnSpc>
            </a:pPr>
            <a:r>
              <a:rPr lang="en-US" dirty="0"/>
              <a:t>1. Secure Remote Access: </a:t>
            </a:r>
          </a:p>
          <a:p>
            <a:pPr marL="285750" indent="-285750">
              <a:lnSpc>
                <a:spcPct val="150000"/>
              </a:lnSpc>
              <a:buFont typeface="Arial" panose="020B0604020202020204" pitchFamily="34" charset="0"/>
              <a:buChar char="•"/>
            </a:pPr>
            <a:r>
              <a:rPr lang="en-US" dirty="0"/>
              <a:t>Virtual Private Networks (VPNs) allow users to safely access to a private network from a distance. This feature is particularly helpful for companies that have workers that work remotely. This guarantees that private information sent over the internet is protected from attackers and suspicious parties.</a:t>
            </a:r>
          </a:p>
          <a:p>
            <a:pPr>
              <a:lnSpc>
                <a:spcPct val="150000"/>
              </a:lnSpc>
            </a:pPr>
            <a:endParaRPr lang="en-US" dirty="0"/>
          </a:p>
          <a:p>
            <a:pPr>
              <a:lnSpc>
                <a:spcPct val="150000"/>
              </a:lnSpc>
            </a:pPr>
            <a:r>
              <a:rPr lang="en-US" dirty="0"/>
              <a:t>2. Cost-effective: </a:t>
            </a:r>
          </a:p>
          <a:p>
            <a:pPr marL="285750" indent="-285750">
              <a:lnSpc>
                <a:spcPct val="150000"/>
              </a:lnSpc>
              <a:buFont typeface="Arial" panose="020B0604020202020204" pitchFamily="34" charset="0"/>
              <a:buChar char="•"/>
            </a:pPr>
            <a:r>
              <a:rPr lang="en-US" dirty="0"/>
              <a:t>By utilizing a VPN, businesses can cut reduce the expenses related to setting up and keeping up private, physical networks. They can establish a private, secure communication channel using the current internet infrastructure in place of dedicated leased lines. Businesses with numerous remote offices or personnel that travel regularly will find this to be especially helpful.</a:t>
            </a:r>
          </a:p>
        </p:txBody>
      </p:sp>
    </p:spTree>
    <p:extLst>
      <p:ext uri="{BB962C8B-B14F-4D97-AF65-F5344CB8AC3E}">
        <p14:creationId xmlns:p14="http://schemas.microsoft.com/office/powerpoint/2010/main" val="67232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Malware </a:t>
            </a:r>
          </a:p>
        </p:txBody>
      </p:sp>
      <p:sp>
        <p:nvSpPr>
          <p:cNvPr id="9" name="TextBox 8">
            <a:extLst>
              <a:ext uri="{FF2B5EF4-FFF2-40B4-BE49-F238E27FC236}">
                <a16:creationId xmlns:a16="http://schemas.microsoft.com/office/drawing/2014/main" id="{9AEAE4FC-5CD2-DBF9-7B2A-42CCD7D4254A}"/>
              </a:ext>
            </a:extLst>
          </p:cNvPr>
          <p:cNvSpPr txBox="1"/>
          <p:nvPr/>
        </p:nvSpPr>
        <p:spPr>
          <a:xfrm>
            <a:off x="2252667" y="1094509"/>
            <a:ext cx="8455023" cy="5444054"/>
          </a:xfrm>
          <a:prstGeom prst="rect">
            <a:avLst/>
          </a:prstGeom>
          <a:noFill/>
        </p:spPr>
        <p:txBody>
          <a:bodyPr wrap="square">
            <a:spAutoFit/>
          </a:bodyPr>
          <a:lstStyle/>
          <a:p>
            <a:pPr marL="342900" indent="-342900">
              <a:lnSpc>
                <a:spcPct val="150000"/>
              </a:lnSpc>
              <a:buFont typeface="+mj-lt"/>
              <a:buAutoNum type="arabicPeriod"/>
            </a:pPr>
            <a:r>
              <a:rPr lang="en-US" dirty="0"/>
              <a:t>Virus: A parasite that clings to uncontaminated files and spreads to other files, frequently corrupting data and software.</a:t>
            </a:r>
          </a:p>
          <a:p>
            <a:pPr marL="342900" indent="-342900">
              <a:lnSpc>
                <a:spcPct val="150000"/>
              </a:lnSpc>
              <a:buFont typeface="+mj-lt"/>
              <a:buAutoNum type="arabicPeriod"/>
            </a:pPr>
            <a:r>
              <a:rPr lang="en-US" dirty="0"/>
              <a:t>Worm: Without attaching to files, worms spread over networks by taking advantage of security holes.</a:t>
            </a:r>
          </a:p>
          <a:p>
            <a:pPr marL="342900" indent="-342900">
              <a:lnSpc>
                <a:spcPct val="150000"/>
              </a:lnSpc>
              <a:buFont typeface="+mj-lt"/>
              <a:buAutoNum type="arabicPeriod"/>
            </a:pPr>
            <a:r>
              <a:rPr lang="en-US" dirty="0"/>
              <a:t>Trojan Horse: Poses as a trustworthy application to trick users into running it; frequently, it opens backdoors to allow illegal access.</a:t>
            </a:r>
          </a:p>
          <a:p>
            <a:pPr marL="342900" indent="-342900">
              <a:lnSpc>
                <a:spcPct val="150000"/>
              </a:lnSpc>
              <a:buFont typeface="+mj-lt"/>
              <a:buAutoNum type="arabicPeriod"/>
            </a:pPr>
            <a:r>
              <a:rPr lang="en-US" dirty="0"/>
              <a:t>Ransomware: encrypts information and requests money for the key to unlock it.</a:t>
            </a:r>
          </a:p>
          <a:p>
            <a:pPr marL="342900" indent="-342900">
              <a:lnSpc>
                <a:spcPct val="150000"/>
              </a:lnSpc>
              <a:buFont typeface="+mj-lt"/>
              <a:buAutoNum type="arabicPeriod"/>
            </a:pPr>
            <a:r>
              <a:rPr lang="en-US" dirty="0"/>
              <a:t>Spyware: Covertly observes user behavior, gathering information about browsing patterns, keystrokes, and personal data.</a:t>
            </a:r>
          </a:p>
          <a:p>
            <a:pPr marL="342900" indent="-342900">
              <a:lnSpc>
                <a:spcPct val="150000"/>
              </a:lnSpc>
              <a:buFont typeface="+mj-lt"/>
              <a:buAutoNum type="arabicPeriod"/>
            </a:pPr>
            <a:r>
              <a:rPr lang="en-US" dirty="0"/>
              <a:t>Adware: Software that downloads or automatically shows advertisements, frequently without the user's permission.</a:t>
            </a:r>
          </a:p>
          <a:p>
            <a:pPr marL="342900" indent="-342900">
              <a:lnSpc>
                <a:spcPct val="150000"/>
              </a:lnSpc>
              <a:buFont typeface="+mj-lt"/>
              <a:buAutoNum type="arabicPeriod"/>
            </a:pPr>
            <a:r>
              <a:rPr lang="en-US" dirty="0"/>
              <a:t>Rootkit: Grants elevated access to a computer while concealing its existence and that of additional malevolent processes.</a:t>
            </a:r>
          </a:p>
        </p:txBody>
      </p:sp>
    </p:spTree>
    <p:extLst>
      <p:ext uri="{BB962C8B-B14F-4D97-AF65-F5344CB8AC3E}">
        <p14:creationId xmlns:p14="http://schemas.microsoft.com/office/powerpoint/2010/main" val="305505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Anti Malware and Antivirus Solutions</a:t>
            </a:r>
          </a:p>
        </p:txBody>
      </p:sp>
      <p:sp>
        <p:nvSpPr>
          <p:cNvPr id="9" name="TextBox 8">
            <a:extLst>
              <a:ext uri="{FF2B5EF4-FFF2-40B4-BE49-F238E27FC236}">
                <a16:creationId xmlns:a16="http://schemas.microsoft.com/office/drawing/2014/main" id="{9AEAE4FC-5CD2-DBF9-7B2A-42CCD7D4254A}"/>
              </a:ext>
            </a:extLst>
          </p:cNvPr>
          <p:cNvSpPr txBox="1"/>
          <p:nvPr/>
        </p:nvSpPr>
        <p:spPr>
          <a:xfrm>
            <a:off x="2252667" y="1094509"/>
            <a:ext cx="8455023" cy="5028556"/>
          </a:xfrm>
          <a:prstGeom prst="rect">
            <a:avLst/>
          </a:prstGeom>
          <a:noFill/>
        </p:spPr>
        <p:txBody>
          <a:bodyPr wrap="square">
            <a:spAutoFit/>
          </a:bodyPr>
          <a:lstStyle/>
          <a:p>
            <a:pPr marL="342900" indent="-342900">
              <a:lnSpc>
                <a:spcPct val="150000"/>
              </a:lnSpc>
              <a:buFont typeface="+mj-lt"/>
              <a:buAutoNum type="arabicPeriod"/>
            </a:pPr>
            <a:r>
              <a:rPr lang="en-US" b="1" dirty="0"/>
              <a:t>Signature-based scanning</a:t>
            </a:r>
            <a:r>
              <a:rPr lang="en-US" dirty="0"/>
              <a:t>. This is the fundamental method that all antimalware programs—free and paid ones alike—use. A database of recognized viral signatures is necessary for signature-based scanners. The recentness of the signatures in the database determines how well the scanner performs.</a:t>
            </a:r>
          </a:p>
          <a:p>
            <a:pPr marL="342900" indent="-342900">
              <a:lnSpc>
                <a:spcPct val="150000"/>
              </a:lnSpc>
              <a:buFont typeface="+mj-lt"/>
              <a:buAutoNum type="arabicPeriod"/>
            </a:pPr>
            <a:r>
              <a:rPr lang="en-US" b="1" dirty="0"/>
              <a:t>Heuristic analysis</a:t>
            </a:r>
            <a:r>
              <a:rPr lang="en-US" dirty="0"/>
              <a:t>. By comparing viruses to one another, this finds similar viruses. Instead, then looking at the complete signature, it looks at portions of the malware's essential code. A virus can be found via heuristic scanning even if it is concealed by extra junk code.</a:t>
            </a:r>
          </a:p>
          <a:p>
            <a:pPr marL="342900" indent="-342900">
              <a:lnSpc>
                <a:spcPct val="150000"/>
              </a:lnSpc>
              <a:buFont typeface="+mj-lt"/>
              <a:buAutoNum type="arabicPeriod"/>
            </a:pPr>
            <a:r>
              <a:rPr lang="en-US" b="1" dirty="0"/>
              <a:t>Real-time behavioral monitoring solutions</a:t>
            </a:r>
            <a:r>
              <a:rPr lang="en-US" dirty="0"/>
              <a:t>. These look for unforeseen activities, like gigabytes of data being sent across the network by an application. It stops the activity and looks for the malware that is causing it. This method works well for finding malware without files.</a:t>
            </a:r>
          </a:p>
        </p:txBody>
      </p:sp>
    </p:spTree>
    <p:extLst>
      <p:ext uri="{BB962C8B-B14F-4D97-AF65-F5344CB8AC3E}">
        <p14:creationId xmlns:p14="http://schemas.microsoft.com/office/powerpoint/2010/main" val="276041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610" y="800007"/>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1323834174"/>
              </p:ext>
            </p:extLst>
          </p:nvPr>
        </p:nvGraphicFramePr>
        <p:xfrm>
          <a:off x="1150350" y="221910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User Authentication and Access Control</a:t>
                      </a:r>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Patch Management and Software Updates</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marL="0">
                        <a:lnSpc>
                          <a:spcPct val="200000"/>
                        </a:lnSpc>
                      </a:pPr>
                      <a:r>
                        <a:rPr lang="en-US" sz="1600" dirty="0">
                          <a:latin typeface="Times New Roman" panose="02020603050405020304" pitchFamily="18" charset="0"/>
                          <a:cs typeface="Times New Roman" panose="02020603050405020304" pitchFamily="18" charset="0"/>
                        </a:rPr>
                        <a:t>Antivirus and anti-malware solutions</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a:lnSpc>
                          <a:spcPct val="200000"/>
                        </a:lnSpc>
                      </a:pPr>
                      <a:r>
                        <a:rPr lang="en-US" sz="1600" dirty="0">
                          <a:latin typeface="Times New Roman" panose="02020603050405020304" pitchFamily="18" charset="0"/>
                          <a:cs typeface="Times New Roman" panose="02020603050405020304" pitchFamily="18" charset="0"/>
                        </a:rPr>
                        <a:t>Incident Response and Recovery</a:t>
                      </a: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1028435149"/>
              </p:ext>
            </p:extLst>
          </p:nvPr>
        </p:nvGraphicFramePr>
        <p:xfrm>
          <a:off x="1150350" y="121326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6</a:t>
                      </a:r>
                      <a:r>
                        <a:rPr lang="en-US" sz="1600" baseline="30000" dirty="0">
                          <a:latin typeface="Times New Roman" panose="02020603050405020304" pitchFamily="18" charset="0"/>
                          <a:cs typeface="Times New Roman" panose="02020603050405020304" pitchFamily="18" charset="0"/>
                        </a:rPr>
                        <a:t>st</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285237" y="985299"/>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Anti Malware and Antivirus Solutions</a:t>
            </a:r>
          </a:p>
        </p:txBody>
      </p:sp>
      <p:sp>
        <p:nvSpPr>
          <p:cNvPr id="9" name="TextBox 8">
            <a:extLst>
              <a:ext uri="{FF2B5EF4-FFF2-40B4-BE49-F238E27FC236}">
                <a16:creationId xmlns:a16="http://schemas.microsoft.com/office/drawing/2014/main" id="{9AEAE4FC-5CD2-DBF9-7B2A-42CCD7D4254A}"/>
              </a:ext>
            </a:extLst>
          </p:cNvPr>
          <p:cNvSpPr txBox="1"/>
          <p:nvPr/>
        </p:nvSpPr>
        <p:spPr>
          <a:xfrm>
            <a:off x="2252667" y="1181745"/>
            <a:ext cx="8455023" cy="873572"/>
          </a:xfrm>
          <a:prstGeom prst="rect">
            <a:avLst/>
          </a:prstGeom>
          <a:noFill/>
        </p:spPr>
        <p:txBody>
          <a:bodyPr wrap="square">
            <a:spAutoFit/>
          </a:bodyPr>
          <a:lstStyle/>
          <a:p>
            <a:pPr>
              <a:lnSpc>
                <a:spcPct val="150000"/>
              </a:lnSpc>
            </a:pPr>
            <a:r>
              <a:rPr lang="en-US" b="1" dirty="0"/>
              <a:t>Sandbox analysis</a:t>
            </a:r>
            <a:r>
              <a:rPr lang="en-US" dirty="0"/>
              <a:t>. This transfers suspicious files to a secured environment, such as a    sandbox, so that they can be activated and examined without endangering the network.</a:t>
            </a:r>
          </a:p>
        </p:txBody>
      </p:sp>
      <p:pic>
        <p:nvPicPr>
          <p:cNvPr id="3" name="Picture 2" descr="A diagram of a virus&#10;&#10;Description automatically generated">
            <a:extLst>
              <a:ext uri="{FF2B5EF4-FFF2-40B4-BE49-F238E27FC236}">
                <a16:creationId xmlns:a16="http://schemas.microsoft.com/office/drawing/2014/main" id="{B20AB797-A0D6-3580-3F1F-9D2F4011D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125" y="2960023"/>
            <a:ext cx="8455023" cy="2853570"/>
          </a:xfrm>
          <a:prstGeom prst="rect">
            <a:avLst/>
          </a:prstGeom>
        </p:spPr>
      </p:pic>
    </p:spTree>
    <p:extLst>
      <p:ext uri="{BB962C8B-B14F-4D97-AF65-F5344CB8AC3E}">
        <p14:creationId xmlns:p14="http://schemas.microsoft.com/office/powerpoint/2010/main" val="3332793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5E81C72-8893-20D3-24DA-85E3D2770E47}"/>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Popular Anti Malware Software’s Available </a:t>
            </a:r>
          </a:p>
        </p:txBody>
      </p:sp>
      <p:pic>
        <p:nvPicPr>
          <p:cNvPr id="10" name="Picture 9" descr="A group of logos on a black background&#10;&#10;Description automatically generated">
            <a:extLst>
              <a:ext uri="{FF2B5EF4-FFF2-40B4-BE49-F238E27FC236}">
                <a16:creationId xmlns:a16="http://schemas.microsoft.com/office/drawing/2014/main" id="{DD5D1F5E-D70F-B154-4D4C-A9D42E640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0068" y="1133993"/>
            <a:ext cx="8151864" cy="4590014"/>
          </a:xfrm>
          <a:prstGeom prst="rect">
            <a:avLst/>
          </a:prstGeom>
        </p:spPr>
      </p:pic>
    </p:spTree>
    <p:extLst>
      <p:ext uri="{BB962C8B-B14F-4D97-AF65-F5344CB8AC3E}">
        <p14:creationId xmlns:p14="http://schemas.microsoft.com/office/powerpoint/2010/main" val="67987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8459484"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Q1: </a:t>
            </a:r>
            <a:r>
              <a:rPr lang="en-GB" sz="2000" b="1" i="0" u="none" strike="noStrike" dirty="0">
                <a:effectLst/>
                <a:latin typeface="Times New Roman" panose="02020603050405020304" pitchFamily="18" charset="0"/>
                <a:cs typeface="Times New Roman" panose="02020603050405020304" pitchFamily="18" charset="0"/>
              </a:rPr>
              <a:t>What is multi-factor authentication (MFA) and why is it important?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3228945"/>
            <a:ext cx="8645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Q2: </a:t>
            </a:r>
            <a:r>
              <a:rPr lang="en-GB" sz="2000" b="1" i="0" u="none" strike="noStrike" dirty="0">
                <a:effectLst/>
                <a:latin typeface="Times New Roman" panose="02020603050405020304" pitchFamily="18" charset="0"/>
                <a:cs typeface="Times New Roman" panose="02020603050405020304" pitchFamily="18" charset="0"/>
              </a:rPr>
              <a:t>What are some common biometric authentication methods?</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5C0000-A48A-B6A7-FD9A-1DB8D77572CB}"/>
              </a:ext>
            </a:extLst>
          </p:cNvPr>
          <p:cNvSpPr txBox="1"/>
          <p:nvPr/>
        </p:nvSpPr>
        <p:spPr>
          <a:xfrm>
            <a:off x="1745672" y="4810291"/>
            <a:ext cx="997527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Q3: </a:t>
            </a:r>
            <a:r>
              <a:rPr lang="en-GB" sz="2000" b="1" i="0" u="none" strike="noStrike" dirty="0">
                <a:effectLst/>
                <a:latin typeface="Times New Roman" panose="02020603050405020304" pitchFamily="18" charset="0"/>
                <a:cs typeface="Times New Roman" panose="02020603050405020304" pitchFamily="18" charset="0"/>
              </a:rPr>
              <a:t>What is the primary goal of patch management?</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8285018"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A1: </a:t>
            </a:r>
            <a:r>
              <a:rPr lang="en-GB" b="0" i="0" u="none" strike="noStrike" dirty="0">
                <a:effectLst/>
                <a:latin typeface="Times New Roman" panose="02020603050405020304" pitchFamily="18" charset="0"/>
                <a:cs typeface="Times New Roman" panose="02020603050405020304" pitchFamily="18" charset="0"/>
              </a:rPr>
              <a:t>Multi-factor authentication (MFA) is a security system that requires more than one method of authentication from independent categories of credentials to verify the user’s identity for a login or other transaction. MFA is important because it significantly enhances security by requiring multiple forms of verification, which reduces the risk of unauthorized access.</a:t>
            </a:r>
            <a:r>
              <a:rPr lang="en-US" dirty="0">
                <a:latin typeface="Times New Roman" panose="02020603050405020304" pitchFamily="18" charset="0"/>
                <a:cs typeface="Times New Roman" panose="02020603050405020304" pitchFamily="18" charset="0"/>
              </a:rPr>
              <a:t>.</a:t>
            </a:r>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745049"/>
            <a:ext cx="828501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A2: </a:t>
            </a:r>
            <a:r>
              <a:rPr lang="en-GB" b="0" i="0" u="none" strike="noStrike" dirty="0">
                <a:effectLst/>
                <a:latin typeface="Times New Roman" panose="02020603050405020304" pitchFamily="18" charset="0"/>
                <a:cs typeface="Times New Roman" panose="02020603050405020304" pitchFamily="18" charset="0"/>
              </a:rPr>
              <a:t>Common biometric authentication methods include fingerprint recognition, facial recognition, iris scanning, voice recognition, and retinal scanning. These methods use unique biological characteristics of individuals to verify their identity.</a:t>
            </a: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0BF5630-4506-C0D9-0F75-ED6734C87DF0}"/>
              </a:ext>
            </a:extLst>
          </p:cNvPr>
          <p:cNvSpPr txBox="1"/>
          <p:nvPr/>
        </p:nvSpPr>
        <p:spPr>
          <a:xfrm>
            <a:off x="2355273" y="5349665"/>
            <a:ext cx="8285018"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A3: </a:t>
            </a:r>
            <a:r>
              <a:rPr lang="en-GB" b="0" i="0" u="none" strike="noStrike" dirty="0">
                <a:effectLst/>
                <a:latin typeface="Times New Roman" panose="02020603050405020304" pitchFamily="18" charset="0"/>
                <a:cs typeface="Times New Roman" panose="02020603050405020304" pitchFamily="18" charset="0"/>
              </a:rPr>
              <a:t>The primary goal of patch management is to ensure that all software systems are up-to-date with the latest patches, which fix security vulnerabilities, bugs, and add new features. This helps to protect systems from security threats and maintain optimal performance.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1" y="1096761"/>
            <a:ext cx="9622239"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Q4: </a:t>
            </a:r>
            <a:r>
              <a:rPr lang="en-GB" sz="2000" b="1" i="0" u="none" strike="noStrike" dirty="0">
                <a:effectLst/>
                <a:latin typeface="Times New Roman" panose="02020603050405020304" pitchFamily="18" charset="0"/>
                <a:cs typeface="Times New Roman" panose="02020603050405020304" pitchFamily="18" charset="0"/>
              </a:rPr>
              <a:t>What is a security patch, and how does it differ from other types of patches?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1" y="2711403"/>
            <a:ext cx="8645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Q5: </a:t>
            </a:r>
            <a:r>
              <a:rPr lang="en-US" sz="2000" b="1" dirty="0">
                <a:latin typeface="Times New Roman" panose="02020603050405020304" pitchFamily="18" charset="0"/>
                <a:cs typeface="Times New Roman" panose="02020603050405020304" pitchFamily="18" charset="0"/>
              </a:rPr>
              <a:t>H</a:t>
            </a:r>
            <a:r>
              <a:rPr lang="en-GB" sz="2000" b="1" i="0" u="none" strike="noStrike" dirty="0">
                <a:effectLst/>
                <a:latin typeface="Times New Roman" panose="02020603050405020304" pitchFamily="18" charset="0"/>
                <a:cs typeface="Times New Roman" panose="02020603050405020304" pitchFamily="18" charset="0"/>
              </a:rPr>
              <a:t>ow does signature-based detection work in antivirus software?</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91440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A4: </a:t>
            </a:r>
            <a:r>
              <a:rPr lang="en-GB" b="0" i="0" u="none" strike="noStrike" dirty="0">
                <a:effectLst/>
                <a:latin typeface="Times New Roman" panose="02020603050405020304" pitchFamily="18" charset="0"/>
                <a:cs typeface="Times New Roman" panose="02020603050405020304" pitchFamily="18" charset="0"/>
              </a:rPr>
              <a:t>A security patch is an update specifically designed to fix vulnerabilities that could be exploited by attackers. It differs from other types of patches, such as bug fixes (which address software bugs) and feature updates (which add or enhance functionalities).</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A87F50-B212-1E23-E304-C85D9E6ADE87}"/>
              </a:ext>
            </a:extLst>
          </p:cNvPr>
          <p:cNvSpPr txBox="1"/>
          <p:nvPr/>
        </p:nvSpPr>
        <p:spPr>
          <a:xfrm>
            <a:off x="2334492" y="3272495"/>
            <a:ext cx="9143999"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A5: </a:t>
            </a:r>
            <a:r>
              <a:rPr lang="en-GB" b="0" i="0" u="none" strike="noStrike" dirty="0">
                <a:effectLst/>
                <a:latin typeface="Times New Roman" panose="02020603050405020304" pitchFamily="18" charset="0"/>
                <a:cs typeface="Times New Roman" panose="02020603050405020304" pitchFamily="18" charset="0"/>
              </a:rPr>
              <a:t>Signature-based detection works by scanning files and comparing their contents against a database of known malware signatures. If a match is found, the software identifies the file as malicious. This method relies on a continually updated database of malware signatures.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0" algn="ctr"/>
            <a:r>
              <a:rPr lang="en-US" sz="3600" b="1" dirty="0">
                <a:latin typeface="Times New Roman" panose="02020603050405020304" pitchFamily="18" charset="0"/>
                <a:cs typeface="Times New Roman" panose="02020603050405020304" pitchFamily="18" charset="0"/>
              </a:rPr>
              <a:t>6.4 Incident response and recovery</a:t>
            </a: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842632"/>
            <a:ext cx="10018712" cy="2535566"/>
          </a:xfrm>
          <a:prstGeom prst="rect">
            <a:avLst/>
          </a:prstGeom>
          <a:noFill/>
        </p:spPr>
        <p:txBody>
          <a:bodyPr wrap="square">
            <a:spAutoFit/>
          </a:bodyPr>
          <a:lstStyle/>
          <a:p>
            <a:pPr>
              <a:lnSpc>
                <a:spcPct val="150000"/>
              </a:lnSpc>
            </a:pPr>
            <a:r>
              <a:rPr lang="en-US" dirty="0"/>
              <a:t>An incident is a situation or abnormality that could have an adverse impact on the business, customer information, essential assets, and ultimately, business operations. An incident might be man-made (cyberattacks) or natural (damage caused by an earthquake, for example). Incidents can range from corporate espionage to natural disasters and security breaches. An incident reaction is a series of actions intended to be initiated upon detection of an incident. Although it outlines a step-by-step plan for responding to an incident if all security defenses fail, it is not a preventive measure.</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Incident Response?</a:t>
            </a:r>
          </a:p>
        </p:txBody>
      </p:sp>
    </p:spTree>
    <p:extLst>
      <p:ext uri="{BB962C8B-B14F-4D97-AF65-F5344CB8AC3E}">
        <p14:creationId xmlns:p14="http://schemas.microsoft.com/office/powerpoint/2010/main" val="31334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330220"/>
            <a:ext cx="10018712" cy="41975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process for identifying what an incident means for the organization involves assessing the probability of an occurrence being as well as the potential financial, legal, and reputational harm that it might create.</a:t>
            </a:r>
          </a:p>
          <a:p>
            <a:pPr marL="285750" indent="-285750">
              <a:lnSpc>
                <a:spcPct val="150000"/>
              </a:lnSpc>
              <a:buFont typeface="Arial" panose="020B0604020202020204" pitchFamily="34" charset="0"/>
              <a:buChar char="•"/>
            </a:pPr>
            <a:r>
              <a:rPr lang="en-US" dirty="0"/>
              <a:t>Detailed guidelines that must be followed in each case that arises.</a:t>
            </a:r>
          </a:p>
          <a:p>
            <a:pPr marL="285750" indent="-285750">
              <a:lnSpc>
                <a:spcPct val="150000"/>
              </a:lnSpc>
              <a:buFont typeface="Arial" panose="020B0604020202020204" pitchFamily="34" charset="0"/>
              <a:buChar char="•"/>
            </a:pPr>
            <a:r>
              <a:rPr lang="en-US" dirty="0"/>
              <a:t>a list of the participants along with their contact information.</a:t>
            </a:r>
          </a:p>
          <a:p>
            <a:pPr marL="285750" indent="-285750">
              <a:lnSpc>
                <a:spcPct val="150000"/>
              </a:lnSpc>
              <a:buFont typeface="Arial" panose="020B0604020202020204" pitchFamily="34" charset="0"/>
              <a:buChar char="•"/>
            </a:pPr>
            <a:r>
              <a:rPr lang="en-US" dirty="0"/>
              <a:t>a list of instruments to be employed in the attack's mitigation. These can include network tools, anti-malware software, forensic software, USB devices with backups, and hard drives with drive images copied.</a:t>
            </a:r>
          </a:p>
          <a:p>
            <a:pPr marL="285750" indent="-285750">
              <a:lnSpc>
                <a:spcPct val="150000"/>
              </a:lnSpc>
              <a:buFont typeface="Arial" panose="020B0604020202020204" pitchFamily="34" charset="0"/>
              <a:buChar char="•"/>
            </a:pPr>
            <a:r>
              <a:rPr lang="en-US" dirty="0"/>
              <a:t>a communication strategy to be implemented both inside the company and with customers and the public.</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Preparation of Components on an Incident Response Plan</a:t>
            </a:r>
          </a:p>
        </p:txBody>
      </p:sp>
    </p:spTree>
    <p:extLst>
      <p:ext uri="{BB962C8B-B14F-4D97-AF65-F5344CB8AC3E}">
        <p14:creationId xmlns:p14="http://schemas.microsoft.com/office/powerpoint/2010/main" val="2518582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Lifecycle of an Incident Response</a:t>
            </a:r>
          </a:p>
        </p:txBody>
      </p:sp>
      <p:pic>
        <p:nvPicPr>
          <p:cNvPr id="5" name="Picture 4" descr="A diagram of a diagram of a accident response lifecycle&#10;&#10;Description automatically generated">
            <a:extLst>
              <a:ext uri="{FF2B5EF4-FFF2-40B4-BE49-F238E27FC236}">
                <a16:creationId xmlns:a16="http://schemas.microsoft.com/office/drawing/2014/main" id="{372081B4-71E5-5807-8D05-69C7DEA0F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388" y="1297858"/>
            <a:ext cx="8642555" cy="4861437"/>
          </a:xfrm>
          <a:prstGeom prst="rect">
            <a:avLst/>
          </a:prstGeom>
        </p:spPr>
      </p:pic>
    </p:spTree>
    <p:extLst>
      <p:ext uri="{BB962C8B-B14F-4D97-AF65-F5344CB8AC3E}">
        <p14:creationId xmlns:p14="http://schemas.microsoft.com/office/powerpoint/2010/main" val="159692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Example: Process of  Incident Response</a:t>
            </a:r>
          </a:p>
        </p:txBody>
      </p:sp>
      <p:graphicFrame>
        <p:nvGraphicFramePr>
          <p:cNvPr id="2" name="Diagram 1">
            <a:extLst>
              <a:ext uri="{FF2B5EF4-FFF2-40B4-BE49-F238E27FC236}">
                <a16:creationId xmlns:a16="http://schemas.microsoft.com/office/drawing/2014/main" id="{2BB5C8B1-168A-6F75-8314-A365053738D1}"/>
              </a:ext>
            </a:extLst>
          </p:cNvPr>
          <p:cNvGraphicFramePr/>
          <p:nvPr>
            <p:extLst>
              <p:ext uri="{D42A27DB-BD31-4B8C-83A1-F6EECF244321}">
                <p14:modId xmlns:p14="http://schemas.microsoft.com/office/powerpoint/2010/main" val="1420749494"/>
              </p:ext>
            </p:extLst>
          </p:nvPr>
        </p:nvGraphicFramePr>
        <p:xfrm>
          <a:off x="2579690" y="109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73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2413775811"/>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Example: Best Practices for Incident Response Planning</a:t>
            </a:r>
          </a:p>
        </p:txBody>
      </p:sp>
      <p:pic>
        <p:nvPicPr>
          <p:cNvPr id="3" name="Picture 2" descr="A diagram of a firefighter response plan&#10;&#10;Description automatically generated">
            <a:extLst>
              <a:ext uri="{FF2B5EF4-FFF2-40B4-BE49-F238E27FC236}">
                <a16:creationId xmlns:a16="http://schemas.microsoft.com/office/drawing/2014/main" id="{6D805BB6-C347-94D3-2389-EA8049CDA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0" y="1356851"/>
            <a:ext cx="8416412" cy="4734232"/>
          </a:xfrm>
          <a:prstGeom prst="rect">
            <a:avLst/>
          </a:prstGeom>
        </p:spPr>
      </p:pic>
    </p:spTree>
    <p:extLst>
      <p:ext uri="{BB962C8B-B14F-4D97-AF65-F5344CB8AC3E}">
        <p14:creationId xmlns:p14="http://schemas.microsoft.com/office/powerpoint/2010/main" val="2641865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19D8E5F1-D66F-6E24-08CE-E379D383A5DD}"/>
              </a:ext>
            </a:extLst>
          </p:cNvPr>
          <p:cNvSpPr/>
          <p:nvPr/>
        </p:nvSpPr>
        <p:spPr>
          <a:xfrm>
            <a:off x="2415822" y="1507411"/>
            <a:ext cx="8528097" cy="4614333"/>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
        <p:nvSpPr>
          <p:cNvPr id="4" name="TextBox 3">
            <a:extLst>
              <a:ext uri="{FF2B5EF4-FFF2-40B4-BE49-F238E27FC236}">
                <a16:creationId xmlns:a16="http://schemas.microsoft.com/office/drawing/2014/main" id="{65395D16-CDE9-CCA6-DF15-85960C3D3CE1}"/>
              </a:ext>
            </a:extLst>
          </p:cNvPr>
          <p:cNvSpPr txBox="1"/>
          <p:nvPr/>
        </p:nvSpPr>
        <p:spPr>
          <a:xfrm>
            <a:off x="1095670" y="1663972"/>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
        <p:nvSpPr>
          <p:cNvPr id="5" name="TextBox 4">
            <a:extLst>
              <a:ext uri="{FF2B5EF4-FFF2-40B4-BE49-F238E27FC236}">
                <a16:creationId xmlns:a16="http://schemas.microsoft.com/office/drawing/2014/main" id="{5AA50ABF-CD7D-457B-2FCA-B3B9E6A83891}"/>
              </a:ext>
            </a:extLst>
          </p:cNvPr>
          <p:cNvSpPr txBox="1"/>
          <p:nvPr/>
        </p:nvSpPr>
        <p:spPr>
          <a:xfrm>
            <a:off x="2546304" y="3680981"/>
            <a:ext cx="6098344" cy="1200329"/>
          </a:xfrm>
          <a:prstGeom prst="rect">
            <a:avLst/>
          </a:prstGeom>
          <a:noFill/>
        </p:spPr>
        <p:txBody>
          <a:bodyPr wrap="square">
            <a:spAutoFit/>
          </a:bodyPr>
          <a:lstStyle/>
          <a:p>
            <a:pPr marL="342900" indent="-342900">
              <a:buFont typeface="+mj-lt"/>
              <a:buAutoNum type="arabicPeriod"/>
            </a:pPr>
            <a:r>
              <a:rPr lang="en-US" dirty="0"/>
              <a:t>What are the network devices and how to configure. </a:t>
            </a:r>
          </a:p>
          <a:p>
            <a:pPr marL="342900" indent="-342900">
              <a:buFont typeface="+mj-lt"/>
              <a:buAutoNum type="arabicPeriod"/>
            </a:pPr>
            <a:r>
              <a:rPr lang="en-US" dirty="0"/>
              <a:t>What is VLANs what the use of Trunking.</a:t>
            </a:r>
          </a:p>
          <a:p>
            <a:pPr marL="342900" indent="-342900">
              <a:buFont typeface="+mj-lt"/>
              <a:buAutoNum type="arabicPeriod"/>
            </a:pPr>
            <a:r>
              <a:rPr lang="en-US" dirty="0"/>
              <a:t>What is Virtual Private Networks (VPNs)</a:t>
            </a:r>
          </a:p>
          <a:p>
            <a:pPr marL="342900" indent="-342900">
              <a:buFont typeface="+mj-lt"/>
              <a:buAutoNum type="arabicPeriod"/>
            </a:pPr>
            <a:r>
              <a:rPr lang="en-US" dirty="0"/>
              <a:t>What the use of Wireless Network.</a:t>
            </a: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3383" y="5536645"/>
            <a:ext cx="2550160" cy="585098"/>
          </a:xfrm>
          <a:prstGeom prst="rect">
            <a:avLst/>
          </a:prstGeom>
        </p:spPr>
      </p:pic>
    </p:spTree>
    <p:extLst>
      <p:ext uri="{BB962C8B-B14F-4D97-AF65-F5344CB8AC3E}">
        <p14:creationId xmlns:p14="http://schemas.microsoft.com/office/powerpoint/2010/main" val="9289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0" y="804789"/>
            <a:ext cx="10018713" cy="524022"/>
          </a:xfrm>
        </p:spPr>
        <p:txBody>
          <a:bodyPr>
            <a:noAutofit/>
          </a:bodyPr>
          <a:lstStyle/>
          <a:p>
            <a:pPr algn="l"/>
            <a:r>
              <a:rPr lang="en-US" sz="2400" b="1" dirty="0"/>
              <a:t>What is System Security? </a:t>
            </a:r>
          </a:p>
        </p:txBody>
      </p:sp>
      <p:sp>
        <p:nvSpPr>
          <p:cNvPr id="4" name="TextBox 3">
            <a:extLst>
              <a:ext uri="{FF2B5EF4-FFF2-40B4-BE49-F238E27FC236}">
                <a16:creationId xmlns:a16="http://schemas.microsoft.com/office/drawing/2014/main" id="{44CA1642-8BF8-CDAB-FD62-7129098FC054}"/>
              </a:ext>
            </a:extLst>
          </p:cNvPr>
          <p:cNvSpPr txBox="1"/>
          <p:nvPr/>
        </p:nvSpPr>
        <p:spPr>
          <a:xfrm>
            <a:off x="1665326" y="1537969"/>
            <a:ext cx="9837697" cy="3782061"/>
          </a:xfrm>
          <a:prstGeom prst="rect">
            <a:avLst/>
          </a:prstGeom>
          <a:noFill/>
        </p:spPr>
        <p:txBody>
          <a:bodyPr wrap="square" rtlCol="0">
            <a:spAutoFit/>
          </a:bodyPr>
          <a:lstStyle/>
          <a:p>
            <a:pPr>
              <a:lnSpc>
                <a:spcPct val="150000"/>
              </a:lnSpc>
            </a:pPr>
            <a:r>
              <a:rPr lang="en-US" dirty="0"/>
              <a:t>A crucial task is to maintain a computer system secure. It is a procedure to guarantee the OS's integrity and secrecy. To prevent risks, damaging tasks, attacks, or programs from accessing the computer's software, security is both crucial and essential.</a:t>
            </a:r>
          </a:p>
          <a:p>
            <a:pPr>
              <a:lnSpc>
                <a:spcPct val="150000"/>
              </a:lnSpc>
            </a:pPr>
            <a:r>
              <a:rPr lang="en-US" dirty="0"/>
              <a:t>In all cases, a system is considered secure if its resources are used and accessed as intended. However, no system can completely protect against harmful attacks and unauthorized access. </a:t>
            </a:r>
          </a:p>
          <a:p>
            <a:pPr>
              <a:lnSpc>
                <a:spcPct val="150000"/>
              </a:lnSpc>
            </a:pPr>
            <a:endParaRPr lang="en-US" dirty="0"/>
          </a:p>
          <a:p>
            <a:pPr>
              <a:lnSpc>
                <a:spcPct val="150000"/>
              </a:lnSpc>
            </a:pPr>
            <a:r>
              <a:rPr lang="en-US" dirty="0"/>
              <a:t>Two infractions may threaten a system's security: </a:t>
            </a:r>
          </a:p>
          <a:p>
            <a:pPr marL="285750" indent="-285750">
              <a:lnSpc>
                <a:spcPct val="150000"/>
              </a:lnSpc>
              <a:buFont typeface="Arial" panose="020B0604020202020204" pitchFamily="34" charset="0"/>
              <a:buChar char="•"/>
            </a:pPr>
            <a:r>
              <a:rPr lang="en-US" dirty="0"/>
              <a:t>Threat: A program that poses a threat to the system is one that has the capacity for severe harm to it.</a:t>
            </a:r>
          </a:p>
          <a:p>
            <a:pPr marL="285750" indent="-285750">
              <a:lnSpc>
                <a:spcPct val="150000"/>
              </a:lnSpc>
              <a:buFont typeface="Arial" panose="020B0604020202020204" pitchFamily="34" charset="0"/>
              <a:buChar char="•"/>
            </a:pPr>
            <a:r>
              <a:rPr lang="en-US" dirty="0"/>
              <a:t>Attack: An assault is an effort to breach security and make unauthorized use of an asset.</a:t>
            </a:r>
          </a:p>
        </p:txBody>
      </p:sp>
    </p:spTree>
    <p:extLst>
      <p:ext uri="{BB962C8B-B14F-4D97-AF65-F5344CB8AC3E}">
        <p14:creationId xmlns:p14="http://schemas.microsoft.com/office/powerpoint/2010/main" val="77055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6.1 User authentication and access control</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Introduction for User Authentication</a:t>
            </a:r>
          </a:p>
        </p:txBody>
      </p:sp>
      <p:sp>
        <p:nvSpPr>
          <p:cNvPr id="3" name="TextBox 2">
            <a:extLst>
              <a:ext uri="{FF2B5EF4-FFF2-40B4-BE49-F238E27FC236}">
                <a16:creationId xmlns:a16="http://schemas.microsoft.com/office/drawing/2014/main" id="{71144BDA-700A-693F-481C-73DBF3821A3B}"/>
              </a:ext>
            </a:extLst>
          </p:cNvPr>
          <p:cNvSpPr txBox="1"/>
          <p:nvPr/>
        </p:nvSpPr>
        <p:spPr>
          <a:xfrm>
            <a:off x="1484310" y="1953468"/>
            <a:ext cx="10018713" cy="2951064"/>
          </a:xfrm>
          <a:prstGeom prst="rect">
            <a:avLst/>
          </a:prstGeom>
          <a:noFill/>
        </p:spPr>
        <p:txBody>
          <a:bodyPr wrap="square" rtlCol="0">
            <a:spAutoFit/>
          </a:bodyPr>
          <a:lstStyle/>
          <a:p>
            <a:pPr>
              <a:lnSpc>
                <a:spcPct val="150000"/>
              </a:lnSpc>
            </a:pPr>
            <a:r>
              <a:rPr lang="en-US" dirty="0"/>
              <a:t>User Authentication is a process in which the identity of any user is verified before they can access anything in your database. It is the process of securing data from unauthorized access. It is important to implement user authentication to prevent data theft, data loss, or network attacks.</a:t>
            </a:r>
          </a:p>
          <a:p>
            <a:pPr>
              <a:lnSpc>
                <a:spcPct val="150000"/>
              </a:lnSpc>
            </a:pPr>
            <a:endParaRPr lang="en-US" dirty="0"/>
          </a:p>
          <a:p>
            <a:pPr>
              <a:lnSpc>
                <a:spcPct val="150000"/>
              </a:lnSpc>
            </a:pPr>
            <a:r>
              <a:rPr lang="en-US" dirty="0"/>
              <a:t>There are various methods of data authentication such as multi-factor authentication, password authentication certificate authentication, biometrics token authentication, device authentication API authentication, etc.</a:t>
            </a:r>
          </a:p>
        </p:txBody>
      </p:sp>
    </p:spTree>
    <p:extLst>
      <p:ext uri="{BB962C8B-B14F-4D97-AF65-F5344CB8AC3E}">
        <p14:creationId xmlns:p14="http://schemas.microsoft.com/office/powerpoint/2010/main" val="201466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Types of User Authentication Methods</a:t>
            </a:r>
          </a:p>
        </p:txBody>
      </p:sp>
      <p:sp>
        <p:nvSpPr>
          <p:cNvPr id="3" name="TextBox 2">
            <a:extLst>
              <a:ext uri="{FF2B5EF4-FFF2-40B4-BE49-F238E27FC236}">
                <a16:creationId xmlns:a16="http://schemas.microsoft.com/office/drawing/2014/main" id="{71144BDA-700A-693F-481C-73DBF3821A3B}"/>
              </a:ext>
            </a:extLst>
          </p:cNvPr>
          <p:cNvSpPr txBox="1"/>
          <p:nvPr/>
        </p:nvSpPr>
        <p:spPr>
          <a:xfrm>
            <a:off x="1662547" y="1330220"/>
            <a:ext cx="9840476" cy="4197559"/>
          </a:xfrm>
          <a:prstGeom prst="rect">
            <a:avLst/>
          </a:prstGeom>
          <a:noFill/>
        </p:spPr>
        <p:txBody>
          <a:bodyPr wrap="square" rtlCol="0">
            <a:spAutoFit/>
          </a:bodyPr>
          <a:lstStyle/>
          <a:p>
            <a:pPr>
              <a:lnSpc>
                <a:spcPct val="150000"/>
              </a:lnSpc>
            </a:pPr>
            <a:r>
              <a:rPr lang="en-US" dirty="0"/>
              <a:t>The different methods used to identify an authenticated user are referred to as user authentication types. Different types of information that is accessible only to the user and the authentication server may be used by the various methods.</a:t>
            </a:r>
          </a:p>
          <a:p>
            <a:pPr>
              <a:lnSpc>
                <a:spcPct val="150000"/>
              </a:lnSpc>
            </a:pPr>
            <a:endParaRPr lang="en-US" dirty="0"/>
          </a:p>
          <a:p>
            <a:pPr marL="285750" indent="-285750">
              <a:lnSpc>
                <a:spcPct val="150000"/>
              </a:lnSpc>
              <a:buFont typeface="Arial" panose="020B0604020202020204" pitchFamily="34" charset="0"/>
              <a:buChar char="•"/>
            </a:pPr>
            <a:r>
              <a:rPr lang="en-US" dirty="0"/>
              <a:t>Knowledge base, or something the user knows, includes a username, password, and PINs created by the user.</a:t>
            </a:r>
          </a:p>
          <a:p>
            <a:pPr marL="285750" indent="-285750">
              <a:lnSpc>
                <a:spcPct val="150000"/>
              </a:lnSpc>
              <a:buFont typeface="Arial" panose="020B0604020202020204" pitchFamily="34" charset="0"/>
              <a:buChar char="•"/>
            </a:pPr>
            <a:r>
              <a:rPr lang="en-US" dirty="0"/>
              <a:t>Possession base, or something the user has, refers to physical devices, including phones and key fobs, or digital assets, such as email accounts.</a:t>
            </a:r>
          </a:p>
          <a:p>
            <a:pPr marL="285750" indent="-285750">
              <a:lnSpc>
                <a:spcPct val="150000"/>
              </a:lnSpc>
              <a:buFont typeface="Arial" panose="020B0604020202020204" pitchFamily="34" charset="0"/>
              <a:buChar char="•"/>
            </a:pPr>
            <a:r>
              <a:rPr lang="en-US" dirty="0"/>
              <a:t>Biometric base, or something the user is, meaning their biometric data, such as fingerprint scan or face recognition.</a:t>
            </a:r>
          </a:p>
        </p:txBody>
      </p:sp>
    </p:spTree>
    <p:extLst>
      <p:ext uri="{BB962C8B-B14F-4D97-AF65-F5344CB8AC3E}">
        <p14:creationId xmlns:p14="http://schemas.microsoft.com/office/powerpoint/2010/main" val="40771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What is Multi-Factor Authentication (MFA)?  </a:t>
            </a:r>
          </a:p>
        </p:txBody>
      </p:sp>
      <p:sp>
        <p:nvSpPr>
          <p:cNvPr id="3" name="TextBox 2">
            <a:extLst>
              <a:ext uri="{FF2B5EF4-FFF2-40B4-BE49-F238E27FC236}">
                <a16:creationId xmlns:a16="http://schemas.microsoft.com/office/drawing/2014/main" id="{71144BDA-700A-693F-481C-73DBF3821A3B}"/>
              </a:ext>
            </a:extLst>
          </p:cNvPr>
          <p:cNvSpPr txBox="1"/>
          <p:nvPr/>
        </p:nvSpPr>
        <p:spPr>
          <a:xfrm>
            <a:off x="1745674" y="1330220"/>
            <a:ext cx="9757350" cy="4197559"/>
          </a:xfrm>
          <a:prstGeom prst="rect">
            <a:avLst/>
          </a:prstGeom>
          <a:noFill/>
        </p:spPr>
        <p:txBody>
          <a:bodyPr wrap="square" rtlCol="0">
            <a:spAutoFit/>
          </a:bodyPr>
          <a:lstStyle/>
          <a:p>
            <a:pPr>
              <a:lnSpc>
                <a:spcPct val="150000"/>
              </a:lnSpc>
            </a:pPr>
            <a:r>
              <a:rPr lang="en-US" dirty="0"/>
              <a:t>Alternative to focusing only on a user's login and password, multi-factor authentication (MFA) combines two or more different procedures to confirm the identity of the user. MFA protects businesses against identity theft, cyberattacks, and data breaches by preventing unauthorized access to important applications and data.</a:t>
            </a:r>
          </a:p>
          <a:p>
            <a:pPr>
              <a:lnSpc>
                <a:spcPct val="150000"/>
              </a:lnSpc>
            </a:pPr>
            <a:endParaRPr lang="en-US" dirty="0"/>
          </a:p>
          <a:p>
            <a:pPr>
              <a:lnSpc>
                <a:spcPct val="150000"/>
              </a:lnSpc>
            </a:pPr>
            <a:r>
              <a:rPr lang="en-US" dirty="0"/>
              <a:t>Organizations use multi-factor authentication (MFA) for authorizing access to both customer-facing apps and internal IT systems and solutions.  MFA is used by financial services firms, insurance companies, healthcare providers, cloud solution providers, and many more in the consumer space to protect their information against fraud, abuse, and data leakage. MFA improves cloud security and enhances the security of conventional inside the premises IT infrastructure.</a:t>
            </a:r>
          </a:p>
        </p:txBody>
      </p:sp>
    </p:spTree>
    <p:extLst>
      <p:ext uri="{BB962C8B-B14F-4D97-AF65-F5344CB8AC3E}">
        <p14:creationId xmlns:p14="http://schemas.microsoft.com/office/powerpoint/2010/main" val="248363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B024-066B-4022-B12B-1090C6140858}"/>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The Benefits of Multi-Factor Authentication (MFA) </a:t>
            </a:r>
          </a:p>
        </p:txBody>
      </p:sp>
      <p:pic>
        <p:nvPicPr>
          <p:cNvPr id="8" name="Picture 7" descr="A diagram of a diagram&#10;&#10;Description automatically generated with medium confidence">
            <a:extLst>
              <a:ext uri="{FF2B5EF4-FFF2-40B4-BE49-F238E27FC236}">
                <a16:creationId xmlns:a16="http://schemas.microsoft.com/office/drawing/2014/main" id="{65F1A7A2-3A16-C35F-1B55-EAAA78111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878" y="929941"/>
            <a:ext cx="8876658" cy="4998118"/>
          </a:xfrm>
          <a:prstGeom prst="rect">
            <a:avLst/>
          </a:prstGeom>
        </p:spPr>
      </p:pic>
    </p:spTree>
    <p:extLst>
      <p:ext uri="{BB962C8B-B14F-4D97-AF65-F5344CB8AC3E}">
        <p14:creationId xmlns:p14="http://schemas.microsoft.com/office/powerpoint/2010/main" val="24272873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2195</TotalTime>
  <Words>2245</Words>
  <Application>Microsoft Macintosh PowerPoint</Application>
  <PresentationFormat>Widescreen</PresentationFormat>
  <Paragraphs>161</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Times New Roman</vt:lpstr>
      <vt:lpstr>Parallax</vt:lpstr>
      <vt:lpstr>PowerPoint Presentation</vt:lpstr>
      <vt:lpstr>PowerPoint Presentation</vt:lpstr>
      <vt:lpstr>Learning Objectives</vt:lpstr>
      <vt:lpstr>What is System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51</cp:revision>
  <dcterms:created xsi:type="dcterms:W3CDTF">2022-09-30T09:18:16Z</dcterms:created>
  <dcterms:modified xsi:type="dcterms:W3CDTF">2024-05-23T07:40:47Z</dcterms:modified>
</cp:coreProperties>
</file>