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66" r:id="rId3"/>
    <p:sldId id="265" r:id="rId4"/>
    <p:sldId id="272" r:id="rId5"/>
    <p:sldId id="336" r:id="rId6"/>
    <p:sldId id="361" r:id="rId7"/>
    <p:sldId id="324" r:id="rId8"/>
    <p:sldId id="338" r:id="rId9"/>
    <p:sldId id="339" r:id="rId10"/>
    <p:sldId id="332" r:id="rId11"/>
    <p:sldId id="326" r:id="rId12"/>
    <p:sldId id="340" r:id="rId13"/>
    <p:sldId id="341" r:id="rId14"/>
    <p:sldId id="348" r:id="rId15"/>
    <p:sldId id="345" r:id="rId16"/>
    <p:sldId id="333" r:id="rId17"/>
    <p:sldId id="328" r:id="rId18"/>
    <p:sldId id="343" r:id="rId19"/>
    <p:sldId id="349" r:id="rId20"/>
    <p:sldId id="350" r:id="rId21"/>
    <p:sldId id="357" r:id="rId22"/>
    <p:sldId id="362" r:id="rId23"/>
    <p:sldId id="358" r:id="rId24"/>
    <p:sldId id="359" r:id="rId25"/>
    <p:sldId id="363" r:id="rId26"/>
    <p:sldId id="335" r:id="rId27"/>
    <p:sldId id="293" r:id="rId28"/>
    <p:sldId id="346" r:id="rId29"/>
    <p:sldId id="334" r:id="rId30"/>
    <p:sldId id="330" r:id="rId31"/>
    <p:sldId id="352" r:id="rId32"/>
    <p:sldId id="353" r:id="rId33"/>
    <p:sldId id="360" r:id="rId34"/>
    <p:sldId id="354" r:id="rId35"/>
    <p:sldId id="355" r:id="rId36"/>
    <p:sldId id="29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9" autoAdjust="0"/>
    <p:restoredTop sz="94660"/>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B05C3-466E-4345-AC3B-4D014147811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6CB62AE-664A-49C3-845C-FDE6532E1A93}">
      <dgm:prSet/>
      <dgm:spPr/>
      <dgm:t>
        <a:bodyPr/>
        <a:lstStyle/>
        <a:p>
          <a:r>
            <a:rPr lang="en-US" dirty="0">
              <a:latin typeface="Times New Roman" panose="02020603050405020304" pitchFamily="18" charset="0"/>
              <a:cs typeface="Times New Roman" panose="02020603050405020304" pitchFamily="18" charset="0"/>
            </a:rPr>
            <a:t>7.0 Virtualization and Cloud Computing:</a:t>
          </a:r>
        </a:p>
      </dgm:t>
    </dgm:pt>
    <dgm:pt modelId="{759814AC-ECD8-4313-91AC-8EA34012C9A2}" type="parTrans" cxnId="{6FD866A9-0F56-448B-9FDD-EE49B82456E4}">
      <dgm:prSet/>
      <dgm:spPr/>
      <dgm:t>
        <a:bodyPr/>
        <a:lstStyle/>
        <a:p>
          <a:endParaRPr lang="en-US"/>
        </a:p>
      </dgm:t>
    </dgm:pt>
    <dgm:pt modelId="{3AD9D831-A4AF-45EA-AE27-5E02DDC85020}" type="sibTrans" cxnId="{6FD866A9-0F56-448B-9FDD-EE49B82456E4}">
      <dgm:prSet/>
      <dgm:spPr/>
      <dgm:t>
        <a:bodyPr/>
        <a:lstStyle/>
        <a:p>
          <a:endParaRPr lang="en-US"/>
        </a:p>
      </dgm:t>
    </dgm:pt>
    <dgm:pt modelId="{86742D1D-7E24-4150-B5B4-7DD8F0309D40}">
      <dgm:prSet/>
      <dgm:spPr/>
      <dgm:t>
        <a:bodyPr/>
        <a:lstStyle/>
        <a:p>
          <a:r>
            <a:rPr lang="en-US" dirty="0">
              <a:latin typeface="Times New Roman" panose="02020603050405020304" pitchFamily="18" charset="0"/>
              <a:cs typeface="Times New Roman" panose="02020603050405020304" pitchFamily="18" charset="0"/>
            </a:rPr>
            <a:t>7.1 Virtual machine management (e.g., VMware, Hyper-V)</a:t>
          </a:r>
        </a:p>
      </dgm:t>
    </dgm:pt>
    <dgm:pt modelId="{22F103D8-9F88-48C2-9B1B-56251B61F2E1}" type="parTrans" cxnId="{FAF3B9BD-67EA-4174-A972-AF41E79491D5}">
      <dgm:prSet/>
      <dgm:spPr/>
      <dgm:t>
        <a:bodyPr/>
        <a:lstStyle/>
        <a:p>
          <a:endParaRPr lang="en-US"/>
        </a:p>
      </dgm:t>
    </dgm:pt>
    <dgm:pt modelId="{44BF2712-00DA-44FB-863D-9662B3131DFD}" type="sibTrans" cxnId="{FAF3B9BD-67EA-4174-A972-AF41E79491D5}">
      <dgm:prSet/>
      <dgm:spPr/>
      <dgm:t>
        <a:bodyPr/>
        <a:lstStyle/>
        <a:p>
          <a:endParaRPr lang="en-US"/>
        </a:p>
      </dgm:t>
    </dgm:pt>
    <dgm:pt modelId="{7117A281-5F09-4C66-A051-FD88662A17BA}">
      <dgm:prSet/>
      <dgm:spPr/>
      <dgm:t>
        <a:bodyPr/>
        <a:lstStyle/>
        <a:p>
          <a:r>
            <a:rPr lang="en-US" dirty="0">
              <a:latin typeface="Times New Roman" panose="02020603050405020304" pitchFamily="18" charset="0"/>
              <a:cs typeface="Times New Roman" panose="02020603050405020304" pitchFamily="18" charset="0"/>
            </a:rPr>
            <a:t>7.2 Cloud computing concepts and services (e.g., Infrastructure as a Service, Platform as a Service)</a:t>
          </a:r>
        </a:p>
      </dgm:t>
    </dgm:pt>
    <dgm:pt modelId="{B027F7FB-4FE4-4058-B87E-BF6D36DA5148}" type="parTrans" cxnId="{DA083CB4-8DF2-46D9-B6ED-EDD056658546}">
      <dgm:prSet/>
      <dgm:spPr/>
      <dgm:t>
        <a:bodyPr/>
        <a:lstStyle/>
        <a:p>
          <a:endParaRPr lang="en-US"/>
        </a:p>
      </dgm:t>
    </dgm:pt>
    <dgm:pt modelId="{92D5508C-3CE7-4744-9661-8ACC1BF6A1BF}" type="sibTrans" cxnId="{DA083CB4-8DF2-46D9-B6ED-EDD056658546}">
      <dgm:prSet/>
      <dgm:spPr/>
      <dgm:t>
        <a:bodyPr/>
        <a:lstStyle/>
        <a:p>
          <a:endParaRPr lang="en-US"/>
        </a:p>
      </dgm:t>
    </dgm:pt>
    <dgm:pt modelId="{FFE1B697-24BC-4162-8C3D-373BA0428259}">
      <dgm:prSet/>
      <dgm:spPr/>
      <dgm:t>
        <a:bodyPr/>
        <a:lstStyle/>
        <a:p>
          <a:r>
            <a:rPr lang="en-US" dirty="0">
              <a:latin typeface="Times New Roman" panose="02020603050405020304" pitchFamily="18" charset="0"/>
              <a:cs typeface="Times New Roman" panose="02020603050405020304" pitchFamily="18" charset="0"/>
            </a:rPr>
            <a:t>7.3 Deployment and management of virtualized environments</a:t>
          </a:r>
        </a:p>
      </dgm:t>
    </dgm:pt>
    <dgm:pt modelId="{42457540-A6F3-422B-90EE-BDE101D47931}" type="parTrans" cxnId="{BA37537A-A9E0-4C16-8F3C-721CF1C31549}">
      <dgm:prSet/>
      <dgm:spPr/>
      <dgm:t>
        <a:bodyPr/>
        <a:lstStyle/>
        <a:p>
          <a:endParaRPr lang="en-US"/>
        </a:p>
      </dgm:t>
    </dgm:pt>
    <dgm:pt modelId="{A47A4B6A-BE59-41FB-8997-35DE52C9AD82}" type="sibTrans" cxnId="{BA37537A-A9E0-4C16-8F3C-721CF1C31549}">
      <dgm:prSet/>
      <dgm:spPr/>
      <dgm:t>
        <a:bodyPr/>
        <a:lstStyle/>
        <a:p>
          <a:endParaRPr lang="en-US"/>
        </a:p>
      </dgm:t>
    </dgm:pt>
    <dgm:pt modelId="{78AB9646-0561-9D46-BB25-3244720A7804}">
      <dgm:prSet/>
      <dgm:spPr/>
      <dgm:t>
        <a:bodyPr/>
        <a:lstStyle/>
        <a:p>
          <a:r>
            <a:rPr lang="en-US" b="1">
              <a:latin typeface="Times New Roman" panose="02020603050405020304" pitchFamily="18" charset="0"/>
              <a:cs typeface="Times New Roman" panose="02020603050405020304" pitchFamily="18" charset="0"/>
            </a:rPr>
            <a:t>7.4 Cloud Security</a:t>
          </a:r>
          <a:endParaRPr lang="en-US" dirty="0">
            <a:latin typeface="Times New Roman" panose="02020603050405020304" pitchFamily="18" charset="0"/>
            <a:cs typeface="Times New Roman" panose="02020603050405020304" pitchFamily="18" charset="0"/>
          </a:endParaRPr>
        </a:p>
      </dgm:t>
    </dgm:pt>
    <dgm:pt modelId="{F69E32BE-FDA1-B741-8310-504DECD079DA}" type="parTrans" cxnId="{C7EB5EEF-68F6-9542-BA97-FFB6D2C566DD}">
      <dgm:prSet/>
      <dgm:spPr/>
      <dgm:t>
        <a:bodyPr/>
        <a:lstStyle/>
        <a:p>
          <a:endParaRPr lang="en-GB"/>
        </a:p>
      </dgm:t>
    </dgm:pt>
    <dgm:pt modelId="{AD3DE54D-A996-D746-8D3B-A7BFD9BAE635}" type="sibTrans" cxnId="{C7EB5EEF-68F6-9542-BA97-FFB6D2C566DD}">
      <dgm:prSet/>
      <dgm:spPr/>
      <dgm:t>
        <a:bodyPr/>
        <a:lstStyle/>
        <a:p>
          <a:endParaRPr lang="en-GB"/>
        </a:p>
      </dgm:t>
    </dgm:pt>
    <dgm:pt modelId="{4646BE1F-FD95-F446-9497-05D6AAC7C628}" type="pres">
      <dgm:prSet presAssocID="{D5CB05C3-466E-4345-AC3B-4D0141478115}" presName="linear" presStyleCnt="0">
        <dgm:presLayoutVars>
          <dgm:animLvl val="lvl"/>
          <dgm:resizeHandles val="exact"/>
        </dgm:presLayoutVars>
      </dgm:prSet>
      <dgm:spPr/>
    </dgm:pt>
    <dgm:pt modelId="{4C32CA31-0C20-5C40-8E8E-D1AD4B84C9E0}" type="pres">
      <dgm:prSet presAssocID="{26CB62AE-664A-49C3-845C-FDE6532E1A93}" presName="parentText" presStyleLbl="node1" presStyleIdx="0" presStyleCnt="5">
        <dgm:presLayoutVars>
          <dgm:chMax val="0"/>
          <dgm:bulletEnabled val="1"/>
        </dgm:presLayoutVars>
      </dgm:prSet>
      <dgm:spPr/>
    </dgm:pt>
    <dgm:pt modelId="{A1028670-2440-4E47-AD10-9104EE5C6119}" type="pres">
      <dgm:prSet presAssocID="{3AD9D831-A4AF-45EA-AE27-5E02DDC85020}" presName="spacer" presStyleCnt="0"/>
      <dgm:spPr/>
    </dgm:pt>
    <dgm:pt modelId="{26A5EB4E-DA36-42B7-B314-FE7548E3B426}" type="pres">
      <dgm:prSet presAssocID="{86742D1D-7E24-4150-B5B4-7DD8F0309D40}" presName="parentText" presStyleLbl="node1" presStyleIdx="1" presStyleCnt="5">
        <dgm:presLayoutVars>
          <dgm:chMax val="0"/>
          <dgm:bulletEnabled val="1"/>
        </dgm:presLayoutVars>
      </dgm:prSet>
      <dgm:spPr/>
    </dgm:pt>
    <dgm:pt modelId="{A63550E1-E71A-4282-878A-ED297791D2A3}" type="pres">
      <dgm:prSet presAssocID="{44BF2712-00DA-44FB-863D-9662B3131DFD}" presName="spacer" presStyleCnt="0"/>
      <dgm:spPr/>
    </dgm:pt>
    <dgm:pt modelId="{2549AFA1-6FF7-4427-BC53-768CF1AE1362}" type="pres">
      <dgm:prSet presAssocID="{7117A281-5F09-4C66-A051-FD88662A17BA}" presName="parentText" presStyleLbl="node1" presStyleIdx="2" presStyleCnt="5">
        <dgm:presLayoutVars>
          <dgm:chMax val="0"/>
          <dgm:bulletEnabled val="1"/>
        </dgm:presLayoutVars>
      </dgm:prSet>
      <dgm:spPr/>
    </dgm:pt>
    <dgm:pt modelId="{2FBD6F70-A615-4C16-9B6D-3B7DB3F37539}" type="pres">
      <dgm:prSet presAssocID="{92D5508C-3CE7-4744-9661-8ACC1BF6A1BF}" presName="spacer" presStyleCnt="0"/>
      <dgm:spPr/>
    </dgm:pt>
    <dgm:pt modelId="{ECB00087-5641-4035-B06A-CF1AEE8EB8D5}" type="pres">
      <dgm:prSet presAssocID="{FFE1B697-24BC-4162-8C3D-373BA0428259}" presName="parentText" presStyleLbl="node1" presStyleIdx="3" presStyleCnt="5">
        <dgm:presLayoutVars>
          <dgm:chMax val="0"/>
          <dgm:bulletEnabled val="1"/>
        </dgm:presLayoutVars>
      </dgm:prSet>
      <dgm:spPr/>
    </dgm:pt>
    <dgm:pt modelId="{17C4A8D6-C82A-A44E-9111-7676B5EF8ABC}" type="pres">
      <dgm:prSet presAssocID="{A47A4B6A-BE59-41FB-8997-35DE52C9AD82}" presName="spacer" presStyleCnt="0"/>
      <dgm:spPr/>
    </dgm:pt>
    <dgm:pt modelId="{052289A1-5C8F-D443-BBDD-128D39976C1D}" type="pres">
      <dgm:prSet presAssocID="{78AB9646-0561-9D46-BB25-3244720A7804}" presName="parentText" presStyleLbl="node1" presStyleIdx="4" presStyleCnt="5">
        <dgm:presLayoutVars>
          <dgm:chMax val="0"/>
          <dgm:bulletEnabled val="1"/>
        </dgm:presLayoutVars>
      </dgm:prSet>
      <dgm:spPr/>
    </dgm:pt>
  </dgm:ptLst>
  <dgm:cxnLst>
    <dgm:cxn modelId="{79EFE22F-12C3-4757-BBD8-BF371B87AE83}" type="presOf" srcId="{FFE1B697-24BC-4162-8C3D-373BA0428259}" destId="{ECB00087-5641-4035-B06A-CF1AEE8EB8D5}" srcOrd="0" destOrd="0" presId="urn:microsoft.com/office/officeart/2005/8/layout/vList2"/>
    <dgm:cxn modelId="{51FA2138-B60D-574A-9F91-05C11CB10728}" type="presOf" srcId="{26CB62AE-664A-49C3-845C-FDE6532E1A93}" destId="{4C32CA31-0C20-5C40-8E8E-D1AD4B84C9E0}" srcOrd="0" destOrd="0" presId="urn:microsoft.com/office/officeart/2005/8/layout/vList2"/>
    <dgm:cxn modelId="{DCF8E647-66AD-F64B-8878-7D25D1FF03E8}" type="presOf" srcId="{78AB9646-0561-9D46-BB25-3244720A7804}" destId="{052289A1-5C8F-D443-BBDD-128D39976C1D}" srcOrd="0" destOrd="0" presId="urn:microsoft.com/office/officeart/2005/8/layout/vList2"/>
    <dgm:cxn modelId="{3D06C954-B00C-4CA3-B7F0-FA236E08CE2C}" type="presOf" srcId="{7117A281-5F09-4C66-A051-FD88662A17BA}" destId="{2549AFA1-6FF7-4427-BC53-768CF1AE1362}" srcOrd="0" destOrd="0" presId="urn:microsoft.com/office/officeart/2005/8/layout/vList2"/>
    <dgm:cxn modelId="{BA37537A-A9E0-4C16-8F3C-721CF1C31549}" srcId="{D5CB05C3-466E-4345-AC3B-4D0141478115}" destId="{FFE1B697-24BC-4162-8C3D-373BA0428259}" srcOrd="3" destOrd="0" parTransId="{42457540-A6F3-422B-90EE-BDE101D47931}" sibTransId="{A47A4B6A-BE59-41FB-8997-35DE52C9AD82}"/>
    <dgm:cxn modelId="{391F7489-1537-4E1F-8C5A-F64A1F39A549}" type="presOf" srcId="{86742D1D-7E24-4150-B5B4-7DD8F0309D40}" destId="{26A5EB4E-DA36-42B7-B314-FE7548E3B426}" srcOrd="0" destOrd="0" presId="urn:microsoft.com/office/officeart/2005/8/layout/vList2"/>
    <dgm:cxn modelId="{6FD866A9-0F56-448B-9FDD-EE49B82456E4}" srcId="{D5CB05C3-466E-4345-AC3B-4D0141478115}" destId="{26CB62AE-664A-49C3-845C-FDE6532E1A93}" srcOrd="0" destOrd="0" parTransId="{759814AC-ECD8-4313-91AC-8EA34012C9A2}" sibTransId="{3AD9D831-A4AF-45EA-AE27-5E02DDC85020}"/>
    <dgm:cxn modelId="{DA083CB4-8DF2-46D9-B6ED-EDD056658546}" srcId="{D5CB05C3-466E-4345-AC3B-4D0141478115}" destId="{7117A281-5F09-4C66-A051-FD88662A17BA}" srcOrd="2" destOrd="0" parTransId="{B027F7FB-4FE4-4058-B87E-BF6D36DA5148}" sibTransId="{92D5508C-3CE7-4744-9661-8ACC1BF6A1BF}"/>
    <dgm:cxn modelId="{FAF3B9BD-67EA-4174-A972-AF41E79491D5}" srcId="{D5CB05C3-466E-4345-AC3B-4D0141478115}" destId="{86742D1D-7E24-4150-B5B4-7DD8F0309D40}" srcOrd="1" destOrd="0" parTransId="{22F103D8-9F88-48C2-9B1B-56251B61F2E1}" sibTransId="{44BF2712-00DA-44FB-863D-9662B3131DFD}"/>
    <dgm:cxn modelId="{001171DF-1CA2-5E42-AAD9-23BC32B2D761}" type="presOf" srcId="{D5CB05C3-466E-4345-AC3B-4D0141478115}" destId="{4646BE1F-FD95-F446-9497-05D6AAC7C628}" srcOrd="0" destOrd="0" presId="urn:microsoft.com/office/officeart/2005/8/layout/vList2"/>
    <dgm:cxn modelId="{C7EB5EEF-68F6-9542-BA97-FFB6D2C566DD}" srcId="{D5CB05C3-466E-4345-AC3B-4D0141478115}" destId="{78AB9646-0561-9D46-BB25-3244720A7804}" srcOrd="4" destOrd="0" parTransId="{F69E32BE-FDA1-B741-8310-504DECD079DA}" sibTransId="{AD3DE54D-A996-D746-8D3B-A7BFD9BAE635}"/>
    <dgm:cxn modelId="{8676C499-BCB9-0241-AB93-1FE0A05DEB66}" type="presParOf" srcId="{4646BE1F-FD95-F446-9497-05D6AAC7C628}" destId="{4C32CA31-0C20-5C40-8E8E-D1AD4B84C9E0}" srcOrd="0" destOrd="0" presId="urn:microsoft.com/office/officeart/2005/8/layout/vList2"/>
    <dgm:cxn modelId="{C5C4F297-89A6-454B-9499-FC16A7F1214E}" type="presParOf" srcId="{4646BE1F-FD95-F446-9497-05D6AAC7C628}" destId="{A1028670-2440-4E47-AD10-9104EE5C6119}" srcOrd="1" destOrd="0" presId="urn:microsoft.com/office/officeart/2005/8/layout/vList2"/>
    <dgm:cxn modelId="{2EF996A8-B2E5-4AE2-A85E-BD9DFB0430C1}" type="presParOf" srcId="{4646BE1F-FD95-F446-9497-05D6AAC7C628}" destId="{26A5EB4E-DA36-42B7-B314-FE7548E3B426}" srcOrd="2" destOrd="0" presId="urn:microsoft.com/office/officeart/2005/8/layout/vList2"/>
    <dgm:cxn modelId="{30DF4449-4120-4EB5-BF1D-C816ABE9775E}" type="presParOf" srcId="{4646BE1F-FD95-F446-9497-05D6AAC7C628}" destId="{A63550E1-E71A-4282-878A-ED297791D2A3}" srcOrd="3" destOrd="0" presId="urn:microsoft.com/office/officeart/2005/8/layout/vList2"/>
    <dgm:cxn modelId="{0CE0AAC3-5EEE-41C3-9513-D4FB140C52AB}" type="presParOf" srcId="{4646BE1F-FD95-F446-9497-05D6AAC7C628}" destId="{2549AFA1-6FF7-4427-BC53-768CF1AE1362}" srcOrd="4" destOrd="0" presId="urn:microsoft.com/office/officeart/2005/8/layout/vList2"/>
    <dgm:cxn modelId="{A1806AE7-5A80-4039-96A2-A66A12EFD670}" type="presParOf" srcId="{4646BE1F-FD95-F446-9497-05D6AAC7C628}" destId="{2FBD6F70-A615-4C16-9B6D-3B7DB3F37539}" srcOrd="5" destOrd="0" presId="urn:microsoft.com/office/officeart/2005/8/layout/vList2"/>
    <dgm:cxn modelId="{EF0DD803-6A8B-4421-A45F-A8B4735E1080}" type="presParOf" srcId="{4646BE1F-FD95-F446-9497-05D6AAC7C628}" destId="{ECB00087-5641-4035-B06A-CF1AEE8EB8D5}" srcOrd="6" destOrd="0" presId="urn:microsoft.com/office/officeart/2005/8/layout/vList2"/>
    <dgm:cxn modelId="{0983FD21-1292-EB4B-800D-3ED55A4F86C6}" type="presParOf" srcId="{4646BE1F-FD95-F446-9497-05D6AAC7C628}" destId="{17C4A8D6-C82A-A44E-9111-7676B5EF8ABC}" srcOrd="7" destOrd="0" presId="urn:microsoft.com/office/officeart/2005/8/layout/vList2"/>
    <dgm:cxn modelId="{4309CA9F-FD9B-5D4F-90A5-824049B728A7}" type="presParOf" srcId="{4646BE1F-FD95-F446-9497-05D6AAC7C628}" destId="{052289A1-5C8F-D443-BBDD-128D39976C1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0814BC-226D-4149-B19B-1B86BB1BBC37}"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00CB2E74-58B1-4101-9E3C-A1B1C628068B}">
      <dgm:prSet phldrT="[Text]"/>
      <dgm:spPr/>
      <dgm:t>
        <a:bodyPr/>
        <a:lstStyle/>
        <a:p>
          <a:r>
            <a:rPr lang="en-US" dirty="0"/>
            <a:t>1. Minimizes downtime and facilitates disaster recovery. </a:t>
          </a:r>
        </a:p>
      </dgm:t>
    </dgm:pt>
    <dgm:pt modelId="{246AEDCD-9DD1-472C-8360-B72F4D6A0FA6}" type="parTrans" cxnId="{534D6A5C-E3F1-4562-B17A-B5F3305CE4C1}">
      <dgm:prSet/>
      <dgm:spPr/>
      <dgm:t>
        <a:bodyPr/>
        <a:lstStyle/>
        <a:p>
          <a:endParaRPr lang="en-US"/>
        </a:p>
      </dgm:t>
    </dgm:pt>
    <dgm:pt modelId="{32DE99A8-3923-48BB-8C8F-EC950055CDCA}" type="sibTrans" cxnId="{534D6A5C-E3F1-4562-B17A-B5F3305CE4C1}">
      <dgm:prSet/>
      <dgm:spPr/>
      <dgm:t>
        <a:bodyPr/>
        <a:lstStyle/>
        <a:p>
          <a:endParaRPr lang="en-US"/>
        </a:p>
      </dgm:t>
    </dgm:pt>
    <dgm:pt modelId="{429FB298-920C-4731-92BA-82459E2F5785}">
      <dgm:prSet phldrT="[Text]"/>
      <dgm:spPr/>
      <dgm:t>
        <a:bodyPr/>
        <a:lstStyle/>
        <a:p>
          <a:r>
            <a:rPr lang="en-US" dirty="0"/>
            <a:t>3. Allows better testing </a:t>
          </a:r>
        </a:p>
      </dgm:t>
    </dgm:pt>
    <dgm:pt modelId="{DD59F1AD-8AFF-49F9-83CC-A0CE78D1A29F}" type="parTrans" cxnId="{C30F8802-D330-49C5-AF87-C3ACCE3E49FE}">
      <dgm:prSet/>
      <dgm:spPr/>
      <dgm:t>
        <a:bodyPr/>
        <a:lstStyle/>
        <a:p>
          <a:endParaRPr lang="en-US"/>
        </a:p>
      </dgm:t>
    </dgm:pt>
    <dgm:pt modelId="{7E0603FF-42A4-4BD7-92D2-5C2567992B75}" type="sibTrans" cxnId="{C30F8802-D330-49C5-AF87-C3ACCE3E49FE}">
      <dgm:prSet/>
      <dgm:spPr/>
      <dgm:t>
        <a:bodyPr/>
        <a:lstStyle/>
        <a:p>
          <a:endParaRPr lang="en-US"/>
        </a:p>
      </dgm:t>
    </dgm:pt>
    <dgm:pt modelId="{F0D166B1-71BE-4109-83A4-F436B9E08E35}">
      <dgm:prSet/>
      <dgm:spPr/>
      <dgm:t>
        <a:bodyPr/>
        <a:lstStyle/>
        <a:p>
          <a:r>
            <a:rPr lang="en-US" dirty="0"/>
            <a:t>A virtual machine can be moved to a different location quickly, especially in an emergency.</a:t>
          </a:r>
        </a:p>
      </dgm:t>
    </dgm:pt>
    <dgm:pt modelId="{ABB3AB6B-2076-4C99-A8EF-A1E99FFCB770}" type="parTrans" cxnId="{2CC30592-7781-4573-8417-E43BA12AD57C}">
      <dgm:prSet/>
      <dgm:spPr/>
      <dgm:t>
        <a:bodyPr/>
        <a:lstStyle/>
        <a:p>
          <a:endParaRPr lang="en-US"/>
        </a:p>
      </dgm:t>
    </dgm:pt>
    <dgm:pt modelId="{D6C8C63B-755D-4C70-A194-3AEFA7A67FC1}" type="sibTrans" cxnId="{2CC30592-7781-4573-8417-E43BA12AD57C}">
      <dgm:prSet/>
      <dgm:spPr/>
      <dgm:t>
        <a:bodyPr/>
        <a:lstStyle/>
        <a:p>
          <a:endParaRPr lang="en-US"/>
        </a:p>
      </dgm:t>
    </dgm:pt>
    <dgm:pt modelId="{1D2ECFCE-2CDE-4684-A86F-D24E9FFA4308}">
      <dgm:prSet phldrT="[Text]"/>
      <dgm:spPr/>
      <dgm:t>
        <a:bodyPr/>
        <a:lstStyle/>
        <a:p>
          <a:r>
            <a:rPr lang="en-US" dirty="0"/>
            <a:t>2. Increases productivity and efficiency </a:t>
          </a:r>
        </a:p>
      </dgm:t>
    </dgm:pt>
    <dgm:pt modelId="{E11AF524-207C-4F55-8C5C-8BA7D3F796CF}" type="sibTrans" cxnId="{D88A2C06-B968-496B-A42B-F1945334913D}">
      <dgm:prSet/>
      <dgm:spPr/>
      <dgm:t>
        <a:bodyPr/>
        <a:lstStyle/>
        <a:p>
          <a:endParaRPr lang="en-US"/>
        </a:p>
      </dgm:t>
    </dgm:pt>
    <dgm:pt modelId="{1F88B7C5-B5EC-4154-BC57-48B7CB94AC7E}" type="parTrans" cxnId="{D88A2C06-B968-496B-A42B-F1945334913D}">
      <dgm:prSet/>
      <dgm:spPr/>
      <dgm:t>
        <a:bodyPr/>
        <a:lstStyle/>
        <a:p>
          <a:endParaRPr lang="en-US"/>
        </a:p>
      </dgm:t>
    </dgm:pt>
    <dgm:pt modelId="{D0BFBFEE-7D69-438C-9E74-2AC5FF441EC9}">
      <dgm:prSet/>
      <dgm:spPr/>
      <dgm:t>
        <a:bodyPr/>
        <a:lstStyle/>
        <a:p>
          <a:r>
            <a:rPr lang="en-US" dirty="0"/>
            <a:t>Fewer servers mean effective management of hardware and IT infrastructure. Managers can avoid the tedious task of applying updates to each server and leverage their accessibility of the virtual environment on the server to integrate changes across all the VMs. </a:t>
          </a:r>
        </a:p>
      </dgm:t>
    </dgm:pt>
    <dgm:pt modelId="{0603328D-BF5C-4269-A2B9-FD8069ED78CB}" type="parTrans" cxnId="{8A4A126C-EE4C-41CA-BE77-D2B43BF5BBD2}">
      <dgm:prSet/>
      <dgm:spPr/>
      <dgm:t>
        <a:bodyPr/>
        <a:lstStyle/>
        <a:p>
          <a:endParaRPr lang="en-US"/>
        </a:p>
      </dgm:t>
    </dgm:pt>
    <dgm:pt modelId="{5A0F4CCF-10AD-453C-814D-19E4DA61E4A2}" type="sibTrans" cxnId="{8A4A126C-EE4C-41CA-BE77-D2B43BF5BBD2}">
      <dgm:prSet/>
      <dgm:spPr/>
      <dgm:t>
        <a:bodyPr/>
        <a:lstStyle/>
        <a:p>
          <a:endParaRPr lang="en-US"/>
        </a:p>
      </dgm:t>
    </dgm:pt>
    <dgm:pt modelId="{74E434EE-6928-4FEC-8A18-C95E357BA81F}">
      <dgm:prSet/>
      <dgm:spPr/>
      <dgm:t>
        <a:bodyPr/>
        <a:lstStyle/>
        <a:p>
          <a:r>
            <a:rPr lang="en-US" dirty="0"/>
            <a:t>A virtual environment offers a haven for developers to test their applications without disturbing the rest of the operations. They can duplicate a virtual system and run all the necessary tests.</a:t>
          </a:r>
        </a:p>
      </dgm:t>
    </dgm:pt>
    <dgm:pt modelId="{AD745513-097C-47C0-8199-1B2E44F209A1}" type="parTrans" cxnId="{464AA4AD-F84A-4D3C-91E0-D8A41DF679D2}">
      <dgm:prSet/>
      <dgm:spPr/>
      <dgm:t>
        <a:bodyPr/>
        <a:lstStyle/>
        <a:p>
          <a:endParaRPr lang="en-US"/>
        </a:p>
      </dgm:t>
    </dgm:pt>
    <dgm:pt modelId="{DB669298-8234-4336-9FE4-FF39E59AED8A}" type="sibTrans" cxnId="{464AA4AD-F84A-4D3C-91E0-D8A41DF679D2}">
      <dgm:prSet/>
      <dgm:spPr/>
      <dgm:t>
        <a:bodyPr/>
        <a:lstStyle/>
        <a:p>
          <a:endParaRPr lang="en-US"/>
        </a:p>
      </dgm:t>
    </dgm:pt>
    <dgm:pt modelId="{1EBCE147-D0F6-4997-8F06-AD3B5ABD3880}">
      <dgm:prSet/>
      <dgm:spPr/>
      <dgm:t>
        <a:bodyPr/>
        <a:lstStyle/>
        <a:p>
          <a:r>
            <a:rPr lang="en-US" dirty="0"/>
            <a:t>4. Reduces carbon footprint </a:t>
          </a:r>
        </a:p>
      </dgm:t>
    </dgm:pt>
    <dgm:pt modelId="{CAD04ED3-F672-4506-B028-EE7A3F8BFC2F}" type="parTrans" cxnId="{9C6B552C-3AD8-4861-A52D-B7890CFA7127}">
      <dgm:prSet/>
      <dgm:spPr/>
      <dgm:t>
        <a:bodyPr/>
        <a:lstStyle/>
        <a:p>
          <a:endParaRPr lang="en-US"/>
        </a:p>
      </dgm:t>
    </dgm:pt>
    <dgm:pt modelId="{E74BDCAA-BBBF-49E0-BF0B-08B4DB34FA1B}" type="sibTrans" cxnId="{9C6B552C-3AD8-4861-A52D-B7890CFA7127}">
      <dgm:prSet/>
      <dgm:spPr/>
      <dgm:t>
        <a:bodyPr/>
        <a:lstStyle/>
        <a:p>
          <a:endParaRPr lang="en-US"/>
        </a:p>
      </dgm:t>
    </dgm:pt>
    <dgm:pt modelId="{A980DAC1-3D2F-431B-A212-744D02F75FD3}">
      <dgm:prSet/>
      <dgm:spPr/>
      <dgm:t>
        <a:bodyPr/>
        <a:lstStyle/>
        <a:p>
          <a:r>
            <a:rPr lang="en-US" dirty="0"/>
            <a:t>The higher the number of physical hardware devices, the higher the power consumption. By reducing the number of servers, IT companies can drastically reduce emissions and do their bit to save the environment. </a:t>
          </a:r>
        </a:p>
      </dgm:t>
    </dgm:pt>
    <dgm:pt modelId="{53F63106-C0ED-4F45-A51A-6BE03FF4C216}" type="parTrans" cxnId="{2C591063-DEAA-4282-82B5-D8A7BA222989}">
      <dgm:prSet/>
      <dgm:spPr/>
      <dgm:t>
        <a:bodyPr/>
        <a:lstStyle/>
        <a:p>
          <a:endParaRPr lang="en-US"/>
        </a:p>
      </dgm:t>
    </dgm:pt>
    <dgm:pt modelId="{EF89ADB2-FA8E-47AE-B65F-F9B89F141E2C}" type="sibTrans" cxnId="{2C591063-DEAA-4282-82B5-D8A7BA222989}">
      <dgm:prSet/>
      <dgm:spPr/>
      <dgm:t>
        <a:bodyPr/>
        <a:lstStyle/>
        <a:p>
          <a:endParaRPr lang="en-US"/>
        </a:p>
      </dgm:t>
    </dgm:pt>
    <dgm:pt modelId="{36DE5449-43BF-4462-A9A4-5189C4933CA3}" type="pres">
      <dgm:prSet presAssocID="{D20814BC-226D-4149-B19B-1B86BB1BBC37}" presName="Name0" presStyleCnt="0">
        <dgm:presLayoutVars>
          <dgm:chMax val="5"/>
          <dgm:chPref val="5"/>
          <dgm:dir/>
          <dgm:animLvl val="lvl"/>
        </dgm:presLayoutVars>
      </dgm:prSet>
      <dgm:spPr/>
    </dgm:pt>
    <dgm:pt modelId="{4CA8E5F5-6E1B-45BE-932B-5F1A3842E6A0}" type="pres">
      <dgm:prSet presAssocID="{00CB2E74-58B1-4101-9E3C-A1B1C628068B}" presName="parentText1" presStyleLbl="node1" presStyleIdx="0" presStyleCnt="4">
        <dgm:presLayoutVars>
          <dgm:chMax/>
          <dgm:chPref val="3"/>
          <dgm:bulletEnabled val="1"/>
        </dgm:presLayoutVars>
      </dgm:prSet>
      <dgm:spPr/>
    </dgm:pt>
    <dgm:pt modelId="{820A600E-7E97-40EB-BD71-59EBB3C62AFE}" type="pres">
      <dgm:prSet presAssocID="{00CB2E74-58B1-4101-9E3C-A1B1C628068B}" presName="childText1" presStyleLbl="solidAlignAcc1" presStyleIdx="0" presStyleCnt="4">
        <dgm:presLayoutVars>
          <dgm:chMax val="0"/>
          <dgm:chPref val="0"/>
          <dgm:bulletEnabled val="1"/>
        </dgm:presLayoutVars>
      </dgm:prSet>
      <dgm:spPr/>
    </dgm:pt>
    <dgm:pt modelId="{F2CF127F-B43E-481A-A637-77D99E835968}" type="pres">
      <dgm:prSet presAssocID="{1D2ECFCE-2CDE-4684-A86F-D24E9FFA4308}" presName="parentText2" presStyleLbl="node1" presStyleIdx="1" presStyleCnt="4">
        <dgm:presLayoutVars>
          <dgm:chMax/>
          <dgm:chPref val="3"/>
          <dgm:bulletEnabled val="1"/>
        </dgm:presLayoutVars>
      </dgm:prSet>
      <dgm:spPr/>
    </dgm:pt>
    <dgm:pt modelId="{9F1494B9-BC87-46E9-B84E-C5B72DBC3601}" type="pres">
      <dgm:prSet presAssocID="{1D2ECFCE-2CDE-4684-A86F-D24E9FFA4308}" presName="childText2" presStyleLbl="solidAlignAcc1" presStyleIdx="1" presStyleCnt="4">
        <dgm:presLayoutVars>
          <dgm:chMax val="0"/>
          <dgm:chPref val="0"/>
          <dgm:bulletEnabled val="1"/>
        </dgm:presLayoutVars>
      </dgm:prSet>
      <dgm:spPr/>
    </dgm:pt>
    <dgm:pt modelId="{F4E7691F-80A6-4797-9DA4-8B3EDFB9B713}" type="pres">
      <dgm:prSet presAssocID="{429FB298-920C-4731-92BA-82459E2F5785}" presName="parentText3" presStyleLbl="node1" presStyleIdx="2" presStyleCnt="4">
        <dgm:presLayoutVars>
          <dgm:chMax/>
          <dgm:chPref val="3"/>
          <dgm:bulletEnabled val="1"/>
        </dgm:presLayoutVars>
      </dgm:prSet>
      <dgm:spPr/>
    </dgm:pt>
    <dgm:pt modelId="{E07C1B6F-FB8E-491D-A381-A10EA18BD89A}" type="pres">
      <dgm:prSet presAssocID="{429FB298-920C-4731-92BA-82459E2F5785}" presName="childText3" presStyleLbl="solidAlignAcc1" presStyleIdx="2" presStyleCnt="4">
        <dgm:presLayoutVars>
          <dgm:chMax val="0"/>
          <dgm:chPref val="0"/>
          <dgm:bulletEnabled val="1"/>
        </dgm:presLayoutVars>
      </dgm:prSet>
      <dgm:spPr/>
    </dgm:pt>
    <dgm:pt modelId="{0E0E8C23-23AD-4BF3-AFB9-67F5F3CB60B2}" type="pres">
      <dgm:prSet presAssocID="{1EBCE147-D0F6-4997-8F06-AD3B5ABD3880}" presName="parentText4" presStyleLbl="node1" presStyleIdx="3" presStyleCnt="4">
        <dgm:presLayoutVars>
          <dgm:chMax/>
          <dgm:chPref val="3"/>
          <dgm:bulletEnabled val="1"/>
        </dgm:presLayoutVars>
      </dgm:prSet>
      <dgm:spPr/>
    </dgm:pt>
    <dgm:pt modelId="{01BA9C13-FF1B-4E25-97D2-2ACE8F975E24}" type="pres">
      <dgm:prSet presAssocID="{1EBCE147-D0F6-4997-8F06-AD3B5ABD3880}" presName="childText4" presStyleLbl="solidAlignAcc1" presStyleIdx="3" presStyleCnt="4">
        <dgm:presLayoutVars>
          <dgm:chMax val="0"/>
          <dgm:chPref val="0"/>
          <dgm:bulletEnabled val="1"/>
        </dgm:presLayoutVars>
      </dgm:prSet>
      <dgm:spPr/>
    </dgm:pt>
  </dgm:ptLst>
  <dgm:cxnLst>
    <dgm:cxn modelId="{C30F8802-D330-49C5-AF87-C3ACCE3E49FE}" srcId="{D20814BC-226D-4149-B19B-1B86BB1BBC37}" destId="{429FB298-920C-4731-92BA-82459E2F5785}" srcOrd="2" destOrd="0" parTransId="{DD59F1AD-8AFF-49F9-83CC-A0CE78D1A29F}" sibTransId="{7E0603FF-42A4-4BD7-92D2-5C2567992B75}"/>
    <dgm:cxn modelId="{D88A2C06-B968-496B-A42B-F1945334913D}" srcId="{D20814BC-226D-4149-B19B-1B86BB1BBC37}" destId="{1D2ECFCE-2CDE-4684-A86F-D24E9FFA4308}" srcOrd="1" destOrd="0" parTransId="{1F88B7C5-B5EC-4154-BC57-48B7CB94AC7E}" sibTransId="{E11AF524-207C-4F55-8C5C-8BA7D3F796CF}"/>
    <dgm:cxn modelId="{9C6B552C-3AD8-4861-A52D-B7890CFA7127}" srcId="{D20814BC-226D-4149-B19B-1B86BB1BBC37}" destId="{1EBCE147-D0F6-4997-8F06-AD3B5ABD3880}" srcOrd="3" destOrd="0" parTransId="{CAD04ED3-F672-4506-B028-EE7A3F8BFC2F}" sibTransId="{E74BDCAA-BBBF-49E0-BF0B-08B4DB34FA1B}"/>
    <dgm:cxn modelId="{23065B2F-6557-4406-BA77-DD70D844B449}" type="presOf" srcId="{429FB298-920C-4731-92BA-82459E2F5785}" destId="{F4E7691F-80A6-4797-9DA4-8B3EDFB9B713}" srcOrd="0" destOrd="0" presId="urn:microsoft.com/office/officeart/2009/3/layout/IncreasingArrowsProcess"/>
    <dgm:cxn modelId="{41DABE5A-8697-4564-AD3A-782996A2BA80}" type="presOf" srcId="{D20814BC-226D-4149-B19B-1B86BB1BBC37}" destId="{36DE5449-43BF-4462-A9A4-5189C4933CA3}" srcOrd="0" destOrd="0" presId="urn:microsoft.com/office/officeart/2009/3/layout/IncreasingArrowsProcess"/>
    <dgm:cxn modelId="{534D6A5C-E3F1-4562-B17A-B5F3305CE4C1}" srcId="{D20814BC-226D-4149-B19B-1B86BB1BBC37}" destId="{00CB2E74-58B1-4101-9E3C-A1B1C628068B}" srcOrd="0" destOrd="0" parTransId="{246AEDCD-9DD1-472C-8360-B72F4D6A0FA6}" sibTransId="{32DE99A8-3923-48BB-8C8F-EC950055CDCA}"/>
    <dgm:cxn modelId="{73245B61-D44F-4F1A-BC58-15FEA51FF9AE}" type="presOf" srcId="{00CB2E74-58B1-4101-9E3C-A1B1C628068B}" destId="{4CA8E5F5-6E1B-45BE-932B-5F1A3842E6A0}" srcOrd="0" destOrd="0" presId="urn:microsoft.com/office/officeart/2009/3/layout/IncreasingArrowsProcess"/>
    <dgm:cxn modelId="{2C591063-DEAA-4282-82B5-D8A7BA222989}" srcId="{1EBCE147-D0F6-4997-8F06-AD3B5ABD3880}" destId="{A980DAC1-3D2F-431B-A212-744D02F75FD3}" srcOrd="0" destOrd="0" parTransId="{53F63106-C0ED-4F45-A51A-6BE03FF4C216}" sibTransId="{EF89ADB2-FA8E-47AE-B65F-F9B89F141E2C}"/>
    <dgm:cxn modelId="{8A4A126C-EE4C-41CA-BE77-D2B43BF5BBD2}" srcId="{1D2ECFCE-2CDE-4684-A86F-D24E9FFA4308}" destId="{D0BFBFEE-7D69-438C-9E74-2AC5FF441EC9}" srcOrd="0" destOrd="0" parTransId="{0603328D-BF5C-4269-A2B9-FD8069ED78CB}" sibTransId="{5A0F4CCF-10AD-453C-814D-19E4DA61E4A2}"/>
    <dgm:cxn modelId="{A430988C-208B-4E10-8CDC-A94922FC1700}" type="presOf" srcId="{74E434EE-6928-4FEC-8A18-C95E357BA81F}" destId="{E07C1B6F-FB8E-491D-A381-A10EA18BD89A}" srcOrd="0" destOrd="0" presId="urn:microsoft.com/office/officeart/2009/3/layout/IncreasingArrowsProcess"/>
    <dgm:cxn modelId="{2CC30592-7781-4573-8417-E43BA12AD57C}" srcId="{00CB2E74-58B1-4101-9E3C-A1B1C628068B}" destId="{F0D166B1-71BE-4109-83A4-F436B9E08E35}" srcOrd="0" destOrd="0" parTransId="{ABB3AB6B-2076-4C99-A8EF-A1E99FFCB770}" sibTransId="{D6C8C63B-755D-4C70-A194-3AEFA7A67FC1}"/>
    <dgm:cxn modelId="{E3A0BE9B-92A3-4AA9-B1FF-7841A05BD1B1}" type="presOf" srcId="{D0BFBFEE-7D69-438C-9E74-2AC5FF441EC9}" destId="{9F1494B9-BC87-46E9-B84E-C5B72DBC3601}" srcOrd="0" destOrd="0" presId="urn:microsoft.com/office/officeart/2009/3/layout/IncreasingArrowsProcess"/>
    <dgm:cxn modelId="{464AA4AD-F84A-4D3C-91E0-D8A41DF679D2}" srcId="{429FB298-920C-4731-92BA-82459E2F5785}" destId="{74E434EE-6928-4FEC-8A18-C95E357BA81F}" srcOrd="0" destOrd="0" parTransId="{AD745513-097C-47C0-8199-1B2E44F209A1}" sibTransId="{DB669298-8234-4336-9FE4-FF39E59AED8A}"/>
    <dgm:cxn modelId="{B06BC8C4-4DF8-4F33-BAF0-0FE150F8EA42}" type="presOf" srcId="{A980DAC1-3D2F-431B-A212-744D02F75FD3}" destId="{01BA9C13-FF1B-4E25-97D2-2ACE8F975E24}" srcOrd="0" destOrd="0" presId="urn:microsoft.com/office/officeart/2009/3/layout/IncreasingArrowsProcess"/>
    <dgm:cxn modelId="{710108D0-F3CC-49EB-8077-265B16694A1B}" type="presOf" srcId="{1EBCE147-D0F6-4997-8F06-AD3B5ABD3880}" destId="{0E0E8C23-23AD-4BF3-AFB9-67F5F3CB60B2}" srcOrd="0" destOrd="0" presId="urn:microsoft.com/office/officeart/2009/3/layout/IncreasingArrowsProcess"/>
    <dgm:cxn modelId="{CFD6D1DA-814B-458A-813D-6C265265C7BB}" type="presOf" srcId="{1D2ECFCE-2CDE-4684-A86F-D24E9FFA4308}" destId="{F2CF127F-B43E-481A-A637-77D99E835968}" srcOrd="0" destOrd="0" presId="urn:microsoft.com/office/officeart/2009/3/layout/IncreasingArrowsProcess"/>
    <dgm:cxn modelId="{AB8A9EEE-D7C6-42B8-A6D0-36E3107521B0}" type="presOf" srcId="{F0D166B1-71BE-4109-83A4-F436B9E08E35}" destId="{820A600E-7E97-40EB-BD71-59EBB3C62AFE}" srcOrd="0" destOrd="0" presId="urn:microsoft.com/office/officeart/2009/3/layout/IncreasingArrowsProcess"/>
    <dgm:cxn modelId="{649BF5F6-7A8A-4612-811E-83DA25B7EE12}" type="presParOf" srcId="{36DE5449-43BF-4462-A9A4-5189C4933CA3}" destId="{4CA8E5F5-6E1B-45BE-932B-5F1A3842E6A0}" srcOrd="0" destOrd="0" presId="urn:microsoft.com/office/officeart/2009/3/layout/IncreasingArrowsProcess"/>
    <dgm:cxn modelId="{96980DF7-9409-4564-BFB0-1348184464F5}" type="presParOf" srcId="{36DE5449-43BF-4462-A9A4-5189C4933CA3}" destId="{820A600E-7E97-40EB-BD71-59EBB3C62AFE}" srcOrd="1" destOrd="0" presId="urn:microsoft.com/office/officeart/2009/3/layout/IncreasingArrowsProcess"/>
    <dgm:cxn modelId="{378C34E3-EBAC-4735-8CAD-C1F272DE2163}" type="presParOf" srcId="{36DE5449-43BF-4462-A9A4-5189C4933CA3}" destId="{F2CF127F-B43E-481A-A637-77D99E835968}" srcOrd="2" destOrd="0" presId="urn:microsoft.com/office/officeart/2009/3/layout/IncreasingArrowsProcess"/>
    <dgm:cxn modelId="{D2DEAFBC-17FD-4B57-A678-D62A4C772740}" type="presParOf" srcId="{36DE5449-43BF-4462-A9A4-5189C4933CA3}" destId="{9F1494B9-BC87-46E9-B84E-C5B72DBC3601}" srcOrd="3" destOrd="0" presId="urn:microsoft.com/office/officeart/2009/3/layout/IncreasingArrowsProcess"/>
    <dgm:cxn modelId="{74BD3CCD-30A1-4360-9BA8-8C23AE02B5A7}" type="presParOf" srcId="{36DE5449-43BF-4462-A9A4-5189C4933CA3}" destId="{F4E7691F-80A6-4797-9DA4-8B3EDFB9B713}" srcOrd="4" destOrd="0" presId="urn:microsoft.com/office/officeart/2009/3/layout/IncreasingArrowsProcess"/>
    <dgm:cxn modelId="{76343EC1-E63A-46C8-87AD-0F7BF68EF6F3}" type="presParOf" srcId="{36DE5449-43BF-4462-A9A4-5189C4933CA3}" destId="{E07C1B6F-FB8E-491D-A381-A10EA18BD89A}" srcOrd="5" destOrd="0" presId="urn:microsoft.com/office/officeart/2009/3/layout/IncreasingArrowsProcess"/>
    <dgm:cxn modelId="{A2B3036A-9279-4729-B84E-1CF855B9BD88}" type="presParOf" srcId="{36DE5449-43BF-4462-A9A4-5189C4933CA3}" destId="{0E0E8C23-23AD-4BF3-AFB9-67F5F3CB60B2}" srcOrd="6" destOrd="0" presId="urn:microsoft.com/office/officeart/2009/3/layout/IncreasingArrowsProcess"/>
    <dgm:cxn modelId="{DF12824E-4F6A-488A-9EE5-CC35A081C0CA}" type="presParOf" srcId="{36DE5449-43BF-4462-A9A4-5189C4933CA3}" destId="{01BA9C13-FF1B-4E25-97D2-2ACE8F975E24}" srcOrd="7"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A5AEA8-7379-4557-8481-024272CAF7AA}"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en-US"/>
        </a:p>
      </dgm:t>
    </dgm:pt>
    <dgm:pt modelId="{0BF954D4-44AC-4BFF-A884-78A743F58ADB}">
      <dgm:prSet phldrT="[Text]"/>
      <dgm:spPr/>
      <dgm:t>
        <a:bodyPr/>
        <a:lstStyle/>
        <a:p>
          <a:r>
            <a:rPr lang="en-US" dirty="0"/>
            <a:t>Form a special incident response team.</a:t>
          </a:r>
        </a:p>
      </dgm:t>
    </dgm:pt>
    <dgm:pt modelId="{05BFEC3B-ABA6-42AA-A7AF-15F799FF3D43}" type="parTrans" cxnId="{A220FD04-B5A5-473A-AF40-6B40A0225856}">
      <dgm:prSet/>
      <dgm:spPr/>
      <dgm:t>
        <a:bodyPr/>
        <a:lstStyle/>
        <a:p>
          <a:endParaRPr lang="en-US"/>
        </a:p>
      </dgm:t>
    </dgm:pt>
    <dgm:pt modelId="{459FDC66-AB5D-42FA-B949-242C60D3954F}" type="sibTrans" cxnId="{A220FD04-B5A5-473A-AF40-6B40A0225856}">
      <dgm:prSet/>
      <dgm:spPr/>
      <dgm:t>
        <a:bodyPr/>
        <a:lstStyle/>
        <a:p>
          <a:endParaRPr lang="en-US"/>
        </a:p>
      </dgm:t>
    </dgm:pt>
    <dgm:pt modelId="{C2B83475-361B-4DFC-9FFF-11BF37E34748}">
      <dgm:prSet/>
      <dgm:spPr/>
      <dgm:t>
        <a:bodyPr/>
        <a:lstStyle/>
        <a:p>
          <a:r>
            <a:rPr lang="en-US"/>
            <a:t>Determine the essential resources and elements.</a:t>
          </a:r>
        </a:p>
      </dgm:t>
    </dgm:pt>
    <dgm:pt modelId="{5FCD8B38-6F28-4A5D-9C0A-7D299A769307}" type="parTrans" cxnId="{6697912E-B110-4B08-A017-B048BA40D8B5}">
      <dgm:prSet/>
      <dgm:spPr/>
      <dgm:t>
        <a:bodyPr/>
        <a:lstStyle/>
        <a:p>
          <a:endParaRPr lang="en-US"/>
        </a:p>
      </dgm:t>
    </dgm:pt>
    <dgm:pt modelId="{552FFBF4-0DF2-4276-B5D9-201308F8BE43}" type="sibTrans" cxnId="{6697912E-B110-4B08-A017-B048BA40D8B5}">
      <dgm:prSet/>
      <dgm:spPr/>
      <dgm:t>
        <a:bodyPr/>
        <a:lstStyle/>
        <a:p>
          <a:endParaRPr lang="en-US"/>
        </a:p>
      </dgm:t>
    </dgm:pt>
    <dgm:pt modelId="{E0D9BB86-13B3-4306-A726-AF089BD3D11B}">
      <dgm:prSet/>
      <dgm:spPr/>
      <dgm:t>
        <a:bodyPr/>
        <a:lstStyle/>
        <a:p>
          <a:r>
            <a:rPr lang="en-US"/>
            <a:t>Make the plan for responding to incidents.</a:t>
          </a:r>
        </a:p>
      </dgm:t>
    </dgm:pt>
    <dgm:pt modelId="{CEF30DD0-8E56-4D39-847B-A7AF487EF58A}" type="parTrans" cxnId="{E7DB432B-B948-4183-AF67-183EE276B767}">
      <dgm:prSet/>
      <dgm:spPr/>
      <dgm:t>
        <a:bodyPr/>
        <a:lstStyle/>
        <a:p>
          <a:endParaRPr lang="en-US"/>
        </a:p>
      </dgm:t>
    </dgm:pt>
    <dgm:pt modelId="{B5BB0EEE-8EE1-4E0B-A777-7C1EE01298AC}" type="sibTrans" cxnId="{E7DB432B-B948-4183-AF67-183EE276B767}">
      <dgm:prSet/>
      <dgm:spPr/>
      <dgm:t>
        <a:bodyPr/>
        <a:lstStyle/>
        <a:p>
          <a:endParaRPr lang="en-US"/>
        </a:p>
      </dgm:t>
    </dgm:pt>
    <dgm:pt modelId="{7187F8CD-179D-4546-810D-9171A7CD98BA}">
      <dgm:prSet/>
      <dgm:spPr/>
      <dgm:t>
        <a:bodyPr/>
        <a:lstStyle/>
        <a:p>
          <a:r>
            <a:rPr lang="en-US"/>
            <a:t>All staff members should receive training.</a:t>
          </a:r>
        </a:p>
      </dgm:t>
    </dgm:pt>
    <dgm:pt modelId="{3760F967-97A3-4B2F-836D-FBE617095700}" type="parTrans" cxnId="{A78B2E33-3C7A-4F40-8B47-9E5ED29281CB}">
      <dgm:prSet/>
      <dgm:spPr/>
      <dgm:t>
        <a:bodyPr/>
        <a:lstStyle/>
        <a:p>
          <a:endParaRPr lang="en-US"/>
        </a:p>
      </dgm:t>
    </dgm:pt>
    <dgm:pt modelId="{1F3CDF46-AFFB-4D11-89ED-BCBB34049558}" type="sibTrans" cxnId="{A78B2E33-3C7A-4F40-8B47-9E5ED29281CB}">
      <dgm:prSet/>
      <dgm:spPr/>
      <dgm:t>
        <a:bodyPr/>
        <a:lstStyle/>
        <a:p>
          <a:endParaRPr lang="en-US"/>
        </a:p>
      </dgm:t>
    </dgm:pt>
    <dgm:pt modelId="{2B826EE4-B3B5-4791-8951-5333A066E0D7}">
      <dgm:prSet/>
      <dgm:spPr/>
      <dgm:t>
        <a:bodyPr/>
        <a:lstStyle/>
        <a:p>
          <a:r>
            <a:rPr lang="en-US"/>
            <a:t>Determine which factor led to the occurrence.</a:t>
          </a:r>
        </a:p>
      </dgm:t>
    </dgm:pt>
    <dgm:pt modelId="{BEC390BA-49A2-4C5B-862E-5C982FA21D51}" type="parTrans" cxnId="{355F23CF-6D13-46B3-ACB1-B9E86969C048}">
      <dgm:prSet/>
      <dgm:spPr/>
      <dgm:t>
        <a:bodyPr/>
        <a:lstStyle/>
        <a:p>
          <a:endParaRPr lang="en-US"/>
        </a:p>
      </dgm:t>
    </dgm:pt>
    <dgm:pt modelId="{62D579CE-D1C0-4D0F-8370-01FD01E2015E}" type="sibTrans" cxnId="{355F23CF-6D13-46B3-ACB1-B9E86969C048}">
      <dgm:prSet/>
      <dgm:spPr/>
      <dgm:t>
        <a:bodyPr/>
        <a:lstStyle/>
        <a:p>
          <a:endParaRPr lang="en-US"/>
        </a:p>
      </dgm:t>
    </dgm:pt>
    <dgm:pt modelId="{803E2D80-E5F9-499E-909A-752BD9EA7953}">
      <dgm:prSet/>
      <dgm:spPr/>
      <dgm:t>
        <a:bodyPr/>
        <a:lstStyle/>
        <a:p>
          <a:r>
            <a:rPr lang="en-US"/>
            <a:t>Limit, intensify, or eliminate.</a:t>
          </a:r>
        </a:p>
      </dgm:t>
    </dgm:pt>
    <dgm:pt modelId="{2816EC9F-08D7-4AAA-B065-C555FCBEB873}" type="parTrans" cxnId="{548D54F4-38C5-4482-9578-6837B6D3B3BA}">
      <dgm:prSet/>
      <dgm:spPr/>
      <dgm:t>
        <a:bodyPr/>
        <a:lstStyle/>
        <a:p>
          <a:endParaRPr lang="en-US"/>
        </a:p>
      </dgm:t>
    </dgm:pt>
    <dgm:pt modelId="{4DE5EA8F-0892-4C31-B12C-D164B9C22D81}" type="sibTrans" cxnId="{548D54F4-38C5-4482-9578-6837B6D3B3BA}">
      <dgm:prSet/>
      <dgm:spPr/>
      <dgm:t>
        <a:bodyPr/>
        <a:lstStyle/>
        <a:p>
          <a:endParaRPr lang="en-US"/>
        </a:p>
      </dgm:t>
    </dgm:pt>
    <dgm:pt modelId="{9EE341BA-3E11-4F3A-AE65-D6B4DABAADF0}">
      <dgm:prSet/>
      <dgm:spPr/>
      <dgm:t>
        <a:bodyPr/>
        <a:lstStyle/>
        <a:p>
          <a:r>
            <a:rPr lang="en-US" dirty="0"/>
            <a:t>Assess the damage.</a:t>
          </a:r>
        </a:p>
      </dgm:t>
    </dgm:pt>
    <dgm:pt modelId="{09B1EE7C-1129-4773-9B75-D5AFB15D7BDC}" type="parTrans" cxnId="{78168DD2-EDB3-4B42-89D1-73E725112A84}">
      <dgm:prSet/>
      <dgm:spPr/>
      <dgm:t>
        <a:bodyPr/>
        <a:lstStyle/>
        <a:p>
          <a:endParaRPr lang="en-US"/>
        </a:p>
      </dgm:t>
    </dgm:pt>
    <dgm:pt modelId="{E311695B-6389-40EC-A938-3A93610C7C5B}" type="sibTrans" cxnId="{78168DD2-EDB3-4B42-89D1-73E725112A84}">
      <dgm:prSet/>
      <dgm:spPr/>
      <dgm:t>
        <a:bodyPr/>
        <a:lstStyle/>
        <a:p>
          <a:endParaRPr lang="en-US"/>
        </a:p>
      </dgm:t>
    </dgm:pt>
    <dgm:pt modelId="{84402ABC-7108-49F1-A7D5-DEFE2403DE07}">
      <dgm:prSet/>
      <dgm:spPr/>
      <dgm:t>
        <a:bodyPr/>
        <a:lstStyle/>
        <a:p>
          <a:r>
            <a:rPr lang="en-US"/>
            <a:t>Communicate to each other.</a:t>
          </a:r>
        </a:p>
      </dgm:t>
    </dgm:pt>
    <dgm:pt modelId="{966EA2D9-C995-440D-B4BA-43C16CE92B44}" type="parTrans" cxnId="{F4E75817-306E-41AF-835C-DC649C127965}">
      <dgm:prSet/>
      <dgm:spPr/>
      <dgm:t>
        <a:bodyPr/>
        <a:lstStyle/>
        <a:p>
          <a:endParaRPr lang="en-US"/>
        </a:p>
      </dgm:t>
    </dgm:pt>
    <dgm:pt modelId="{5386AA92-F766-4E91-A867-8973BE9EA973}" type="sibTrans" cxnId="{F4E75817-306E-41AF-835C-DC649C127965}">
      <dgm:prSet/>
      <dgm:spPr/>
      <dgm:t>
        <a:bodyPr/>
        <a:lstStyle/>
        <a:p>
          <a:endParaRPr lang="en-US"/>
        </a:p>
      </dgm:t>
    </dgm:pt>
    <dgm:pt modelId="{1EE4ABB5-3EC9-4735-97E2-F65619CCDD9C}">
      <dgm:prSet/>
      <dgm:spPr/>
      <dgm:t>
        <a:bodyPr/>
        <a:lstStyle/>
        <a:p>
          <a:r>
            <a:rPr lang="en-US"/>
            <a:t>Recover and monitor.</a:t>
          </a:r>
        </a:p>
      </dgm:t>
    </dgm:pt>
    <dgm:pt modelId="{F49FF866-FA4C-4D76-89B8-CB6D69DB7652}" type="parTrans" cxnId="{AB1FBA7D-96CE-4BFC-B782-0893C7B4866A}">
      <dgm:prSet/>
      <dgm:spPr/>
      <dgm:t>
        <a:bodyPr/>
        <a:lstStyle/>
        <a:p>
          <a:endParaRPr lang="en-US"/>
        </a:p>
      </dgm:t>
    </dgm:pt>
    <dgm:pt modelId="{516350B9-C83E-4A1F-929B-FFEDD68BCD8C}" type="sibTrans" cxnId="{AB1FBA7D-96CE-4BFC-B782-0893C7B4866A}">
      <dgm:prSet/>
      <dgm:spPr/>
      <dgm:t>
        <a:bodyPr/>
        <a:lstStyle/>
        <a:p>
          <a:endParaRPr lang="en-US"/>
        </a:p>
      </dgm:t>
    </dgm:pt>
    <dgm:pt modelId="{345391FE-3748-4348-8EDA-A51903D6037F}" type="pres">
      <dgm:prSet presAssocID="{66A5AEA8-7379-4557-8481-024272CAF7AA}" presName="linear" presStyleCnt="0">
        <dgm:presLayoutVars>
          <dgm:dir/>
          <dgm:animLvl val="lvl"/>
          <dgm:resizeHandles val="exact"/>
        </dgm:presLayoutVars>
      </dgm:prSet>
      <dgm:spPr/>
    </dgm:pt>
    <dgm:pt modelId="{14919991-E359-4FF3-8562-C69744F6215C}" type="pres">
      <dgm:prSet presAssocID="{0BF954D4-44AC-4BFF-A884-78A743F58ADB}" presName="parentLin" presStyleCnt="0"/>
      <dgm:spPr/>
    </dgm:pt>
    <dgm:pt modelId="{1EBF2A0D-F01C-4642-B2F9-43E21AAB7A11}" type="pres">
      <dgm:prSet presAssocID="{0BF954D4-44AC-4BFF-A884-78A743F58ADB}" presName="parentLeftMargin" presStyleLbl="node1" presStyleIdx="0" presStyleCnt="9"/>
      <dgm:spPr/>
    </dgm:pt>
    <dgm:pt modelId="{1B61D99B-2D4F-44FD-9699-BEEBDC068DAD}" type="pres">
      <dgm:prSet presAssocID="{0BF954D4-44AC-4BFF-A884-78A743F58ADB}" presName="parentText" presStyleLbl="node1" presStyleIdx="0" presStyleCnt="9">
        <dgm:presLayoutVars>
          <dgm:chMax val="0"/>
          <dgm:bulletEnabled val="1"/>
        </dgm:presLayoutVars>
      </dgm:prSet>
      <dgm:spPr/>
    </dgm:pt>
    <dgm:pt modelId="{F738C113-98CB-4EFF-901E-3D9BFB7D4E5F}" type="pres">
      <dgm:prSet presAssocID="{0BF954D4-44AC-4BFF-A884-78A743F58ADB}" presName="negativeSpace" presStyleCnt="0"/>
      <dgm:spPr/>
    </dgm:pt>
    <dgm:pt modelId="{7A9F19C4-912A-4813-8C7C-3AE6EBE35C2C}" type="pres">
      <dgm:prSet presAssocID="{0BF954D4-44AC-4BFF-A884-78A743F58ADB}" presName="childText" presStyleLbl="conFgAcc1" presStyleIdx="0" presStyleCnt="9">
        <dgm:presLayoutVars>
          <dgm:bulletEnabled val="1"/>
        </dgm:presLayoutVars>
      </dgm:prSet>
      <dgm:spPr/>
    </dgm:pt>
    <dgm:pt modelId="{C3E40189-C1B1-4CDC-A61B-16C26B40DCB1}" type="pres">
      <dgm:prSet presAssocID="{459FDC66-AB5D-42FA-B949-242C60D3954F}" presName="spaceBetweenRectangles" presStyleCnt="0"/>
      <dgm:spPr/>
    </dgm:pt>
    <dgm:pt modelId="{0CB7DA11-06CB-46A7-9CEF-F416452899FC}" type="pres">
      <dgm:prSet presAssocID="{C2B83475-361B-4DFC-9FFF-11BF37E34748}" presName="parentLin" presStyleCnt="0"/>
      <dgm:spPr/>
    </dgm:pt>
    <dgm:pt modelId="{9C332D48-D7DC-4AA4-AA6A-0BB4309A53AA}" type="pres">
      <dgm:prSet presAssocID="{C2B83475-361B-4DFC-9FFF-11BF37E34748}" presName="parentLeftMargin" presStyleLbl="node1" presStyleIdx="0" presStyleCnt="9"/>
      <dgm:spPr/>
    </dgm:pt>
    <dgm:pt modelId="{1C81FB93-E547-466E-84BE-37D31B04A024}" type="pres">
      <dgm:prSet presAssocID="{C2B83475-361B-4DFC-9FFF-11BF37E34748}" presName="parentText" presStyleLbl="node1" presStyleIdx="1" presStyleCnt="9">
        <dgm:presLayoutVars>
          <dgm:chMax val="0"/>
          <dgm:bulletEnabled val="1"/>
        </dgm:presLayoutVars>
      </dgm:prSet>
      <dgm:spPr/>
    </dgm:pt>
    <dgm:pt modelId="{86F0A167-5A1F-4BAD-A08A-584F6E9CF465}" type="pres">
      <dgm:prSet presAssocID="{C2B83475-361B-4DFC-9FFF-11BF37E34748}" presName="negativeSpace" presStyleCnt="0"/>
      <dgm:spPr/>
    </dgm:pt>
    <dgm:pt modelId="{BA31D6F3-856C-4CAA-A68A-261E3003D10A}" type="pres">
      <dgm:prSet presAssocID="{C2B83475-361B-4DFC-9FFF-11BF37E34748}" presName="childText" presStyleLbl="conFgAcc1" presStyleIdx="1" presStyleCnt="9">
        <dgm:presLayoutVars>
          <dgm:bulletEnabled val="1"/>
        </dgm:presLayoutVars>
      </dgm:prSet>
      <dgm:spPr/>
    </dgm:pt>
    <dgm:pt modelId="{8C2FF92E-D327-4A2C-881F-904827C93B91}" type="pres">
      <dgm:prSet presAssocID="{552FFBF4-0DF2-4276-B5D9-201308F8BE43}" presName="spaceBetweenRectangles" presStyleCnt="0"/>
      <dgm:spPr/>
    </dgm:pt>
    <dgm:pt modelId="{7F572A94-8B23-48F9-B931-B8F59094C3D7}" type="pres">
      <dgm:prSet presAssocID="{E0D9BB86-13B3-4306-A726-AF089BD3D11B}" presName="parentLin" presStyleCnt="0"/>
      <dgm:spPr/>
    </dgm:pt>
    <dgm:pt modelId="{7C02F724-2578-4722-89C4-BB4EB18AD2BE}" type="pres">
      <dgm:prSet presAssocID="{E0D9BB86-13B3-4306-A726-AF089BD3D11B}" presName="parentLeftMargin" presStyleLbl="node1" presStyleIdx="1" presStyleCnt="9"/>
      <dgm:spPr/>
    </dgm:pt>
    <dgm:pt modelId="{89CD2B7C-6543-4145-978B-1B4E044AA6E4}" type="pres">
      <dgm:prSet presAssocID="{E0D9BB86-13B3-4306-A726-AF089BD3D11B}" presName="parentText" presStyleLbl="node1" presStyleIdx="2" presStyleCnt="9">
        <dgm:presLayoutVars>
          <dgm:chMax val="0"/>
          <dgm:bulletEnabled val="1"/>
        </dgm:presLayoutVars>
      </dgm:prSet>
      <dgm:spPr/>
    </dgm:pt>
    <dgm:pt modelId="{C02C59F9-5F4E-4160-BD9E-6A2F97648752}" type="pres">
      <dgm:prSet presAssocID="{E0D9BB86-13B3-4306-A726-AF089BD3D11B}" presName="negativeSpace" presStyleCnt="0"/>
      <dgm:spPr/>
    </dgm:pt>
    <dgm:pt modelId="{8740F56C-F9C3-43CB-8372-7DB9538A2DDA}" type="pres">
      <dgm:prSet presAssocID="{E0D9BB86-13B3-4306-A726-AF089BD3D11B}" presName="childText" presStyleLbl="conFgAcc1" presStyleIdx="2" presStyleCnt="9">
        <dgm:presLayoutVars>
          <dgm:bulletEnabled val="1"/>
        </dgm:presLayoutVars>
      </dgm:prSet>
      <dgm:spPr/>
    </dgm:pt>
    <dgm:pt modelId="{D53817A2-2C9A-497A-8C27-87C605DFA1BC}" type="pres">
      <dgm:prSet presAssocID="{B5BB0EEE-8EE1-4E0B-A777-7C1EE01298AC}" presName="spaceBetweenRectangles" presStyleCnt="0"/>
      <dgm:spPr/>
    </dgm:pt>
    <dgm:pt modelId="{DD3237CF-941B-419E-999A-EF90B0541CF3}" type="pres">
      <dgm:prSet presAssocID="{7187F8CD-179D-4546-810D-9171A7CD98BA}" presName="parentLin" presStyleCnt="0"/>
      <dgm:spPr/>
    </dgm:pt>
    <dgm:pt modelId="{5CCD12CD-AF60-47BF-B8E8-176FB29F7C13}" type="pres">
      <dgm:prSet presAssocID="{7187F8CD-179D-4546-810D-9171A7CD98BA}" presName="parentLeftMargin" presStyleLbl="node1" presStyleIdx="2" presStyleCnt="9"/>
      <dgm:spPr/>
    </dgm:pt>
    <dgm:pt modelId="{D70D5741-5FC5-457C-AB39-D004A08621AB}" type="pres">
      <dgm:prSet presAssocID="{7187F8CD-179D-4546-810D-9171A7CD98BA}" presName="parentText" presStyleLbl="node1" presStyleIdx="3" presStyleCnt="9">
        <dgm:presLayoutVars>
          <dgm:chMax val="0"/>
          <dgm:bulletEnabled val="1"/>
        </dgm:presLayoutVars>
      </dgm:prSet>
      <dgm:spPr/>
    </dgm:pt>
    <dgm:pt modelId="{385E3874-B784-4F6C-B6F7-5943F8BBF7E4}" type="pres">
      <dgm:prSet presAssocID="{7187F8CD-179D-4546-810D-9171A7CD98BA}" presName="negativeSpace" presStyleCnt="0"/>
      <dgm:spPr/>
    </dgm:pt>
    <dgm:pt modelId="{FB1ED43B-996C-4FE9-BAA2-EAB882A7359B}" type="pres">
      <dgm:prSet presAssocID="{7187F8CD-179D-4546-810D-9171A7CD98BA}" presName="childText" presStyleLbl="conFgAcc1" presStyleIdx="3" presStyleCnt="9">
        <dgm:presLayoutVars>
          <dgm:bulletEnabled val="1"/>
        </dgm:presLayoutVars>
      </dgm:prSet>
      <dgm:spPr/>
    </dgm:pt>
    <dgm:pt modelId="{F59CF926-9801-4672-9673-B856E63D4D8D}" type="pres">
      <dgm:prSet presAssocID="{1F3CDF46-AFFB-4D11-89ED-BCBB34049558}" presName="spaceBetweenRectangles" presStyleCnt="0"/>
      <dgm:spPr/>
    </dgm:pt>
    <dgm:pt modelId="{A9787B00-73A5-4505-AD8B-A9C682801F3E}" type="pres">
      <dgm:prSet presAssocID="{2B826EE4-B3B5-4791-8951-5333A066E0D7}" presName="parentLin" presStyleCnt="0"/>
      <dgm:spPr/>
    </dgm:pt>
    <dgm:pt modelId="{02C3EB1A-34D4-47E8-894F-0BA3453614AE}" type="pres">
      <dgm:prSet presAssocID="{2B826EE4-B3B5-4791-8951-5333A066E0D7}" presName="parentLeftMargin" presStyleLbl="node1" presStyleIdx="3" presStyleCnt="9"/>
      <dgm:spPr/>
    </dgm:pt>
    <dgm:pt modelId="{A765EC79-26DD-4BD7-93AE-668D3994F65F}" type="pres">
      <dgm:prSet presAssocID="{2B826EE4-B3B5-4791-8951-5333A066E0D7}" presName="parentText" presStyleLbl="node1" presStyleIdx="4" presStyleCnt="9">
        <dgm:presLayoutVars>
          <dgm:chMax val="0"/>
          <dgm:bulletEnabled val="1"/>
        </dgm:presLayoutVars>
      </dgm:prSet>
      <dgm:spPr/>
    </dgm:pt>
    <dgm:pt modelId="{F4FCC9E6-B50E-41D8-AE62-31E476BE571D}" type="pres">
      <dgm:prSet presAssocID="{2B826EE4-B3B5-4791-8951-5333A066E0D7}" presName="negativeSpace" presStyleCnt="0"/>
      <dgm:spPr/>
    </dgm:pt>
    <dgm:pt modelId="{3A4F06E6-889F-4775-A821-BCF1511B42D4}" type="pres">
      <dgm:prSet presAssocID="{2B826EE4-B3B5-4791-8951-5333A066E0D7}" presName="childText" presStyleLbl="conFgAcc1" presStyleIdx="4" presStyleCnt="9">
        <dgm:presLayoutVars>
          <dgm:bulletEnabled val="1"/>
        </dgm:presLayoutVars>
      </dgm:prSet>
      <dgm:spPr/>
    </dgm:pt>
    <dgm:pt modelId="{282C519A-09FB-482C-B7F7-ED5693467D70}" type="pres">
      <dgm:prSet presAssocID="{62D579CE-D1C0-4D0F-8370-01FD01E2015E}" presName="spaceBetweenRectangles" presStyleCnt="0"/>
      <dgm:spPr/>
    </dgm:pt>
    <dgm:pt modelId="{DE892FD3-925D-4B20-9B63-2C7BB57601A2}" type="pres">
      <dgm:prSet presAssocID="{803E2D80-E5F9-499E-909A-752BD9EA7953}" presName="parentLin" presStyleCnt="0"/>
      <dgm:spPr/>
    </dgm:pt>
    <dgm:pt modelId="{18B10F35-701B-42CC-BBF7-4AF1FA82B651}" type="pres">
      <dgm:prSet presAssocID="{803E2D80-E5F9-499E-909A-752BD9EA7953}" presName="parentLeftMargin" presStyleLbl="node1" presStyleIdx="4" presStyleCnt="9"/>
      <dgm:spPr/>
    </dgm:pt>
    <dgm:pt modelId="{D8DBA203-1A94-444F-99F1-4F2FB2F97E61}" type="pres">
      <dgm:prSet presAssocID="{803E2D80-E5F9-499E-909A-752BD9EA7953}" presName="parentText" presStyleLbl="node1" presStyleIdx="5" presStyleCnt="9">
        <dgm:presLayoutVars>
          <dgm:chMax val="0"/>
          <dgm:bulletEnabled val="1"/>
        </dgm:presLayoutVars>
      </dgm:prSet>
      <dgm:spPr/>
    </dgm:pt>
    <dgm:pt modelId="{BA6C303E-C41D-4F84-9CBD-680B51937449}" type="pres">
      <dgm:prSet presAssocID="{803E2D80-E5F9-499E-909A-752BD9EA7953}" presName="negativeSpace" presStyleCnt="0"/>
      <dgm:spPr/>
    </dgm:pt>
    <dgm:pt modelId="{E0D087CF-0C39-4700-8205-6528BB5987CF}" type="pres">
      <dgm:prSet presAssocID="{803E2D80-E5F9-499E-909A-752BD9EA7953}" presName="childText" presStyleLbl="conFgAcc1" presStyleIdx="5" presStyleCnt="9">
        <dgm:presLayoutVars>
          <dgm:bulletEnabled val="1"/>
        </dgm:presLayoutVars>
      </dgm:prSet>
      <dgm:spPr/>
    </dgm:pt>
    <dgm:pt modelId="{D0D5311E-529F-48C8-BA6E-5BF26C8BD9CF}" type="pres">
      <dgm:prSet presAssocID="{4DE5EA8F-0892-4C31-B12C-D164B9C22D81}" presName="spaceBetweenRectangles" presStyleCnt="0"/>
      <dgm:spPr/>
    </dgm:pt>
    <dgm:pt modelId="{015B92F0-AE56-417E-87F0-F5FFE5960EC1}" type="pres">
      <dgm:prSet presAssocID="{9EE341BA-3E11-4F3A-AE65-D6B4DABAADF0}" presName="parentLin" presStyleCnt="0"/>
      <dgm:spPr/>
    </dgm:pt>
    <dgm:pt modelId="{27C1C829-5BAC-4019-8DDC-34F48338E10B}" type="pres">
      <dgm:prSet presAssocID="{9EE341BA-3E11-4F3A-AE65-D6B4DABAADF0}" presName="parentLeftMargin" presStyleLbl="node1" presStyleIdx="5" presStyleCnt="9"/>
      <dgm:spPr/>
    </dgm:pt>
    <dgm:pt modelId="{E19FC53B-359F-46F8-A360-CB3CBF3F495B}" type="pres">
      <dgm:prSet presAssocID="{9EE341BA-3E11-4F3A-AE65-D6B4DABAADF0}" presName="parentText" presStyleLbl="node1" presStyleIdx="6" presStyleCnt="9">
        <dgm:presLayoutVars>
          <dgm:chMax val="0"/>
          <dgm:bulletEnabled val="1"/>
        </dgm:presLayoutVars>
      </dgm:prSet>
      <dgm:spPr/>
    </dgm:pt>
    <dgm:pt modelId="{D0472890-5DB5-4C23-A9CE-6AA1724591DE}" type="pres">
      <dgm:prSet presAssocID="{9EE341BA-3E11-4F3A-AE65-D6B4DABAADF0}" presName="negativeSpace" presStyleCnt="0"/>
      <dgm:spPr/>
    </dgm:pt>
    <dgm:pt modelId="{6404B165-3B37-4B82-8251-D9FF2C1D8220}" type="pres">
      <dgm:prSet presAssocID="{9EE341BA-3E11-4F3A-AE65-D6B4DABAADF0}" presName="childText" presStyleLbl="conFgAcc1" presStyleIdx="6" presStyleCnt="9">
        <dgm:presLayoutVars>
          <dgm:bulletEnabled val="1"/>
        </dgm:presLayoutVars>
      </dgm:prSet>
      <dgm:spPr/>
    </dgm:pt>
    <dgm:pt modelId="{000FEA6A-E7B9-4F55-95C3-430A0D049EED}" type="pres">
      <dgm:prSet presAssocID="{E311695B-6389-40EC-A938-3A93610C7C5B}" presName="spaceBetweenRectangles" presStyleCnt="0"/>
      <dgm:spPr/>
    </dgm:pt>
    <dgm:pt modelId="{36F24AC9-B936-4863-8876-AFE8628A2681}" type="pres">
      <dgm:prSet presAssocID="{84402ABC-7108-49F1-A7D5-DEFE2403DE07}" presName="parentLin" presStyleCnt="0"/>
      <dgm:spPr/>
    </dgm:pt>
    <dgm:pt modelId="{C3AB2322-BB08-477F-8433-A05305BCA59A}" type="pres">
      <dgm:prSet presAssocID="{84402ABC-7108-49F1-A7D5-DEFE2403DE07}" presName="parentLeftMargin" presStyleLbl="node1" presStyleIdx="6" presStyleCnt="9"/>
      <dgm:spPr/>
    </dgm:pt>
    <dgm:pt modelId="{898DC1C2-A1AA-40E2-BDA3-6B21DEB8DB0E}" type="pres">
      <dgm:prSet presAssocID="{84402ABC-7108-49F1-A7D5-DEFE2403DE07}" presName="parentText" presStyleLbl="node1" presStyleIdx="7" presStyleCnt="9">
        <dgm:presLayoutVars>
          <dgm:chMax val="0"/>
          <dgm:bulletEnabled val="1"/>
        </dgm:presLayoutVars>
      </dgm:prSet>
      <dgm:spPr/>
    </dgm:pt>
    <dgm:pt modelId="{591BB169-F66A-400B-BBEE-50F09720788B}" type="pres">
      <dgm:prSet presAssocID="{84402ABC-7108-49F1-A7D5-DEFE2403DE07}" presName="negativeSpace" presStyleCnt="0"/>
      <dgm:spPr/>
    </dgm:pt>
    <dgm:pt modelId="{ED10BD4D-30C0-4780-8C91-AB961B0F0A80}" type="pres">
      <dgm:prSet presAssocID="{84402ABC-7108-49F1-A7D5-DEFE2403DE07}" presName="childText" presStyleLbl="conFgAcc1" presStyleIdx="7" presStyleCnt="9">
        <dgm:presLayoutVars>
          <dgm:bulletEnabled val="1"/>
        </dgm:presLayoutVars>
      </dgm:prSet>
      <dgm:spPr/>
    </dgm:pt>
    <dgm:pt modelId="{F0D5F73C-8197-495E-9414-647C7739E08D}" type="pres">
      <dgm:prSet presAssocID="{5386AA92-F766-4E91-A867-8973BE9EA973}" presName="spaceBetweenRectangles" presStyleCnt="0"/>
      <dgm:spPr/>
    </dgm:pt>
    <dgm:pt modelId="{2D7FF742-DAD6-4505-A9C2-72FC0F97DE93}" type="pres">
      <dgm:prSet presAssocID="{1EE4ABB5-3EC9-4735-97E2-F65619CCDD9C}" presName="parentLin" presStyleCnt="0"/>
      <dgm:spPr/>
    </dgm:pt>
    <dgm:pt modelId="{E4E48EEE-4729-4310-856F-51DFC88FE41C}" type="pres">
      <dgm:prSet presAssocID="{1EE4ABB5-3EC9-4735-97E2-F65619CCDD9C}" presName="parentLeftMargin" presStyleLbl="node1" presStyleIdx="7" presStyleCnt="9"/>
      <dgm:spPr/>
    </dgm:pt>
    <dgm:pt modelId="{844B4DFD-C1D8-4D42-99B3-D3A9E2B7E046}" type="pres">
      <dgm:prSet presAssocID="{1EE4ABB5-3EC9-4735-97E2-F65619CCDD9C}" presName="parentText" presStyleLbl="node1" presStyleIdx="8" presStyleCnt="9">
        <dgm:presLayoutVars>
          <dgm:chMax val="0"/>
          <dgm:bulletEnabled val="1"/>
        </dgm:presLayoutVars>
      </dgm:prSet>
      <dgm:spPr/>
    </dgm:pt>
    <dgm:pt modelId="{7136981D-2ABE-4F7C-BA4B-5E553094C72D}" type="pres">
      <dgm:prSet presAssocID="{1EE4ABB5-3EC9-4735-97E2-F65619CCDD9C}" presName="negativeSpace" presStyleCnt="0"/>
      <dgm:spPr/>
    </dgm:pt>
    <dgm:pt modelId="{2BB7EA66-FB9F-4804-B4FF-C9FCD0A54102}" type="pres">
      <dgm:prSet presAssocID="{1EE4ABB5-3EC9-4735-97E2-F65619CCDD9C}" presName="childText" presStyleLbl="conFgAcc1" presStyleIdx="8" presStyleCnt="9">
        <dgm:presLayoutVars>
          <dgm:bulletEnabled val="1"/>
        </dgm:presLayoutVars>
      </dgm:prSet>
      <dgm:spPr/>
    </dgm:pt>
  </dgm:ptLst>
  <dgm:cxnLst>
    <dgm:cxn modelId="{72688401-D486-4815-9C72-D52F7B6E0BF5}" type="presOf" srcId="{0BF954D4-44AC-4BFF-A884-78A743F58ADB}" destId="{1EBF2A0D-F01C-4642-B2F9-43E21AAB7A11}" srcOrd="0" destOrd="0" presId="urn:microsoft.com/office/officeart/2005/8/layout/list1"/>
    <dgm:cxn modelId="{DE38C401-E94C-433C-B300-1BDE5D21C123}" type="presOf" srcId="{803E2D80-E5F9-499E-909A-752BD9EA7953}" destId="{D8DBA203-1A94-444F-99F1-4F2FB2F97E61}" srcOrd="1" destOrd="0" presId="urn:microsoft.com/office/officeart/2005/8/layout/list1"/>
    <dgm:cxn modelId="{A220FD04-B5A5-473A-AF40-6B40A0225856}" srcId="{66A5AEA8-7379-4557-8481-024272CAF7AA}" destId="{0BF954D4-44AC-4BFF-A884-78A743F58ADB}" srcOrd="0" destOrd="0" parTransId="{05BFEC3B-ABA6-42AA-A7AF-15F799FF3D43}" sibTransId="{459FDC66-AB5D-42FA-B949-242C60D3954F}"/>
    <dgm:cxn modelId="{BD9FC511-3C72-4E61-93D7-8F5615C40104}" type="presOf" srcId="{E0D9BB86-13B3-4306-A726-AF089BD3D11B}" destId="{89CD2B7C-6543-4145-978B-1B4E044AA6E4}" srcOrd="1" destOrd="0" presId="urn:microsoft.com/office/officeart/2005/8/layout/list1"/>
    <dgm:cxn modelId="{A42F6714-7514-4DA1-B9DE-993CDE33114F}" type="presOf" srcId="{7187F8CD-179D-4546-810D-9171A7CD98BA}" destId="{5CCD12CD-AF60-47BF-B8E8-176FB29F7C13}" srcOrd="0" destOrd="0" presId="urn:microsoft.com/office/officeart/2005/8/layout/list1"/>
    <dgm:cxn modelId="{D1274B17-A10E-4C7C-904D-F6EEAB4330CB}" type="presOf" srcId="{84402ABC-7108-49F1-A7D5-DEFE2403DE07}" destId="{898DC1C2-A1AA-40E2-BDA3-6B21DEB8DB0E}" srcOrd="1" destOrd="0" presId="urn:microsoft.com/office/officeart/2005/8/layout/list1"/>
    <dgm:cxn modelId="{F4E75817-306E-41AF-835C-DC649C127965}" srcId="{66A5AEA8-7379-4557-8481-024272CAF7AA}" destId="{84402ABC-7108-49F1-A7D5-DEFE2403DE07}" srcOrd="7" destOrd="0" parTransId="{966EA2D9-C995-440D-B4BA-43C16CE92B44}" sibTransId="{5386AA92-F766-4E91-A867-8973BE9EA973}"/>
    <dgm:cxn modelId="{DA2CAC28-BBEA-44AC-9C48-740210F678AA}" type="presOf" srcId="{84402ABC-7108-49F1-A7D5-DEFE2403DE07}" destId="{C3AB2322-BB08-477F-8433-A05305BCA59A}" srcOrd="0" destOrd="0" presId="urn:microsoft.com/office/officeart/2005/8/layout/list1"/>
    <dgm:cxn modelId="{E7DB432B-B948-4183-AF67-183EE276B767}" srcId="{66A5AEA8-7379-4557-8481-024272CAF7AA}" destId="{E0D9BB86-13B3-4306-A726-AF089BD3D11B}" srcOrd="2" destOrd="0" parTransId="{CEF30DD0-8E56-4D39-847B-A7AF487EF58A}" sibTransId="{B5BB0EEE-8EE1-4E0B-A777-7C1EE01298AC}"/>
    <dgm:cxn modelId="{6697912E-B110-4B08-A017-B048BA40D8B5}" srcId="{66A5AEA8-7379-4557-8481-024272CAF7AA}" destId="{C2B83475-361B-4DFC-9FFF-11BF37E34748}" srcOrd="1" destOrd="0" parTransId="{5FCD8B38-6F28-4A5D-9C0A-7D299A769307}" sibTransId="{552FFBF4-0DF2-4276-B5D9-201308F8BE43}"/>
    <dgm:cxn modelId="{CFF3B231-CC88-4A24-ACF1-E844A4ECA96B}" type="presOf" srcId="{0BF954D4-44AC-4BFF-A884-78A743F58ADB}" destId="{1B61D99B-2D4F-44FD-9699-BEEBDC068DAD}" srcOrd="1" destOrd="0" presId="urn:microsoft.com/office/officeart/2005/8/layout/list1"/>
    <dgm:cxn modelId="{A78B2E33-3C7A-4F40-8B47-9E5ED29281CB}" srcId="{66A5AEA8-7379-4557-8481-024272CAF7AA}" destId="{7187F8CD-179D-4546-810D-9171A7CD98BA}" srcOrd="3" destOrd="0" parTransId="{3760F967-97A3-4B2F-836D-FBE617095700}" sibTransId="{1F3CDF46-AFFB-4D11-89ED-BCBB34049558}"/>
    <dgm:cxn modelId="{DDA98235-1FE8-4694-B171-38D771C7E97C}" type="presOf" srcId="{1EE4ABB5-3EC9-4735-97E2-F65619CCDD9C}" destId="{E4E48EEE-4729-4310-856F-51DFC88FE41C}" srcOrd="0" destOrd="0" presId="urn:microsoft.com/office/officeart/2005/8/layout/list1"/>
    <dgm:cxn modelId="{B1140A43-3C50-4832-BB8B-FCCB8010C3D8}" type="presOf" srcId="{C2B83475-361B-4DFC-9FFF-11BF37E34748}" destId="{1C81FB93-E547-466E-84BE-37D31B04A024}" srcOrd="1" destOrd="0" presId="urn:microsoft.com/office/officeart/2005/8/layout/list1"/>
    <dgm:cxn modelId="{AF801F67-4102-44B7-8249-C481459D5C21}" type="presOf" srcId="{803E2D80-E5F9-499E-909A-752BD9EA7953}" destId="{18B10F35-701B-42CC-BBF7-4AF1FA82B651}" srcOrd="0" destOrd="0" presId="urn:microsoft.com/office/officeart/2005/8/layout/list1"/>
    <dgm:cxn modelId="{37A1E36F-120F-4F46-A8B6-A8E98B2F9656}" type="presOf" srcId="{C2B83475-361B-4DFC-9FFF-11BF37E34748}" destId="{9C332D48-D7DC-4AA4-AA6A-0BB4309A53AA}" srcOrd="0" destOrd="0" presId="urn:microsoft.com/office/officeart/2005/8/layout/list1"/>
    <dgm:cxn modelId="{AB1FBA7D-96CE-4BFC-B782-0893C7B4866A}" srcId="{66A5AEA8-7379-4557-8481-024272CAF7AA}" destId="{1EE4ABB5-3EC9-4735-97E2-F65619CCDD9C}" srcOrd="8" destOrd="0" parTransId="{F49FF866-FA4C-4D76-89B8-CB6D69DB7652}" sibTransId="{516350B9-C83E-4A1F-929B-FFEDD68BCD8C}"/>
    <dgm:cxn modelId="{37543D81-020B-4BB8-8D11-4B20DFB0DC14}" type="presOf" srcId="{7187F8CD-179D-4546-810D-9171A7CD98BA}" destId="{D70D5741-5FC5-457C-AB39-D004A08621AB}" srcOrd="1" destOrd="0" presId="urn:microsoft.com/office/officeart/2005/8/layout/list1"/>
    <dgm:cxn modelId="{7556BD89-C949-4BFD-9926-E39FBB615AC4}" type="presOf" srcId="{E0D9BB86-13B3-4306-A726-AF089BD3D11B}" destId="{7C02F724-2578-4722-89C4-BB4EB18AD2BE}" srcOrd="0" destOrd="0" presId="urn:microsoft.com/office/officeart/2005/8/layout/list1"/>
    <dgm:cxn modelId="{3F06B88C-0358-45E3-97C8-548A11FB0E45}" type="presOf" srcId="{1EE4ABB5-3EC9-4735-97E2-F65619CCDD9C}" destId="{844B4DFD-C1D8-4D42-99B3-D3A9E2B7E046}" srcOrd="1" destOrd="0" presId="urn:microsoft.com/office/officeart/2005/8/layout/list1"/>
    <dgm:cxn modelId="{AB7C429C-0DE2-407C-B378-C251D1803B29}" type="presOf" srcId="{9EE341BA-3E11-4F3A-AE65-D6B4DABAADF0}" destId="{E19FC53B-359F-46F8-A360-CB3CBF3F495B}" srcOrd="1" destOrd="0" presId="urn:microsoft.com/office/officeart/2005/8/layout/list1"/>
    <dgm:cxn modelId="{71D676AE-64EB-44DC-A6A3-FE221783E1D0}" type="presOf" srcId="{2B826EE4-B3B5-4791-8951-5333A066E0D7}" destId="{02C3EB1A-34D4-47E8-894F-0BA3453614AE}" srcOrd="0" destOrd="0" presId="urn:microsoft.com/office/officeart/2005/8/layout/list1"/>
    <dgm:cxn modelId="{3C65EDBD-9FDF-4293-A020-83680FCCB3E7}" type="presOf" srcId="{66A5AEA8-7379-4557-8481-024272CAF7AA}" destId="{345391FE-3748-4348-8EDA-A51903D6037F}" srcOrd="0" destOrd="0" presId="urn:microsoft.com/office/officeart/2005/8/layout/list1"/>
    <dgm:cxn modelId="{233AB1C8-6F77-48F1-BCA7-58D169618D5A}" type="presOf" srcId="{2B826EE4-B3B5-4791-8951-5333A066E0D7}" destId="{A765EC79-26DD-4BD7-93AE-668D3994F65F}" srcOrd="1" destOrd="0" presId="urn:microsoft.com/office/officeart/2005/8/layout/list1"/>
    <dgm:cxn modelId="{355F23CF-6D13-46B3-ACB1-B9E86969C048}" srcId="{66A5AEA8-7379-4557-8481-024272CAF7AA}" destId="{2B826EE4-B3B5-4791-8951-5333A066E0D7}" srcOrd="4" destOrd="0" parTransId="{BEC390BA-49A2-4C5B-862E-5C982FA21D51}" sibTransId="{62D579CE-D1C0-4D0F-8370-01FD01E2015E}"/>
    <dgm:cxn modelId="{78168DD2-EDB3-4B42-89D1-73E725112A84}" srcId="{66A5AEA8-7379-4557-8481-024272CAF7AA}" destId="{9EE341BA-3E11-4F3A-AE65-D6B4DABAADF0}" srcOrd="6" destOrd="0" parTransId="{09B1EE7C-1129-4773-9B75-D5AFB15D7BDC}" sibTransId="{E311695B-6389-40EC-A938-3A93610C7C5B}"/>
    <dgm:cxn modelId="{F7FE8BDB-33DD-43D6-8621-73CCD1E867E4}" type="presOf" srcId="{9EE341BA-3E11-4F3A-AE65-D6B4DABAADF0}" destId="{27C1C829-5BAC-4019-8DDC-34F48338E10B}" srcOrd="0" destOrd="0" presId="urn:microsoft.com/office/officeart/2005/8/layout/list1"/>
    <dgm:cxn modelId="{548D54F4-38C5-4482-9578-6837B6D3B3BA}" srcId="{66A5AEA8-7379-4557-8481-024272CAF7AA}" destId="{803E2D80-E5F9-499E-909A-752BD9EA7953}" srcOrd="5" destOrd="0" parTransId="{2816EC9F-08D7-4AAA-B065-C555FCBEB873}" sibTransId="{4DE5EA8F-0892-4C31-B12C-D164B9C22D81}"/>
    <dgm:cxn modelId="{F6F0A8DD-9E93-4667-9C2A-9647E5B5F27D}" type="presParOf" srcId="{345391FE-3748-4348-8EDA-A51903D6037F}" destId="{14919991-E359-4FF3-8562-C69744F6215C}" srcOrd="0" destOrd="0" presId="urn:microsoft.com/office/officeart/2005/8/layout/list1"/>
    <dgm:cxn modelId="{1DA7A24E-A2E5-4631-999C-52967BC10748}" type="presParOf" srcId="{14919991-E359-4FF3-8562-C69744F6215C}" destId="{1EBF2A0D-F01C-4642-B2F9-43E21AAB7A11}" srcOrd="0" destOrd="0" presId="urn:microsoft.com/office/officeart/2005/8/layout/list1"/>
    <dgm:cxn modelId="{06FEBE86-C18A-4C37-970D-1C6022E40B38}" type="presParOf" srcId="{14919991-E359-4FF3-8562-C69744F6215C}" destId="{1B61D99B-2D4F-44FD-9699-BEEBDC068DAD}" srcOrd="1" destOrd="0" presId="urn:microsoft.com/office/officeart/2005/8/layout/list1"/>
    <dgm:cxn modelId="{1401EAF8-9281-437E-BFEC-D71F086FC2A1}" type="presParOf" srcId="{345391FE-3748-4348-8EDA-A51903D6037F}" destId="{F738C113-98CB-4EFF-901E-3D9BFB7D4E5F}" srcOrd="1" destOrd="0" presId="urn:microsoft.com/office/officeart/2005/8/layout/list1"/>
    <dgm:cxn modelId="{508B0B6D-834C-438F-BDA2-FB0D522975AE}" type="presParOf" srcId="{345391FE-3748-4348-8EDA-A51903D6037F}" destId="{7A9F19C4-912A-4813-8C7C-3AE6EBE35C2C}" srcOrd="2" destOrd="0" presId="urn:microsoft.com/office/officeart/2005/8/layout/list1"/>
    <dgm:cxn modelId="{5265CED6-F831-4274-B372-1B546D728A3F}" type="presParOf" srcId="{345391FE-3748-4348-8EDA-A51903D6037F}" destId="{C3E40189-C1B1-4CDC-A61B-16C26B40DCB1}" srcOrd="3" destOrd="0" presId="urn:microsoft.com/office/officeart/2005/8/layout/list1"/>
    <dgm:cxn modelId="{43072957-DECC-49B1-94B0-FE193627D320}" type="presParOf" srcId="{345391FE-3748-4348-8EDA-A51903D6037F}" destId="{0CB7DA11-06CB-46A7-9CEF-F416452899FC}" srcOrd="4" destOrd="0" presId="urn:microsoft.com/office/officeart/2005/8/layout/list1"/>
    <dgm:cxn modelId="{7BB03E09-5BA6-4701-9A90-0A34E200356F}" type="presParOf" srcId="{0CB7DA11-06CB-46A7-9CEF-F416452899FC}" destId="{9C332D48-D7DC-4AA4-AA6A-0BB4309A53AA}" srcOrd="0" destOrd="0" presId="urn:microsoft.com/office/officeart/2005/8/layout/list1"/>
    <dgm:cxn modelId="{E7752A34-E2FD-45EE-8DB1-8CBAE942DA50}" type="presParOf" srcId="{0CB7DA11-06CB-46A7-9CEF-F416452899FC}" destId="{1C81FB93-E547-466E-84BE-37D31B04A024}" srcOrd="1" destOrd="0" presId="urn:microsoft.com/office/officeart/2005/8/layout/list1"/>
    <dgm:cxn modelId="{C7138F57-0B08-4230-8D4B-59F43F5D998D}" type="presParOf" srcId="{345391FE-3748-4348-8EDA-A51903D6037F}" destId="{86F0A167-5A1F-4BAD-A08A-584F6E9CF465}" srcOrd="5" destOrd="0" presId="urn:microsoft.com/office/officeart/2005/8/layout/list1"/>
    <dgm:cxn modelId="{A20305C7-7DD6-4335-ADFF-BBF64EFAC838}" type="presParOf" srcId="{345391FE-3748-4348-8EDA-A51903D6037F}" destId="{BA31D6F3-856C-4CAA-A68A-261E3003D10A}" srcOrd="6" destOrd="0" presId="urn:microsoft.com/office/officeart/2005/8/layout/list1"/>
    <dgm:cxn modelId="{51E35587-9319-4995-A9E5-4B861DCE1B6B}" type="presParOf" srcId="{345391FE-3748-4348-8EDA-A51903D6037F}" destId="{8C2FF92E-D327-4A2C-881F-904827C93B91}" srcOrd="7" destOrd="0" presId="urn:microsoft.com/office/officeart/2005/8/layout/list1"/>
    <dgm:cxn modelId="{531EC59E-CB24-4559-AABA-C55D02512089}" type="presParOf" srcId="{345391FE-3748-4348-8EDA-A51903D6037F}" destId="{7F572A94-8B23-48F9-B931-B8F59094C3D7}" srcOrd="8" destOrd="0" presId="urn:microsoft.com/office/officeart/2005/8/layout/list1"/>
    <dgm:cxn modelId="{2AB7073F-8F44-46F4-B749-7AB841327D16}" type="presParOf" srcId="{7F572A94-8B23-48F9-B931-B8F59094C3D7}" destId="{7C02F724-2578-4722-89C4-BB4EB18AD2BE}" srcOrd="0" destOrd="0" presId="urn:microsoft.com/office/officeart/2005/8/layout/list1"/>
    <dgm:cxn modelId="{B830D9F2-FD46-400E-82AE-0A85B6D809E4}" type="presParOf" srcId="{7F572A94-8B23-48F9-B931-B8F59094C3D7}" destId="{89CD2B7C-6543-4145-978B-1B4E044AA6E4}" srcOrd="1" destOrd="0" presId="urn:microsoft.com/office/officeart/2005/8/layout/list1"/>
    <dgm:cxn modelId="{87FEE63A-4DB2-4778-946B-62DBAB120B63}" type="presParOf" srcId="{345391FE-3748-4348-8EDA-A51903D6037F}" destId="{C02C59F9-5F4E-4160-BD9E-6A2F97648752}" srcOrd="9" destOrd="0" presId="urn:microsoft.com/office/officeart/2005/8/layout/list1"/>
    <dgm:cxn modelId="{C4BED5F1-51CA-4C65-86FB-7042F85B3E45}" type="presParOf" srcId="{345391FE-3748-4348-8EDA-A51903D6037F}" destId="{8740F56C-F9C3-43CB-8372-7DB9538A2DDA}" srcOrd="10" destOrd="0" presId="urn:microsoft.com/office/officeart/2005/8/layout/list1"/>
    <dgm:cxn modelId="{BC04F13A-5147-414E-B883-AC8DE3211A4A}" type="presParOf" srcId="{345391FE-3748-4348-8EDA-A51903D6037F}" destId="{D53817A2-2C9A-497A-8C27-87C605DFA1BC}" srcOrd="11" destOrd="0" presId="urn:microsoft.com/office/officeart/2005/8/layout/list1"/>
    <dgm:cxn modelId="{3D8F2948-4223-41CB-853D-C881E5901D8C}" type="presParOf" srcId="{345391FE-3748-4348-8EDA-A51903D6037F}" destId="{DD3237CF-941B-419E-999A-EF90B0541CF3}" srcOrd="12" destOrd="0" presId="urn:microsoft.com/office/officeart/2005/8/layout/list1"/>
    <dgm:cxn modelId="{FE15EE62-85A3-42F6-A008-B127FE56BC46}" type="presParOf" srcId="{DD3237CF-941B-419E-999A-EF90B0541CF3}" destId="{5CCD12CD-AF60-47BF-B8E8-176FB29F7C13}" srcOrd="0" destOrd="0" presId="urn:microsoft.com/office/officeart/2005/8/layout/list1"/>
    <dgm:cxn modelId="{85C7F5A3-C281-4BC9-9C4A-D82794FB4094}" type="presParOf" srcId="{DD3237CF-941B-419E-999A-EF90B0541CF3}" destId="{D70D5741-5FC5-457C-AB39-D004A08621AB}" srcOrd="1" destOrd="0" presId="urn:microsoft.com/office/officeart/2005/8/layout/list1"/>
    <dgm:cxn modelId="{C2065B19-AC75-4E7B-BB4E-A73DCBFFEC75}" type="presParOf" srcId="{345391FE-3748-4348-8EDA-A51903D6037F}" destId="{385E3874-B784-4F6C-B6F7-5943F8BBF7E4}" srcOrd="13" destOrd="0" presId="urn:microsoft.com/office/officeart/2005/8/layout/list1"/>
    <dgm:cxn modelId="{BB760E33-69A5-4134-9B75-04E8DBAB6862}" type="presParOf" srcId="{345391FE-3748-4348-8EDA-A51903D6037F}" destId="{FB1ED43B-996C-4FE9-BAA2-EAB882A7359B}" srcOrd="14" destOrd="0" presId="urn:microsoft.com/office/officeart/2005/8/layout/list1"/>
    <dgm:cxn modelId="{3159D587-7374-434C-890C-9C47C4FC5231}" type="presParOf" srcId="{345391FE-3748-4348-8EDA-A51903D6037F}" destId="{F59CF926-9801-4672-9673-B856E63D4D8D}" srcOrd="15" destOrd="0" presId="urn:microsoft.com/office/officeart/2005/8/layout/list1"/>
    <dgm:cxn modelId="{BEBFE441-D242-446A-98B6-F83A7B1D8362}" type="presParOf" srcId="{345391FE-3748-4348-8EDA-A51903D6037F}" destId="{A9787B00-73A5-4505-AD8B-A9C682801F3E}" srcOrd="16" destOrd="0" presId="urn:microsoft.com/office/officeart/2005/8/layout/list1"/>
    <dgm:cxn modelId="{E40DE7C6-7723-419E-992E-4D33ED245BC1}" type="presParOf" srcId="{A9787B00-73A5-4505-AD8B-A9C682801F3E}" destId="{02C3EB1A-34D4-47E8-894F-0BA3453614AE}" srcOrd="0" destOrd="0" presId="urn:microsoft.com/office/officeart/2005/8/layout/list1"/>
    <dgm:cxn modelId="{217C03B6-E239-4BFA-AD7B-35A7A5CF5FE8}" type="presParOf" srcId="{A9787B00-73A5-4505-AD8B-A9C682801F3E}" destId="{A765EC79-26DD-4BD7-93AE-668D3994F65F}" srcOrd="1" destOrd="0" presId="urn:microsoft.com/office/officeart/2005/8/layout/list1"/>
    <dgm:cxn modelId="{098608DC-0E0B-40C7-BF9B-6BC113DCAC65}" type="presParOf" srcId="{345391FE-3748-4348-8EDA-A51903D6037F}" destId="{F4FCC9E6-B50E-41D8-AE62-31E476BE571D}" srcOrd="17" destOrd="0" presId="urn:microsoft.com/office/officeart/2005/8/layout/list1"/>
    <dgm:cxn modelId="{7D053ED7-2A47-4C95-BBCC-ACCE31354DC4}" type="presParOf" srcId="{345391FE-3748-4348-8EDA-A51903D6037F}" destId="{3A4F06E6-889F-4775-A821-BCF1511B42D4}" srcOrd="18" destOrd="0" presId="urn:microsoft.com/office/officeart/2005/8/layout/list1"/>
    <dgm:cxn modelId="{8F11CBB4-8A14-4784-BDC3-64F756B8EED8}" type="presParOf" srcId="{345391FE-3748-4348-8EDA-A51903D6037F}" destId="{282C519A-09FB-482C-B7F7-ED5693467D70}" srcOrd="19" destOrd="0" presId="urn:microsoft.com/office/officeart/2005/8/layout/list1"/>
    <dgm:cxn modelId="{46AE0820-B562-47AF-8794-0B1220D05C44}" type="presParOf" srcId="{345391FE-3748-4348-8EDA-A51903D6037F}" destId="{DE892FD3-925D-4B20-9B63-2C7BB57601A2}" srcOrd="20" destOrd="0" presId="urn:microsoft.com/office/officeart/2005/8/layout/list1"/>
    <dgm:cxn modelId="{A168B8D9-E9AB-4279-AD18-C2B1B48E6686}" type="presParOf" srcId="{DE892FD3-925D-4B20-9B63-2C7BB57601A2}" destId="{18B10F35-701B-42CC-BBF7-4AF1FA82B651}" srcOrd="0" destOrd="0" presId="urn:microsoft.com/office/officeart/2005/8/layout/list1"/>
    <dgm:cxn modelId="{3ED32988-8E87-474A-B46C-55816A9C673D}" type="presParOf" srcId="{DE892FD3-925D-4B20-9B63-2C7BB57601A2}" destId="{D8DBA203-1A94-444F-99F1-4F2FB2F97E61}" srcOrd="1" destOrd="0" presId="urn:microsoft.com/office/officeart/2005/8/layout/list1"/>
    <dgm:cxn modelId="{A50E4D37-B976-4DFC-A4AE-27363510FD70}" type="presParOf" srcId="{345391FE-3748-4348-8EDA-A51903D6037F}" destId="{BA6C303E-C41D-4F84-9CBD-680B51937449}" srcOrd="21" destOrd="0" presId="urn:microsoft.com/office/officeart/2005/8/layout/list1"/>
    <dgm:cxn modelId="{0D38DBE2-B940-4673-B12F-E40F04AB1216}" type="presParOf" srcId="{345391FE-3748-4348-8EDA-A51903D6037F}" destId="{E0D087CF-0C39-4700-8205-6528BB5987CF}" srcOrd="22" destOrd="0" presId="urn:microsoft.com/office/officeart/2005/8/layout/list1"/>
    <dgm:cxn modelId="{C8AC1595-C552-4F11-BFC7-6CFF2A232551}" type="presParOf" srcId="{345391FE-3748-4348-8EDA-A51903D6037F}" destId="{D0D5311E-529F-48C8-BA6E-5BF26C8BD9CF}" srcOrd="23" destOrd="0" presId="urn:microsoft.com/office/officeart/2005/8/layout/list1"/>
    <dgm:cxn modelId="{6EC38CD9-2537-4A86-B700-C667F9C04B6D}" type="presParOf" srcId="{345391FE-3748-4348-8EDA-A51903D6037F}" destId="{015B92F0-AE56-417E-87F0-F5FFE5960EC1}" srcOrd="24" destOrd="0" presId="urn:microsoft.com/office/officeart/2005/8/layout/list1"/>
    <dgm:cxn modelId="{FE2D3156-9D84-4560-8344-286C43106746}" type="presParOf" srcId="{015B92F0-AE56-417E-87F0-F5FFE5960EC1}" destId="{27C1C829-5BAC-4019-8DDC-34F48338E10B}" srcOrd="0" destOrd="0" presId="urn:microsoft.com/office/officeart/2005/8/layout/list1"/>
    <dgm:cxn modelId="{28F8C842-2C70-47E2-9185-DF589FB99550}" type="presParOf" srcId="{015B92F0-AE56-417E-87F0-F5FFE5960EC1}" destId="{E19FC53B-359F-46F8-A360-CB3CBF3F495B}" srcOrd="1" destOrd="0" presId="urn:microsoft.com/office/officeart/2005/8/layout/list1"/>
    <dgm:cxn modelId="{17174F73-2B25-4F68-BBB8-F45F9C4B1AF1}" type="presParOf" srcId="{345391FE-3748-4348-8EDA-A51903D6037F}" destId="{D0472890-5DB5-4C23-A9CE-6AA1724591DE}" srcOrd="25" destOrd="0" presId="urn:microsoft.com/office/officeart/2005/8/layout/list1"/>
    <dgm:cxn modelId="{E1D282DD-5B0D-400F-B495-F9E5BF7095FE}" type="presParOf" srcId="{345391FE-3748-4348-8EDA-A51903D6037F}" destId="{6404B165-3B37-4B82-8251-D9FF2C1D8220}" srcOrd="26" destOrd="0" presId="urn:microsoft.com/office/officeart/2005/8/layout/list1"/>
    <dgm:cxn modelId="{DEFF3F1A-4984-4AB1-A51F-5C53363A974A}" type="presParOf" srcId="{345391FE-3748-4348-8EDA-A51903D6037F}" destId="{000FEA6A-E7B9-4F55-95C3-430A0D049EED}" srcOrd="27" destOrd="0" presId="urn:microsoft.com/office/officeart/2005/8/layout/list1"/>
    <dgm:cxn modelId="{23B23BC7-A917-4432-943B-E679F062A248}" type="presParOf" srcId="{345391FE-3748-4348-8EDA-A51903D6037F}" destId="{36F24AC9-B936-4863-8876-AFE8628A2681}" srcOrd="28" destOrd="0" presId="urn:microsoft.com/office/officeart/2005/8/layout/list1"/>
    <dgm:cxn modelId="{A5799E38-2445-4A5F-AEB6-3DA61666AACD}" type="presParOf" srcId="{36F24AC9-B936-4863-8876-AFE8628A2681}" destId="{C3AB2322-BB08-477F-8433-A05305BCA59A}" srcOrd="0" destOrd="0" presId="urn:microsoft.com/office/officeart/2005/8/layout/list1"/>
    <dgm:cxn modelId="{C306545E-F57F-4089-A0EF-FBF58B80A1B3}" type="presParOf" srcId="{36F24AC9-B936-4863-8876-AFE8628A2681}" destId="{898DC1C2-A1AA-40E2-BDA3-6B21DEB8DB0E}" srcOrd="1" destOrd="0" presId="urn:microsoft.com/office/officeart/2005/8/layout/list1"/>
    <dgm:cxn modelId="{1F561387-2B76-4798-BB60-B500AE37D211}" type="presParOf" srcId="{345391FE-3748-4348-8EDA-A51903D6037F}" destId="{591BB169-F66A-400B-BBEE-50F09720788B}" srcOrd="29" destOrd="0" presId="urn:microsoft.com/office/officeart/2005/8/layout/list1"/>
    <dgm:cxn modelId="{9D109BEF-591C-4E75-9A94-3F7C878832AB}" type="presParOf" srcId="{345391FE-3748-4348-8EDA-A51903D6037F}" destId="{ED10BD4D-30C0-4780-8C91-AB961B0F0A80}" srcOrd="30" destOrd="0" presId="urn:microsoft.com/office/officeart/2005/8/layout/list1"/>
    <dgm:cxn modelId="{3FA45EAD-BE85-43C9-9093-0D5292870238}" type="presParOf" srcId="{345391FE-3748-4348-8EDA-A51903D6037F}" destId="{F0D5F73C-8197-495E-9414-647C7739E08D}" srcOrd="31" destOrd="0" presId="urn:microsoft.com/office/officeart/2005/8/layout/list1"/>
    <dgm:cxn modelId="{59C2F8C1-6CCD-4148-B597-040EC5CCB354}" type="presParOf" srcId="{345391FE-3748-4348-8EDA-A51903D6037F}" destId="{2D7FF742-DAD6-4505-A9C2-72FC0F97DE93}" srcOrd="32" destOrd="0" presId="urn:microsoft.com/office/officeart/2005/8/layout/list1"/>
    <dgm:cxn modelId="{6255B8B2-872B-4292-A2BA-CAAB630708E8}" type="presParOf" srcId="{2D7FF742-DAD6-4505-A9C2-72FC0F97DE93}" destId="{E4E48EEE-4729-4310-856F-51DFC88FE41C}" srcOrd="0" destOrd="0" presId="urn:microsoft.com/office/officeart/2005/8/layout/list1"/>
    <dgm:cxn modelId="{45A14733-ED5A-4601-8D1B-8DA76B8F2153}" type="presParOf" srcId="{2D7FF742-DAD6-4505-A9C2-72FC0F97DE93}" destId="{844B4DFD-C1D8-4D42-99B3-D3A9E2B7E046}" srcOrd="1" destOrd="0" presId="urn:microsoft.com/office/officeart/2005/8/layout/list1"/>
    <dgm:cxn modelId="{AF7FE229-B8D5-41EF-83C2-9DABB0AE8356}" type="presParOf" srcId="{345391FE-3748-4348-8EDA-A51903D6037F}" destId="{7136981D-2ABE-4F7C-BA4B-5E553094C72D}" srcOrd="33" destOrd="0" presId="urn:microsoft.com/office/officeart/2005/8/layout/list1"/>
    <dgm:cxn modelId="{8E195160-8716-45C2-8BF8-57264D777216}" type="presParOf" srcId="{345391FE-3748-4348-8EDA-A51903D6037F}" destId="{2BB7EA66-FB9F-4804-B4FF-C9FCD0A54102}"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2CA31-0C20-5C40-8E8E-D1AD4B84C9E0}">
      <dsp:nvSpPr>
        <dsp:cNvPr id="0" name=""/>
        <dsp:cNvSpPr/>
      </dsp:nvSpPr>
      <dsp:spPr>
        <a:xfrm>
          <a:off x="0" y="47388"/>
          <a:ext cx="6545199" cy="889784"/>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7.0 Virtualization and Cloud Computing:</a:t>
          </a:r>
        </a:p>
      </dsp:txBody>
      <dsp:txXfrm>
        <a:off x="43436" y="90824"/>
        <a:ext cx="6458327" cy="802912"/>
      </dsp:txXfrm>
    </dsp:sp>
    <dsp:sp modelId="{26A5EB4E-DA36-42B7-B314-FE7548E3B426}">
      <dsp:nvSpPr>
        <dsp:cNvPr id="0" name=""/>
        <dsp:cNvSpPr/>
      </dsp:nvSpPr>
      <dsp:spPr>
        <a:xfrm>
          <a:off x="0" y="1006293"/>
          <a:ext cx="6545199" cy="889784"/>
        </a:xfrm>
        <a:prstGeom prst="roundRect">
          <a:avLst/>
        </a:prstGeom>
        <a:gradFill rotWithShape="0">
          <a:gsLst>
            <a:gs pos="0">
              <a:schemeClr val="accent2">
                <a:hueOff val="290162"/>
                <a:satOff val="-2586"/>
                <a:lumOff val="-539"/>
                <a:alphaOff val="0"/>
                <a:tint val="96000"/>
                <a:lumMod val="102000"/>
              </a:schemeClr>
            </a:gs>
            <a:gs pos="100000">
              <a:schemeClr val="accent2">
                <a:hueOff val="290162"/>
                <a:satOff val="-2586"/>
                <a:lumOff val="-539"/>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7.1 Virtual machine management (e.g., VMware, Hyper-V)</a:t>
          </a:r>
        </a:p>
      </dsp:txBody>
      <dsp:txXfrm>
        <a:off x="43436" y="1049729"/>
        <a:ext cx="6458327" cy="802912"/>
      </dsp:txXfrm>
    </dsp:sp>
    <dsp:sp modelId="{2549AFA1-6FF7-4427-BC53-768CF1AE1362}">
      <dsp:nvSpPr>
        <dsp:cNvPr id="0" name=""/>
        <dsp:cNvSpPr/>
      </dsp:nvSpPr>
      <dsp:spPr>
        <a:xfrm>
          <a:off x="0" y="1965198"/>
          <a:ext cx="6545199" cy="889784"/>
        </a:xfrm>
        <a:prstGeom prst="roundRect">
          <a:avLst/>
        </a:prstGeom>
        <a:gradFill rotWithShape="0">
          <a:gsLst>
            <a:gs pos="0">
              <a:schemeClr val="accent2">
                <a:hueOff val="580323"/>
                <a:satOff val="-5172"/>
                <a:lumOff val="-1078"/>
                <a:alphaOff val="0"/>
                <a:tint val="96000"/>
                <a:lumMod val="102000"/>
              </a:schemeClr>
            </a:gs>
            <a:gs pos="100000">
              <a:schemeClr val="accent2">
                <a:hueOff val="580323"/>
                <a:satOff val="-5172"/>
                <a:lumOff val="-107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7.2 Cloud computing concepts and services (e.g., Infrastructure as a Service, Platform as a Service)</a:t>
          </a:r>
        </a:p>
      </dsp:txBody>
      <dsp:txXfrm>
        <a:off x="43436" y="2008634"/>
        <a:ext cx="6458327" cy="802912"/>
      </dsp:txXfrm>
    </dsp:sp>
    <dsp:sp modelId="{ECB00087-5641-4035-B06A-CF1AEE8EB8D5}">
      <dsp:nvSpPr>
        <dsp:cNvPr id="0" name=""/>
        <dsp:cNvSpPr/>
      </dsp:nvSpPr>
      <dsp:spPr>
        <a:xfrm>
          <a:off x="0" y="2924103"/>
          <a:ext cx="6545199" cy="889784"/>
        </a:xfrm>
        <a:prstGeom prst="roundRect">
          <a:avLst/>
        </a:prstGeom>
        <a:gradFill rotWithShape="0">
          <a:gsLst>
            <a:gs pos="0">
              <a:schemeClr val="accent2">
                <a:hueOff val="870485"/>
                <a:satOff val="-7757"/>
                <a:lumOff val="-1618"/>
                <a:alphaOff val="0"/>
                <a:tint val="96000"/>
                <a:lumMod val="102000"/>
              </a:schemeClr>
            </a:gs>
            <a:gs pos="100000">
              <a:schemeClr val="accent2">
                <a:hueOff val="870485"/>
                <a:satOff val="-7757"/>
                <a:lumOff val="-161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7.3 Deployment and management of virtualized environments</a:t>
          </a:r>
        </a:p>
      </dsp:txBody>
      <dsp:txXfrm>
        <a:off x="43436" y="2967539"/>
        <a:ext cx="6458327" cy="802912"/>
      </dsp:txXfrm>
    </dsp:sp>
    <dsp:sp modelId="{052289A1-5C8F-D443-BBDD-128D39976C1D}">
      <dsp:nvSpPr>
        <dsp:cNvPr id="0" name=""/>
        <dsp:cNvSpPr/>
      </dsp:nvSpPr>
      <dsp:spPr>
        <a:xfrm>
          <a:off x="0" y="3883008"/>
          <a:ext cx="6545199" cy="889784"/>
        </a:xfrm>
        <a:prstGeom prst="roundRect">
          <a:avLst/>
        </a:prstGeom>
        <a:gradFill rotWithShape="0">
          <a:gsLst>
            <a:gs pos="0">
              <a:schemeClr val="accent2">
                <a:hueOff val="1160647"/>
                <a:satOff val="-10343"/>
                <a:lumOff val="-2157"/>
                <a:alphaOff val="0"/>
                <a:tint val="96000"/>
                <a:lumMod val="102000"/>
              </a:schemeClr>
            </a:gs>
            <a:gs pos="100000">
              <a:schemeClr val="accent2">
                <a:hueOff val="1160647"/>
                <a:satOff val="-10343"/>
                <a:lumOff val="-2157"/>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7.4 Cloud Security</a:t>
          </a:r>
          <a:endParaRPr lang="en-US" sz="2400" kern="1200" dirty="0">
            <a:latin typeface="Times New Roman" panose="02020603050405020304" pitchFamily="18" charset="0"/>
            <a:cs typeface="Times New Roman" panose="02020603050405020304" pitchFamily="18" charset="0"/>
          </a:endParaRPr>
        </a:p>
      </dsp:txBody>
      <dsp:txXfrm>
        <a:off x="43436" y="3926444"/>
        <a:ext cx="6458327" cy="8029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8E5F5-6E1B-45BE-932B-5F1A3842E6A0}">
      <dsp:nvSpPr>
        <dsp:cNvPr id="0" name=""/>
        <dsp:cNvSpPr/>
      </dsp:nvSpPr>
      <dsp:spPr>
        <a:xfrm>
          <a:off x="0" y="221705"/>
          <a:ext cx="9471022" cy="1378838"/>
        </a:xfrm>
        <a:prstGeom prst="rightArrow">
          <a:avLst>
            <a:gd name="adj1" fmla="val 50000"/>
            <a:gd name="adj2" fmla="val 5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18891" numCol="1" spcCol="1270" anchor="ctr" anchorCtr="0">
          <a:noAutofit/>
        </a:bodyPr>
        <a:lstStyle/>
        <a:p>
          <a:pPr marL="0" lvl="0" indent="0" algn="l" defTabSz="711200">
            <a:lnSpc>
              <a:spcPct val="90000"/>
            </a:lnSpc>
            <a:spcBef>
              <a:spcPct val="0"/>
            </a:spcBef>
            <a:spcAft>
              <a:spcPct val="35000"/>
            </a:spcAft>
            <a:buNone/>
          </a:pPr>
          <a:r>
            <a:rPr lang="en-US" sz="1600" kern="1200" dirty="0"/>
            <a:t>1. Minimizes downtime and facilitates disaster recovery. </a:t>
          </a:r>
        </a:p>
      </dsp:txBody>
      <dsp:txXfrm>
        <a:off x="0" y="566415"/>
        <a:ext cx="9126313" cy="689419"/>
      </dsp:txXfrm>
    </dsp:sp>
    <dsp:sp modelId="{820A600E-7E97-40EB-BD71-59EBB3C62AFE}">
      <dsp:nvSpPr>
        <dsp:cNvPr id="0" name=""/>
        <dsp:cNvSpPr/>
      </dsp:nvSpPr>
      <dsp:spPr>
        <a:xfrm>
          <a:off x="0" y="1287238"/>
          <a:ext cx="2183070" cy="2550435"/>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A virtual machine can be moved to a different location quickly, especially in an emergency.</a:t>
          </a:r>
        </a:p>
      </dsp:txBody>
      <dsp:txXfrm>
        <a:off x="0" y="1287238"/>
        <a:ext cx="2183070" cy="2550435"/>
      </dsp:txXfrm>
    </dsp:sp>
    <dsp:sp modelId="{F2CF127F-B43E-481A-A637-77D99E835968}">
      <dsp:nvSpPr>
        <dsp:cNvPr id="0" name=""/>
        <dsp:cNvSpPr/>
      </dsp:nvSpPr>
      <dsp:spPr>
        <a:xfrm>
          <a:off x="2183070" y="681155"/>
          <a:ext cx="7287952" cy="1378838"/>
        </a:xfrm>
        <a:prstGeom prst="rightArrow">
          <a:avLst>
            <a:gd name="adj1" fmla="val 50000"/>
            <a:gd name="adj2" fmla="val 5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18891" numCol="1" spcCol="1270" anchor="ctr" anchorCtr="0">
          <a:noAutofit/>
        </a:bodyPr>
        <a:lstStyle/>
        <a:p>
          <a:pPr marL="0" lvl="0" indent="0" algn="l" defTabSz="711200">
            <a:lnSpc>
              <a:spcPct val="90000"/>
            </a:lnSpc>
            <a:spcBef>
              <a:spcPct val="0"/>
            </a:spcBef>
            <a:spcAft>
              <a:spcPct val="35000"/>
            </a:spcAft>
            <a:buNone/>
          </a:pPr>
          <a:r>
            <a:rPr lang="en-US" sz="1600" kern="1200" dirty="0"/>
            <a:t>2. Increases productivity and efficiency </a:t>
          </a:r>
        </a:p>
      </dsp:txBody>
      <dsp:txXfrm>
        <a:off x="2183070" y="1025865"/>
        <a:ext cx="6943243" cy="689419"/>
      </dsp:txXfrm>
    </dsp:sp>
    <dsp:sp modelId="{9F1494B9-BC87-46E9-B84E-C5B72DBC3601}">
      <dsp:nvSpPr>
        <dsp:cNvPr id="0" name=""/>
        <dsp:cNvSpPr/>
      </dsp:nvSpPr>
      <dsp:spPr>
        <a:xfrm>
          <a:off x="2183070" y="1746688"/>
          <a:ext cx="2183070" cy="2485428"/>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Fewer servers mean effective management of hardware and IT infrastructure. Managers can avoid the tedious task of applying updates to each server and leverage their accessibility of the virtual environment on the server to integrate changes across all the VMs. </a:t>
          </a:r>
        </a:p>
      </dsp:txBody>
      <dsp:txXfrm>
        <a:off x="2183070" y="1746688"/>
        <a:ext cx="2183070" cy="2485428"/>
      </dsp:txXfrm>
    </dsp:sp>
    <dsp:sp modelId="{F4E7691F-80A6-4797-9DA4-8B3EDFB9B713}">
      <dsp:nvSpPr>
        <dsp:cNvPr id="0" name=""/>
        <dsp:cNvSpPr/>
      </dsp:nvSpPr>
      <dsp:spPr>
        <a:xfrm>
          <a:off x="4366141" y="1140605"/>
          <a:ext cx="5104881" cy="1378838"/>
        </a:xfrm>
        <a:prstGeom prst="rightArrow">
          <a:avLst>
            <a:gd name="adj1" fmla="val 50000"/>
            <a:gd name="adj2" fmla="val 5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18891" numCol="1" spcCol="1270" anchor="ctr" anchorCtr="0">
          <a:noAutofit/>
        </a:bodyPr>
        <a:lstStyle/>
        <a:p>
          <a:pPr marL="0" lvl="0" indent="0" algn="l" defTabSz="711200">
            <a:lnSpc>
              <a:spcPct val="90000"/>
            </a:lnSpc>
            <a:spcBef>
              <a:spcPct val="0"/>
            </a:spcBef>
            <a:spcAft>
              <a:spcPct val="35000"/>
            </a:spcAft>
            <a:buNone/>
          </a:pPr>
          <a:r>
            <a:rPr lang="en-US" sz="1600" kern="1200" dirty="0"/>
            <a:t>3. Allows better testing </a:t>
          </a:r>
        </a:p>
      </dsp:txBody>
      <dsp:txXfrm>
        <a:off x="4366141" y="1485315"/>
        <a:ext cx="4760172" cy="689419"/>
      </dsp:txXfrm>
    </dsp:sp>
    <dsp:sp modelId="{E07C1B6F-FB8E-491D-A381-A10EA18BD89A}">
      <dsp:nvSpPr>
        <dsp:cNvPr id="0" name=""/>
        <dsp:cNvSpPr/>
      </dsp:nvSpPr>
      <dsp:spPr>
        <a:xfrm>
          <a:off x="4366141" y="2206138"/>
          <a:ext cx="2183070" cy="2502047"/>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A virtual environment offers a haven for developers to test their applications without disturbing the rest of the operations. They can duplicate a virtual system and run all the necessary tests.</a:t>
          </a:r>
        </a:p>
      </dsp:txBody>
      <dsp:txXfrm>
        <a:off x="4366141" y="2206138"/>
        <a:ext cx="2183070" cy="2502047"/>
      </dsp:txXfrm>
    </dsp:sp>
    <dsp:sp modelId="{0E0E8C23-23AD-4BF3-AFB9-67F5F3CB60B2}">
      <dsp:nvSpPr>
        <dsp:cNvPr id="0" name=""/>
        <dsp:cNvSpPr/>
      </dsp:nvSpPr>
      <dsp:spPr>
        <a:xfrm>
          <a:off x="6549212" y="1600055"/>
          <a:ext cx="2921810" cy="1378838"/>
        </a:xfrm>
        <a:prstGeom prst="rightArrow">
          <a:avLst>
            <a:gd name="adj1" fmla="val 50000"/>
            <a:gd name="adj2" fmla="val 5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18891" numCol="1" spcCol="1270" anchor="ctr" anchorCtr="0">
          <a:noAutofit/>
        </a:bodyPr>
        <a:lstStyle/>
        <a:p>
          <a:pPr marL="0" lvl="0" indent="0" algn="l" defTabSz="711200">
            <a:lnSpc>
              <a:spcPct val="90000"/>
            </a:lnSpc>
            <a:spcBef>
              <a:spcPct val="0"/>
            </a:spcBef>
            <a:spcAft>
              <a:spcPct val="35000"/>
            </a:spcAft>
            <a:buNone/>
          </a:pPr>
          <a:r>
            <a:rPr lang="en-US" sz="1600" kern="1200" dirty="0"/>
            <a:t>4. Reduces carbon footprint </a:t>
          </a:r>
        </a:p>
      </dsp:txBody>
      <dsp:txXfrm>
        <a:off x="6549212" y="1944765"/>
        <a:ext cx="2577101" cy="689419"/>
      </dsp:txXfrm>
    </dsp:sp>
    <dsp:sp modelId="{01BA9C13-FF1B-4E25-97D2-2ACE8F975E24}">
      <dsp:nvSpPr>
        <dsp:cNvPr id="0" name=""/>
        <dsp:cNvSpPr/>
      </dsp:nvSpPr>
      <dsp:spPr>
        <a:xfrm>
          <a:off x="6549212" y="2665587"/>
          <a:ext cx="2202959" cy="2531373"/>
        </a:xfrm>
        <a:prstGeom prst="rect">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The higher the number of physical hardware devices, the higher the power consumption. By reducing the number of servers, IT companies can drastically reduce emissions and do their bit to save the environment. </a:t>
          </a:r>
        </a:p>
      </dsp:txBody>
      <dsp:txXfrm>
        <a:off x="6549212" y="2665587"/>
        <a:ext cx="2202959" cy="25313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F19C4-912A-4813-8C7C-3AE6EBE35C2C}">
      <dsp:nvSpPr>
        <dsp:cNvPr id="0" name=""/>
        <dsp:cNvSpPr/>
      </dsp:nvSpPr>
      <dsp:spPr>
        <a:xfrm>
          <a:off x="0" y="282753"/>
          <a:ext cx="8128000" cy="3276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B61D99B-2D4F-44FD-9699-BEEBDC068DAD}">
      <dsp:nvSpPr>
        <dsp:cNvPr id="0" name=""/>
        <dsp:cNvSpPr/>
      </dsp:nvSpPr>
      <dsp:spPr>
        <a:xfrm>
          <a:off x="406400" y="90873"/>
          <a:ext cx="5689599" cy="38376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dirty="0"/>
            <a:t>Form a special incident response team.</a:t>
          </a:r>
        </a:p>
      </dsp:txBody>
      <dsp:txXfrm>
        <a:off x="425134" y="109607"/>
        <a:ext cx="5652131" cy="346292"/>
      </dsp:txXfrm>
    </dsp:sp>
    <dsp:sp modelId="{BA31D6F3-856C-4CAA-A68A-261E3003D10A}">
      <dsp:nvSpPr>
        <dsp:cNvPr id="0" name=""/>
        <dsp:cNvSpPr/>
      </dsp:nvSpPr>
      <dsp:spPr>
        <a:xfrm>
          <a:off x="0" y="872433"/>
          <a:ext cx="8128000" cy="3276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C81FB93-E547-466E-84BE-37D31B04A024}">
      <dsp:nvSpPr>
        <dsp:cNvPr id="0" name=""/>
        <dsp:cNvSpPr/>
      </dsp:nvSpPr>
      <dsp:spPr>
        <a:xfrm>
          <a:off x="406400" y="680553"/>
          <a:ext cx="5689599" cy="383760"/>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a:t>Determine the essential resources and elements.</a:t>
          </a:r>
        </a:p>
      </dsp:txBody>
      <dsp:txXfrm>
        <a:off x="425134" y="699287"/>
        <a:ext cx="5652131" cy="346292"/>
      </dsp:txXfrm>
    </dsp:sp>
    <dsp:sp modelId="{8740F56C-F9C3-43CB-8372-7DB9538A2DDA}">
      <dsp:nvSpPr>
        <dsp:cNvPr id="0" name=""/>
        <dsp:cNvSpPr/>
      </dsp:nvSpPr>
      <dsp:spPr>
        <a:xfrm>
          <a:off x="0" y="1462113"/>
          <a:ext cx="8128000" cy="3276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CD2B7C-6543-4145-978B-1B4E044AA6E4}">
      <dsp:nvSpPr>
        <dsp:cNvPr id="0" name=""/>
        <dsp:cNvSpPr/>
      </dsp:nvSpPr>
      <dsp:spPr>
        <a:xfrm>
          <a:off x="406400" y="1270233"/>
          <a:ext cx="5689599" cy="383760"/>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a:t>Make the plan for responding to incidents.</a:t>
          </a:r>
        </a:p>
      </dsp:txBody>
      <dsp:txXfrm>
        <a:off x="425134" y="1288967"/>
        <a:ext cx="5652131" cy="346292"/>
      </dsp:txXfrm>
    </dsp:sp>
    <dsp:sp modelId="{FB1ED43B-996C-4FE9-BAA2-EAB882A7359B}">
      <dsp:nvSpPr>
        <dsp:cNvPr id="0" name=""/>
        <dsp:cNvSpPr/>
      </dsp:nvSpPr>
      <dsp:spPr>
        <a:xfrm>
          <a:off x="0" y="2051793"/>
          <a:ext cx="8128000" cy="3276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70D5741-5FC5-457C-AB39-D004A08621AB}">
      <dsp:nvSpPr>
        <dsp:cNvPr id="0" name=""/>
        <dsp:cNvSpPr/>
      </dsp:nvSpPr>
      <dsp:spPr>
        <a:xfrm>
          <a:off x="406400" y="1859913"/>
          <a:ext cx="5689599" cy="383760"/>
        </a:xfrm>
        <a:prstGeom prst="roundRect">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a:t>All staff members should receive training.</a:t>
          </a:r>
        </a:p>
      </dsp:txBody>
      <dsp:txXfrm>
        <a:off x="425134" y="1878647"/>
        <a:ext cx="5652131" cy="346292"/>
      </dsp:txXfrm>
    </dsp:sp>
    <dsp:sp modelId="{3A4F06E6-889F-4775-A821-BCF1511B42D4}">
      <dsp:nvSpPr>
        <dsp:cNvPr id="0" name=""/>
        <dsp:cNvSpPr/>
      </dsp:nvSpPr>
      <dsp:spPr>
        <a:xfrm>
          <a:off x="0" y="2641473"/>
          <a:ext cx="8128000" cy="327600"/>
        </a:xfrm>
        <a:prstGeom prst="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765EC79-26DD-4BD7-93AE-668D3994F65F}">
      <dsp:nvSpPr>
        <dsp:cNvPr id="0" name=""/>
        <dsp:cNvSpPr/>
      </dsp:nvSpPr>
      <dsp:spPr>
        <a:xfrm>
          <a:off x="406400" y="2449593"/>
          <a:ext cx="5689599" cy="383760"/>
        </a:xfrm>
        <a:prstGeom prst="roundRect">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a:t>Determine which factor led to the occurrence.</a:t>
          </a:r>
        </a:p>
      </dsp:txBody>
      <dsp:txXfrm>
        <a:off x="425134" y="2468327"/>
        <a:ext cx="5652131" cy="346292"/>
      </dsp:txXfrm>
    </dsp:sp>
    <dsp:sp modelId="{E0D087CF-0C39-4700-8205-6528BB5987CF}">
      <dsp:nvSpPr>
        <dsp:cNvPr id="0" name=""/>
        <dsp:cNvSpPr/>
      </dsp:nvSpPr>
      <dsp:spPr>
        <a:xfrm>
          <a:off x="0" y="3231153"/>
          <a:ext cx="8128000" cy="3276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8DBA203-1A94-444F-99F1-4F2FB2F97E61}">
      <dsp:nvSpPr>
        <dsp:cNvPr id="0" name=""/>
        <dsp:cNvSpPr/>
      </dsp:nvSpPr>
      <dsp:spPr>
        <a:xfrm>
          <a:off x="406400" y="3039273"/>
          <a:ext cx="5689599" cy="38376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a:t>Limit, intensify, or eliminate.</a:t>
          </a:r>
        </a:p>
      </dsp:txBody>
      <dsp:txXfrm>
        <a:off x="425134" y="3058007"/>
        <a:ext cx="5652131" cy="346292"/>
      </dsp:txXfrm>
    </dsp:sp>
    <dsp:sp modelId="{6404B165-3B37-4B82-8251-D9FF2C1D8220}">
      <dsp:nvSpPr>
        <dsp:cNvPr id="0" name=""/>
        <dsp:cNvSpPr/>
      </dsp:nvSpPr>
      <dsp:spPr>
        <a:xfrm>
          <a:off x="0" y="3820833"/>
          <a:ext cx="8128000" cy="3276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9FC53B-359F-46F8-A360-CB3CBF3F495B}">
      <dsp:nvSpPr>
        <dsp:cNvPr id="0" name=""/>
        <dsp:cNvSpPr/>
      </dsp:nvSpPr>
      <dsp:spPr>
        <a:xfrm>
          <a:off x="406400" y="3628953"/>
          <a:ext cx="5689599" cy="383760"/>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dirty="0"/>
            <a:t>Assess the damage.</a:t>
          </a:r>
        </a:p>
      </dsp:txBody>
      <dsp:txXfrm>
        <a:off x="425134" y="3647687"/>
        <a:ext cx="5652131" cy="346292"/>
      </dsp:txXfrm>
    </dsp:sp>
    <dsp:sp modelId="{ED10BD4D-30C0-4780-8C91-AB961B0F0A80}">
      <dsp:nvSpPr>
        <dsp:cNvPr id="0" name=""/>
        <dsp:cNvSpPr/>
      </dsp:nvSpPr>
      <dsp:spPr>
        <a:xfrm>
          <a:off x="0" y="4410513"/>
          <a:ext cx="8128000" cy="3276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8DC1C2-A1AA-40E2-BDA3-6B21DEB8DB0E}">
      <dsp:nvSpPr>
        <dsp:cNvPr id="0" name=""/>
        <dsp:cNvSpPr/>
      </dsp:nvSpPr>
      <dsp:spPr>
        <a:xfrm>
          <a:off x="406400" y="4218633"/>
          <a:ext cx="5689599" cy="383760"/>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a:t>Communicate to each other.</a:t>
          </a:r>
        </a:p>
      </dsp:txBody>
      <dsp:txXfrm>
        <a:off x="425134" y="4237367"/>
        <a:ext cx="5652131" cy="346292"/>
      </dsp:txXfrm>
    </dsp:sp>
    <dsp:sp modelId="{2BB7EA66-FB9F-4804-B4FF-C9FCD0A54102}">
      <dsp:nvSpPr>
        <dsp:cNvPr id="0" name=""/>
        <dsp:cNvSpPr/>
      </dsp:nvSpPr>
      <dsp:spPr>
        <a:xfrm>
          <a:off x="0" y="5000193"/>
          <a:ext cx="8128000" cy="3276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44B4DFD-C1D8-4D42-99B3-D3A9E2B7E046}">
      <dsp:nvSpPr>
        <dsp:cNvPr id="0" name=""/>
        <dsp:cNvSpPr/>
      </dsp:nvSpPr>
      <dsp:spPr>
        <a:xfrm>
          <a:off x="406400" y="4808313"/>
          <a:ext cx="5689599" cy="383760"/>
        </a:xfrm>
        <a:prstGeom prst="roundRect">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a:t>Recover and monitor.</a:t>
          </a:r>
        </a:p>
      </dsp:txBody>
      <dsp:txXfrm>
        <a:off x="425134" y="4827047"/>
        <a:ext cx="5652131"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45930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91728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93485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606179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95446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770027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28045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95369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755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8585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3108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90962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D3E9CE-90F5-4D90-8FAF-2E43CD7D1228}" type="datetimeFigureOut">
              <a:rPr lang="en-US" smtClean="0"/>
              <a:t>5/23/24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46776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D3E9CE-90F5-4D90-8FAF-2E43CD7D1228}" type="datetimeFigureOut">
              <a:rPr lang="en-US" smtClean="0"/>
              <a:t>5/23/24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98509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3E9CE-90F5-4D90-8FAF-2E43CD7D1228}" type="datetimeFigureOut">
              <a:rPr lang="en-US" smtClean="0"/>
              <a:t>5/23/24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23355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14913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7287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D3E9CE-90F5-4D90-8FAF-2E43CD7D1228}" type="datetimeFigureOut">
              <a:rPr lang="en-US" smtClean="0"/>
              <a:t>5/23/24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D7850F-E1CA-4C80-B9C6-05B9575DE342}" type="slidenum">
              <a:rPr lang="en-US" smtClean="0"/>
              <a:t>‹#›</a:t>
            </a:fld>
            <a:endParaRPr lang="en-US"/>
          </a:p>
        </p:txBody>
      </p:sp>
    </p:spTree>
    <p:extLst>
      <p:ext uri="{BB962C8B-B14F-4D97-AF65-F5344CB8AC3E}">
        <p14:creationId xmlns:p14="http://schemas.microsoft.com/office/powerpoint/2010/main" val="39104987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vmware.com/products/workstation-player/workstation-player-evaluation.html.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B8785F2-76B6-AC5F-7D64-6C56CE1DAA4A}"/>
              </a:ext>
            </a:extLst>
          </p:cNvPr>
          <p:cNvSpPr txBox="1">
            <a:spLocks/>
          </p:cNvSpPr>
          <p:nvPr/>
        </p:nvSpPr>
        <p:spPr>
          <a:xfrm>
            <a:off x="1375831" y="4201612"/>
            <a:ext cx="9437159" cy="12276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457200">
              <a:spcBef>
                <a:spcPts val="0"/>
              </a:spcBef>
              <a:spcAft>
                <a:spcPts val="1000"/>
              </a:spcAft>
              <a:buClr>
                <a:schemeClr val="tx1"/>
              </a:buClr>
              <a:buSzPct val="100000"/>
              <a:buNone/>
            </a:pPr>
            <a:r>
              <a:rPr lang="en-US" dirty="0">
                <a:latin typeface="Times New Roman" panose="02020603050405020304" pitchFamily="18" charset="0"/>
                <a:cs typeface="Times New Roman" panose="02020603050405020304" pitchFamily="18" charset="0"/>
              </a:rPr>
              <a:t>Virtualization and Cloud Computing</a:t>
            </a:r>
          </a:p>
        </p:txBody>
      </p:sp>
      <p:pic>
        <p:nvPicPr>
          <p:cNvPr id="7" name="Content Placeholder 4" descr="Text&#10;&#10;Description automatically generated">
            <a:extLst>
              <a:ext uri="{FF2B5EF4-FFF2-40B4-BE49-F238E27FC236}">
                <a16:creationId xmlns:a16="http://schemas.microsoft.com/office/drawing/2014/main" id="{804A82CD-CE63-5C0C-F9A5-AA1274BEA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598" y="559615"/>
            <a:ext cx="5350804" cy="1227666"/>
          </a:xfrm>
          <a:prstGeom prst="rect">
            <a:avLst/>
          </a:prstGeom>
        </p:spPr>
      </p:pic>
      <p:sp>
        <p:nvSpPr>
          <p:cNvPr id="3" name="TextBox 2">
            <a:extLst>
              <a:ext uri="{FF2B5EF4-FFF2-40B4-BE49-F238E27FC236}">
                <a16:creationId xmlns:a16="http://schemas.microsoft.com/office/drawing/2014/main" id="{86D83735-9572-E14A-AEE9-B95EE9166472}"/>
              </a:ext>
            </a:extLst>
          </p:cNvPr>
          <p:cNvSpPr txBox="1"/>
          <p:nvPr/>
        </p:nvSpPr>
        <p:spPr>
          <a:xfrm>
            <a:off x="1375832" y="2200440"/>
            <a:ext cx="9437159" cy="1227667"/>
          </a:xfrm>
          <a:prstGeom prst="rect">
            <a:avLst/>
          </a:prstGeom>
        </p:spPr>
        <p:txBody>
          <a:bodyPr vert="horz" lIns="91440" tIns="45720" rIns="91440" bIns="45720" rtlCol="0" anchor="ctr">
            <a:normAutofit fontScale="92500" lnSpcReduction="10000"/>
          </a:bodyPr>
          <a:lstStyle/>
          <a:p>
            <a:pPr marL="0" indent="0" algn="ctr">
              <a:spcBef>
                <a:spcPct val="0"/>
              </a:spcBef>
              <a:spcAft>
                <a:spcPts val="600"/>
              </a:spcAft>
            </a:pPr>
            <a:r>
              <a:rPr lang="en-US" sz="4400" b="1" cap="all" dirty="0">
                <a:ln w="3175" cmpd="sng">
                  <a:noFill/>
                </a:ln>
                <a:latin typeface="+mj-lt"/>
                <a:ea typeface="+mj-ea"/>
                <a:cs typeface="+mj-cs"/>
              </a:rPr>
              <a:t>Network &amp; System Administration</a:t>
            </a:r>
          </a:p>
        </p:txBody>
      </p:sp>
    </p:spTree>
    <p:extLst>
      <p:ext uri="{BB962C8B-B14F-4D97-AF65-F5344CB8AC3E}">
        <p14:creationId xmlns:p14="http://schemas.microsoft.com/office/powerpoint/2010/main" val="120863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spcBef>
                <a:spcPct val="0"/>
              </a:spcBef>
              <a:spcAft>
                <a:spcPts val="600"/>
              </a:spcAft>
            </a:pPr>
            <a:r>
              <a:rPr lang="en-US" sz="3600" b="1" cap="all" dirty="0">
                <a:ln w="3175" cmpd="sng">
                  <a:noFill/>
                </a:ln>
                <a:latin typeface="+mj-lt"/>
                <a:ea typeface="+mj-ea"/>
                <a:cs typeface="+mj-cs"/>
              </a:rPr>
              <a:t>7.1 Virtual machine management</a:t>
            </a:r>
          </a:p>
        </p:txBody>
      </p:sp>
      <p:pic>
        <p:nvPicPr>
          <p:cNvPr id="2" name="Content Placeholder 4" descr="Text&#10;&#10;Description automatically generated">
            <a:extLst>
              <a:ext uri="{FF2B5EF4-FFF2-40B4-BE49-F238E27FC236}">
                <a16:creationId xmlns:a16="http://schemas.microsoft.com/office/drawing/2014/main" id="{0A0923B6-0F96-B3AB-34F5-48A8330B4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340178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66095-C55F-8EA7-9E61-760C6DE559B6}"/>
              </a:ext>
            </a:extLst>
          </p:cNvPr>
          <p:cNvSpPr txBox="1"/>
          <p:nvPr/>
        </p:nvSpPr>
        <p:spPr>
          <a:xfrm>
            <a:off x="1759527" y="1704362"/>
            <a:ext cx="9743496" cy="2951064"/>
          </a:xfrm>
          <a:prstGeom prst="rect">
            <a:avLst/>
          </a:prstGeom>
          <a:noFill/>
        </p:spPr>
        <p:txBody>
          <a:bodyPr wrap="square">
            <a:spAutoFit/>
          </a:bodyPr>
          <a:lstStyle/>
          <a:p>
            <a:pPr>
              <a:lnSpc>
                <a:spcPct val="150000"/>
              </a:lnSpc>
            </a:pPr>
            <a:r>
              <a:rPr lang="en-US" dirty="0"/>
              <a:t>virtualization management links between virtual environments and the physical hardware behind them to improve data analysis, expedite processes, and make resource administration easier. Although every virtualization management system is different, the majority have an easy-to-use interface, speed up creating virtual machines (VMs), keep an eye on virtual environments, assign resources, provide reports, and automatically enforce policies. Users can install the management system that best suits their needs using certain systems, such as enterprise resource planning (ERP), which even integrate across hardware and software companies.</a:t>
            </a:r>
          </a:p>
        </p:txBody>
      </p:sp>
      <p:sp>
        <p:nvSpPr>
          <p:cNvPr id="4" name="Title 1">
            <a:extLst>
              <a:ext uri="{FF2B5EF4-FFF2-40B4-BE49-F238E27FC236}">
                <a16:creationId xmlns:a16="http://schemas.microsoft.com/office/drawing/2014/main" id="{BA3513C7-91C3-3A8D-B86F-DF988DDA47B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Introduction to Virtual machine management </a:t>
            </a:r>
          </a:p>
        </p:txBody>
      </p:sp>
    </p:spTree>
    <p:extLst>
      <p:ext uri="{BB962C8B-B14F-4D97-AF65-F5344CB8AC3E}">
        <p14:creationId xmlns:p14="http://schemas.microsoft.com/office/powerpoint/2010/main" val="3895075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3513C7-91C3-3A8D-B86F-DF988DDA47B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Benefits of VM</a:t>
            </a:r>
          </a:p>
        </p:txBody>
      </p:sp>
      <p:pic>
        <p:nvPicPr>
          <p:cNvPr id="7" name="Picture 6" descr="A close-up of several icons&#10;&#10;Description automatically generated">
            <a:extLst>
              <a:ext uri="{FF2B5EF4-FFF2-40B4-BE49-F238E27FC236}">
                <a16:creationId xmlns:a16="http://schemas.microsoft.com/office/drawing/2014/main" id="{36AB6D11-5933-1BB3-FE01-677854A89C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775" y="714996"/>
            <a:ext cx="9391650" cy="4899991"/>
          </a:xfrm>
          <a:prstGeom prst="rect">
            <a:avLst/>
          </a:prstGeom>
        </p:spPr>
      </p:pic>
    </p:spTree>
    <p:extLst>
      <p:ext uri="{BB962C8B-B14F-4D97-AF65-F5344CB8AC3E}">
        <p14:creationId xmlns:p14="http://schemas.microsoft.com/office/powerpoint/2010/main" val="160160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ABFEC-3F8F-FEA6-048E-F151FE31A4BD}"/>
              </a:ext>
            </a:extLst>
          </p:cNvPr>
          <p:cNvSpPr txBox="1"/>
          <p:nvPr/>
        </p:nvSpPr>
        <p:spPr>
          <a:xfrm>
            <a:off x="2010431" y="1320036"/>
            <a:ext cx="8966469" cy="17045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The definition of virtual machine (VM) is simple. Virtual machines' primary function is to run several operating systems concurrently on a single piece of hardware. Operating two different operating systems, such as Windows and Linux, would require two separate physical units if virtualization wasn't used.</a:t>
            </a:r>
          </a:p>
        </p:txBody>
      </p:sp>
      <p:sp>
        <p:nvSpPr>
          <p:cNvPr id="4" name="Title 1">
            <a:extLst>
              <a:ext uri="{FF2B5EF4-FFF2-40B4-BE49-F238E27FC236}">
                <a16:creationId xmlns:a16="http://schemas.microsoft.com/office/drawing/2014/main" id="{8C00D536-50A3-D7F6-7377-E5AA46C13217}"/>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Introduction to VMware Overview</a:t>
            </a:r>
          </a:p>
        </p:txBody>
      </p:sp>
      <p:sp>
        <p:nvSpPr>
          <p:cNvPr id="5" name="TextBox 4">
            <a:extLst>
              <a:ext uri="{FF2B5EF4-FFF2-40B4-BE49-F238E27FC236}">
                <a16:creationId xmlns:a16="http://schemas.microsoft.com/office/drawing/2014/main" id="{1161DAB9-027F-0C42-761C-806C8949D1C9}"/>
              </a:ext>
            </a:extLst>
          </p:cNvPr>
          <p:cNvSpPr txBox="1"/>
          <p:nvPr/>
        </p:nvSpPr>
        <p:spPr>
          <a:xfrm>
            <a:off x="2010431" y="3751947"/>
            <a:ext cx="8966469" cy="25355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A virtual machine's core is a software program known as a hypervisor. In the cloud, a hypervisor serves to isolate a single virtual machine. A hypervisor is much more than just a partition for your virtual machines. Apart from creating an unbreakable virtual barrier between several operating systems, your hypervisor will also replicate the physical elements of a conventional operating system. Your hypervisor will provide virtualized representations of physical resources like as CPU, memory, I/O, and others.</a:t>
            </a:r>
          </a:p>
        </p:txBody>
      </p:sp>
      <p:sp>
        <p:nvSpPr>
          <p:cNvPr id="6" name="Title 1">
            <a:extLst>
              <a:ext uri="{FF2B5EF4-FFF2-40B4-BE49-F238E27FC236}">
                <a16:creationId xmlns:a16="http://schemas.microsoft.com/office/drawing/2014/main" id="{95D45763-B9C5-7973-3047-DAC90B10402A}"/>
              </a:ext>
            </a:extLst>
          </p:cNvPr>
          <p:cNvSpPr txBox="1">
            <a:spLocks/>
          </p:cNvSpPr>
          <p:nvPr/>
        </p:nvSpPr>
        <p:spPr>
          <a:xfrm>
            <a:off x="1484310" y="3250132"/>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Introduction to Hypervisor</a:t>
            </a:r>
          </a:p>
        </p:txBody>
      </p:sp>
    </p:spTree>
    <p:extLst>
      <p:ext uri="{BB962C8B-B14F-4D97-AF65-F5344CB8AC3E}">
        <p14:creationId xmlns:p14="http://schemas.microsoft.com/office/powerpoint/2010/main" val="99166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ABFEC-3F8F-FEA6-048E-F151FE31A4BD}"/>
              </a:ext>
            </a:extLst>
          </p:cNvPr>
          <p:cNvSpPr txBox="1"/>
          <p:nvPr/>
        </p:nvSpPr>
        <p:spPr>
          <a:xfrm>
            <a:off x="2010431" y="1320036"/>
            <a:ext cx="8966469" cy="12890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Download link for VM workstation (</a:t>
            </a:r>
            <a:r>
              <a:rPr lang="en-US" dirty="0">
                <a:hlinkClick r:id="rId2"/>
              </a:rPr>
              <a:t>https://www.vmware.com/products/workstation-player/workstation-player-evaluation.html.html</a:t>
            </a:r>
            <a:r>
              <a:rPr lang="en-US" dirty="0"/>
              <a:t>) </a:t>
            </a:r>
          </a:p>
          <a:p>
            <a:pPr marL="285750" indent="-285750">
              <a:lnSpc>
                <a:spcPct val="150000"/>
              </a:lnSpc>
              <a:buFont typeface="Arial" panose="020B0604020202020204" pitchFamily="34" charset="0"/>
              <a:buChar char="•"/>
            </a:pPr>
            <a:r>
              <a:rPr lang="en-US" dirty="0"/>
              <a:t>Lab demo on VM Installation.</a:t>
            </a:r>
          </a:p>
        </p:txBody>
      </p:sp>
      <p:sp>
        <p:nvSpPr>
          <p:cNvPr id="4" name="Title 1">
            <a:extLst>
              <a:ext uri="{FF2B5EF4-FFF2-40B4-BE49-F238E27FC236}">
                <a16:creationId xmlns:a16="http://schemas.microsoft.com/office/drawing/2014/main" id="{8C00D536-50A3-D7F6-7377-E5AA46C13217}"/>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Lab on VMware</a:t>
            </a:r>
          </a:p>
        </p:txBody>
      </p:sp>
    </p:spTree>
    <p:extLst>
      <p:ext uri="{BB962C8B-B14F-4D97-AF65-F5344CB8AC3E}">
        <p14:creationId xmlns:p14="http://schemas.microsoft.com/office/powerpoint/2010/main" val="375544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3E4D0A-93B2-DC2D-D16C-4CEF306DF81A}"/>
              </a:ext>
            </a:extLst>
          </p:cNvPr>
          <p:cNvSpPr txBox="1"/>
          <p:nvPr/>
        </p:nvSpPr>
        <p:spPr>
          <a:xfrm>
            <a:off x="1967345" y="848140"/>
            <a:ext cx="9767455" cy="54440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Right-click on the Windows button and select “Apps and features.”</a:t>
            </a:r>
          </a:p>
          <a:p>
            <a:pPr marL="285750" indent="-285750">
              <a:lnSpc>
                <a:spcPct val="150000"/>
              </a:lnSpc>
              <a:buFont typeface="Arial" panose="020B0604020202020204" pitchFamily="34" charset="0"/>
              <a:buChar char="•"/>
            </a:pPr>
            <a:r>
              <a:rPr lang="en-US" dirty="0"/>
              <a:t>Then, on the right, under settings, select “Programs and features.”</a:t>
            </a:r>
          </a:p>
          <a:p>
            <a:pPr marL="285750" indent="-285750">
              <a:lnSpc>
                <a:spcPct val="150000"/>
              </a:lnSpc>
              <a:buFont typeface="Arial" panose="020B0604020202020204" pitchFamily="34" charset="0"/>
              <a:buChar char="•"/>
            </a:pPr>
            <a:r>
              <a:rPr lang="en-US" dirty="0"/>
              <a:t>Choose “Turn Windows features on and off.”</a:t>
            </a:r>
          </a:p>
          <a:p>
            <a:pPr marL="285750" indent="-285750">
              <a:lnSpc>
                <a:spcPct val="150000"/>
              </a:lnSpc>
              <a:buFont typeface="Arial" panose="020B0604020202020204" pitchFamily="34" charset="0"/>
              <a:buChar char="•"/>
            </a:pPr>
            <a:r>
              <a:rPr lang="en-US" dirty="0"/>
              <a:t>Check the Hyper-V checkbox, click “OK,” and follow the prompts to install it.</a:t>
            </a:r>
          </a:p>
          <a:p>
            <a:pPr>
              <a:lnSpc>
                <a:spcPct val="150000"/>
              </a:lnSpc>
            </a:pPr>
            <a:r>
              <a:rPr lang="en-US" dirty="0"/>
              <a:t>follow these steps to create a new virtual machine with a guest operating system.</a:t>
            </a:r>
          </a:p>
          <a:p>
            <a:pPr marL="285750" indent="-285750">
              <a:lnSpc>
                <a:spcPct val="150000"/>
              </a:lnSpc>
              <a:buFont typeface="Arial" panose="020B0604020202020204" pitchFamily="34" charset="0"/>
              <a:buChar char="•"/>
            </a:pPr>
            <a:r>
              <a:rPr lang="en-US" dirty="0"/>
              <a:t>Open Hyper-V Manager. Click the “Start” button.</a:t>
            </a:r>
          </a:p>
          <a:p>
            <a:pPr marL="285750" indent="-285750">
              <a:lnSpc>
                <a:spcPct val="150000"/>
              </a:lnSpc>
              <a:buFont typeface="Arial" panose="020B0604020202020204" pitchFamily="34" charset="0"/>
              <a:buChar char="•"/>
            </a:pPr>
            <a:r>
              <a:rPr lang="en-US" dirty="0"/>
              <a:t>Start creating your virtual machine. From the “Action” pane, click “New” then “Virtual machine.” From “New virtual machine wizard,” click “Next.”</a:t>
            </a:r>
          </a:p>
          <a:p>
            <a:pPr marL="285750" indent="-285750">
              <a:lnSpc>
                <a:spcPct val="150000"/>
              </a:lnSpc>
              <a:buFont typeface="Arial" panose="020B0604020202020204" pitchFamily="34" charset="0"/>
              <a:buChar char="•"/>
            </a:pPr>
            <a:r>
              <a:rPr lang="en-US" dirty="0"/>
              <a:t>Pick the appropriate VM settings. At this stage, you’ll need to follow the virtual machine wizard to finish setting things up. </a:t>
            </a:r>
          </a:p>
          <a:p>
            <a:pPr marL="285750" indent="-285750">
              <a:lnSpc>
                <a:spcPct val="150000"/>
              </a:lnSpc>
              <a:buFont typeface="Arial" panose="020B0604020202020204" pitchFamily="34" charset="0"/>
              <a:buChar char="•"/>
            </a:pPr>
            <a:r>
              <a:rPr lang="en-US" dirty="0"/>
              <a:t>Verify your choices. After choosing your settings, you will need to verify that you’ve set everything up correctly on the summary page. When you’ve checked your settings, click “Finish.”</a:t>
            </a:r>
          </a:p>
          <a:p>
            <a:pPr marL="285750" indent="-285750">
              <a:lnSpc>
                <a:spcPct val="150000"/>
              </a:lnSpc>
              <a:buFont typeface="Arial" panose="020B0604020202020204" pitchFamily="34" charset="0"/>
              <a:buChar char="•"/>
            </a:pPr>
            <a:r>
              <a:rPr lang="en-US" dirty="0"/>
              <a:t>Start your virtual machine. </a:t>
            </a:r>
          </a:p>
        </p:txBody>
      </p:sp>
      <p:sp>
        <p:nvSpPr>
          <p:cNvPr id="4" name="Title 1">
            <a:extLst>
              <a:ext uri="{FF2B5EF4-FFF2-40B4-BE49-F238E27FC236}">
                <a16:creationId xmlns:a16="http://schemas.microsoft.com/office/drawing/2014/main" id="{5A68E875-55D3-8C22-72AE-25279AB2FDFD}"/>
              </a:ext>
            </a:extLst>
          </p:cNvPr>
          <p:cNvSpPr txBox="1">
            <a:spLocks/>
          </p:cNvSpPr>
          <p:nvPr/>
        </p:nvSpPr>
        <p:spPr>
          <a:xfrm>
            <a:off x="1716087" y="324118"/>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Lab on Hyper-V </a:t>
            </a:r>
          </a:p>
        </p:txBody>
      </p:sp>
    </p:spTree>
    <p:extLst>
      <p:ext uri="{BB962C8B-B14F-4D97-AF65-F5344CB8AC3E}">
        <p14:creationId xmlns:p14="http://schemas.microsoft.com/office/powerpoint/2010/main" val="2027592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b="1" cap="all" dirty="0">
                <a:ln w="3175" cmpd="sng">
                  <a:noFill/>
                </a:ln>
                <a:latin typeface="+mj-lt"/>
                <a:ea typeface="+mj-ea"/>
                <a:cs typeface="+mj-cs"/>
              </a:rPr>
              <a:t>7.3 Cloud computing concepts and services </a:t>
            </a:r>
          </a:p>
        </p:txBody>
      </p:sp>
      <p:pic>
        <p:nvPicPr>
          <p:cNvPr id="2" name="Content Placeholder 4" descr="Text&#10;&#10;Description automatically generated">
            <a:extLst>
              <a:ext uri="{FF2B5EF4-FFF2-40B4-BE49-F238E27FC236}">
                <a16:creationId xmlns:a16="http://schemas.microsoft.com/office/drawing/2014/main" id="{95ACEBE2-31C1-4036-9697-46001D469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3267829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EE1C38-384A-7E21-0A35-3893C328D6B2}"/>
              </a:ext>
            </a:extLst>
          </p:cNvPr>
          <p:cNvSpPr txBox="1"/>
          <p:nvPr/>
        </p:nvSpPr>
        <p:spPr>
          <a:xfrm>
            <a:off x="1690119" y="1122471"/>
            <a:ext cx="9607094" cy="4613058"/>
          </a:xfrm>
          <a:prstGeom prst="rect">
            <a:avLst/>
          </a:prstGeom>
          <a:noFill/>
        </p:spPr>
        <p:txBody>
          <a:bodyPr wrap="square">
            <a:spAutoFit/>
          </a:bodyPr>
          <a:lstStyle/>
          <a:p>
            <a:pPr>
              <a:lnSpc>
                <a:spcPct val="150000"/>
              </a:lnSpc>
            </a:pPr>
            <a:r>
              <a:rPr lang="en-US" dirty="0"/>
              <a:t>Cloud computing refers to the practice of storing and accessing data and applications on remote servers hosted over the internet, as opposed to local servers or the computer's hard drive. Cloud computing, often known as Internet-based computing, is a technique in which the user receives a resource as a service via the Internet. Files, photos, documents, and other storable documents can all be considered types of data that are stored.</a:t>
            </a:r>
          </a:p>
          <a:p>
            <a:pPr>
              <a:lnSpc>
                <a:spcPct val="150000"/>
              </a:lnSpc>
            </a:pPr>
            <a:endParaRPr lang="en-US" dirty="0"/>
          </a:p>
          <a:p>
            <a:pPr>
              <a:lnSpc>
                <a:spcPct val="150000"/>
              </a:lnSpc>
            </a:pPr>
            <a:r>
              <a:rPr lang="en-US" dirty="0"/>
              <a:t>Some of the operations that can be carried out with cloud computing include the following.</a:t>
            </a:r>
          </a:p>
          <a:p>
            <a:pPr marL="285750" indent="-285750">
              <a:lnSpc>
                <a:spcPct val="150000"/>
              </a:lnSpc>
              <a:buFont typeface="Arial" panose="020B0604020202020204" pitchFamily="34" charset="0"/>
              <a:buChar char="•"/>
            </a:pPr>
            <a:r>
              <a:rPr lang="en-US" dirty="0"/>
              <a:t>Data recovery, backup, and storage</a:t>
            </a:r>
          </a:p>
          <a:p>
            <a:pPr marL="285750" indent="-285750">
              <a:lnSpc>
                <a:spcPct val="150000"/>
              </a:lnSpc>
              <a:buFont typeface="Arial" panose="020B0604020202020204" pitchFamily="34" charset="0"/>
              <a:buChar char="•"/>
            </a:pPr>
            <a:r>
              <a:rPr lang="en-US" dirty="0"/>
              <a:t>On-demand software delivery</a:t>
            </a:r>
          </a:p>
          <a:p>
            <a:pPr marL="285750" indent="-285750">
              <a:lnSpc>
                <a:spcPct val="150000"/>
              </a:lnSpc>
              <a:buFont typeface="Arial" panose="020B0604020202020204" pitchFamily="34" charset="0"/>
              <a:buChar char="•"/>
            </a:pPr>
            <a:r>
              <a:rPr lang="en-US" dirty="0"/>
              <a:t>creation of fresh services and applications</a:t>
            </a:r>
          </a:p>
          <a:p>
            <a:pPr marL="285750" indent="-285750">
              <a:lnSpc>
                <a:spcPct val="150000"/>
              </a:lnSpc>
              <a:buFont typeface="Arial" panose="020B0604020202020204" pitchFamily="34" charset="0"/>
              <a:buChar char="•"/>
            </a:pPr>
            <a:r>
              <a:rPr lang="en-US" dirty="0"/>
              <a:t>Audio and video streaming</a:t>
            </a:r>
          </a:p>
        </p:txBody>
      </p:sp>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Introduction to Cloud Computing </a:t>
            </a:r>
          </a:p>
        </p:txBody>
      </p:sp>
    </p:spTree>
    <p:extLst>
      <p:ext uri="{BB962C8B-B14F-4D97-AF65-F5344CB8AC3E}">
        <p14:creationId xmlns:p14="http://schemas.microsoft.com/office/powerpoint/2010/main" val="63594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Architecture Of Cloud Computing</a:t>
            </a:r>
          </a:p>
        </p:txBody>
      </p:sp>
      <p:sp>
        <p:nvSpPr>
          <p:cNvPr id="9" name="TextBox 8">
            <a:extLst>
              <a:ext uri="{FF2B5EF4-FFF2-40B4-BE49-F238E27FC236}">
                <a16:creationId xmlns:a16="http://schemas.microsoft.com/office/drawing/2014/main" id="{9AEAE4FC-5CD2-DBF9-7B2A-42CCD7D4254A}"/>
              </a:ext>
            </a:extLst>
          </p:cNvPr>
          <p:cNvSpPr txBox="1"/>
          <p:nvPr/>
        </p:nvSpPr>
        <p:spPr>
          <a:xfrm>
            <a:off x="1690255" y="1094509"/>
            <a:ext cx="4405745" cy="4197559"/>
          </a:xfrm>
          <a:prstGeom prst="rect">
            <a:avLst/>
          </a:prstGeom>
          <a:noFill/>
        </p:spPr>
        <p:txBody>
          <a:bodyPr wrap="square">
            <a:spAutoFit/>
          </a:bodyPr>
          <a:lstStyle/>
          <a:p>
            <a:pPr>
              <a:lnSpc>
                <a:spcPct val="150000"/>
              </a:lnSpc>
            </a:pPr>
            <a:r>
              <a:rPr lang="en-US" dirty="0"/>
              <a:t>Architecture Of Cloud Computing</a:t>
            </a:r>
          </a:p>
          <a:p>
            <a:pPr>
              <a:lnSpc>
                <a:spcPct val="150000"/>
              </a:lnSpc>
            </a:pPr>
            <a:r>
              <a:rPr lang="en-US" dirty="0"/>
              <a:t>Cloud computing architecture refers to the components and sub-components required for cloud computing. These components typically refer to:</a:t>
            </a:r>
          </a:p>
          <a:p>
            <a:pPr>
              <a:lnSpc>
                <a:spcPct val="150000"/>
              </a:lnSpc>
            </a:pPr>
            <a:endParaRPr lang="en-US" dirty="0"/>
          </a:p>
          <a:p>
            <a:pPr marL="285750" indent="-285750">
              <a:lnSpc>
                <a:spcPct val="150000"/>
              </a:lnSpc>
              <a:buFont typeface="Arial" panose="020B0604020202020204" pitchFamily="34" charset="0"/>
              <a:buChar char="•"/>
            </a:pPr>
            <a:r>
              <a:rPr lang="en-US" dirty="0"/>
              <a:t>Front end ( Fat client, Thin client)</a:t>
            </a:r>
          </a:p>
          <a:p>
            <a:pPr marL="285750" indent="-285750">
              <a:lnSpc>
                <a:spcPct val="150000"/>
              </a:lnSpc>
              <a:buFont typeface="Arial" panose="020B0604020202020204" pitchFamily="34" charset="0"/>
              <a:buChar char="•"/>
            </a:pPr>
            <a:r>
              <a:rPr lang="en-US" dirty="0"/>
              <a:t>Back-end platforms ( Servers, Storage )</a:t>
            </a:r>
          </a:p>
          <a:p>
            <a:pPr marL="285750" indent="-285750">
              <a:lnSpc>
                <a:spcPct val="150000"/>
              </a:lnSpc>
              <a:buFont typeface="Arial" panose="020B0604020202020204" pitchFamily="34" charset="0"/>
              <a:buChar char="•"/>
            </a:pPr>
            <a:r>
              <a:rPr lang="en-US" dirty="0"/>
              <a:t>Cloud-based delivery and a network ( Internet, Intranet, Intercloud )</a:t>
            </a:r>
          </a:p>
        </p:txBody>
      </p:sp>
      <p:pic>
        <p:nvPicPr>
          <p:cNvPr id="3" name="Picture 2" descr="Diagram of a cloud computing architecture&#10;&#10;Description automatically generated">
            <a:extLst>
              <a:ext uri="{FF2B5EF4-FFF2-40B4-BE49-F238E27FC236}">
                <a16:creationId xmlns:a16="http://schemas.microsoft.com/office/drawing/2014/main" id="{6684F520-8E82-22D6-B055-6197B1E09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109" y="1330220"/>
            <a:ext cx="5299212" cy="4197559"/>
          </a:xfrm>
          <a:prstGeom prst="rect">
            <a:avLst/>
          </a:prstGeom>
        </p:spPr>
      </p:pic>
    </p:spTree>
    <p:extLst>
      <p:ext uri="{BB962C8B-B14F-4D97-AF65-F5344CB8AC3E}">
        <p14:creationId xmlns:p14="http://schemas.microsoft.com/office/powerpoint/2010/main" val="672323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Types of Cloud Computing Services</a:t>
            </a:r>
          </a:p>
        </p:txBody>
      </p:sp>
      <p:pic>
        <p:nvPicPr>
          <p:cNvPr id="8" name="Picture 7" descr="A cloud with text overlay&#10;&#10;Description automatically generated">
            <a:extLst>
              <a:ext uri="{FF2B5EF4-FFF2-40B4-BE49-F238E27FC236}">
                <a16:creationId xmlns:a16="http://schemas.microsoft.com/office/drawing/2014/main" id="{3102FBB8-8343-2DFC-DD5E-5E550442F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1094509"/>
            <a:ext cx="9602221" cy="4794320"/>
          </a:xfrm>
          <a:prstGeom prst="rect">
            <a:avLst/>
          </a:prstGeom>
        </p:spPr>
      </p:pic>
    </p:spTree>
    <p:extLst>
      <p:ext uri="{BB962C8B-B14F-4D97-AF65-F5344CB8AC3E}">
        <p14:creationId xmlns:p14="http://schemas.microsoft.com/office/powerpoint/2010/main" val="305505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6091" y="736376"/>
            <a:ext cx="1684685" cy="386527"/>
          </a:xfrm>
          <a:prstGeom prst="rect">
            <a:avLst/>
          </a:prstGeom>
        </p:spPr>
      </p:pic>
      <p:graphicFrame>
        <p:nvGraphicFramePr>
          <p:cNvPr id="3" name="Table 2">
            <a:extLst>
              <a:ext uri="{FF2B5EF4-FFF2-40B4-BE49-F238E27FC236}">
                <a16:creationId xmlns:a16="http://schemas.microsoft.com/office/drawing/2014/main" id="{4A2C9271-D4A6-F14A-B4A2-FFF7C8599017}"/>
              </a:ext>
            </a:extLst>
          </p:cNvPr>
          <p:cNvGraphicFramePr>
            <a:graphicFrameLocks noGrp="1"/>
          </p:cNvGraphicFramePr>
          <p:nvPr>
            <p:extLst>
              <p:ext uri="{D42A27DB-BD31-4B8C-83A1-F6EECF244321}">
                <p14:modId xmlns:p14="http://schemas.microsoft.com/office/powerpoint/2010/main" val="2480336580"/>
              </p:ext>
            </p:extLst>
          </p:nvPr>
        </p:nvGraphicFramePr>
        <p:xfrm>
          <a:off x="1150350" y="1921924"/>
          <a:ext cx="10730426" cy="4884233"/>
        </p:xfrm>
        <a:graphic>
          <a:graphicData uri="http://schemas.openxmlformats.org/drawingml/2006/table">
            <a:tbl>
              <a:tblPr firstRow="1" bandRow="1">
                <a:tableStyleId>{5C22544A-7EE6-4342-B048-85BDC9FD1C3A}</a:tableStyleId>
              </a:tblPr>
              <a:tblGrid>
                <a:gridCol w="3099900">
                  <a:extLst>
                    <a:ext uri="{9D8B030D-6E8A-4147-A177-3AD203B41FA5}">
                      <a16:colId xmlns:a16="http://schemas.microsoft.com/office/drawing/2014/main" val="3346797078"/>
                    </a:ext>
                  </a:extLst>
                </a:gridCol>
                <a:gridCol w="3815263">
                  <a:extLst>
                    <a:ext uri="{9D8B030D-6E8A-4147-A177-3AD203B41FA5}">
                      <a16:colId xmlns:a16="http://schemas.microsoft.com/office/drawing/2014/main" val="4182335318"/>
                    </a:ext>
                  </a:extLst>
                </a:gridCol>
                <a:gridCol w="3815263">
                  <a:extLst>
                    <a:ext uri="{9D8B030D-6E8A-4147-A177-3AD203B41FA5}">
                      <a16:colId xmlns:a16="http://schemas.microsoft.com/office/drawing/2014/main" val="1145152386"/>
                    </a:ext>
                  </a:extLst>
                </a:gridCol>
              </a:tblGrid>
              <a:tr h="352291">
                <a:tc>
                  <a:txBody>
                    <a:bodyPr/>
                    <a:lstStyle/>
                    <a:p>
                      <a:pPr algn="ctr"/>
                      <a:r>
                        <a:rPr lang="en-US" sz="1600" dirty="0">
                          <a:latin typeface="Times New Roman" panose="02020603050405020304" pitchFamily="18" charset="0"/>
                          <a:cs typeface="Times New Roman" panose="02020603050405020304" pitchFamily="18" charset="0"/>
                        </a:rPr>
                        <a:t>TIME</a:t>
                      </a:r>
                    </a:p>
                  </a:txBody>
                  <a:tcPr/>
                </a:tc>
                <a:tc>
                  <a:txBody>
                    <a:bodyPr/>
                    <a:lstStyle/>
                    <a:p>
                      <a:pPr algn="ctr"/>
                      <a:r>
                        <a:rPr lang="en-US" sz="1600" dirty="0">
                          <a:latin typeface="Times New Roman" panose="02020603050405020304" pitchFamily="18" charset="0"/>
                          <a:cs typeface="Times New Roman" panose="02020603050405020304" pitchFamily="18" charset="0"/>
                        </a:rPr>
                        <a:t>TOPIC &amp; ACTIVITY</a:t>
                      </a:r>
                    </a:p>
                  </a:txBody>
                  <a:tcPr/>
                </a:tc>
                <a:tc>
                  <a:txBody>
                    <a:bodyPr/>
                    <a:lstStyle/>
                    <a:p>
                      <a:pPr algn="ctr"/>
                      <a:r>
                        <a:rPr lang="en-US" sz="1600" dirty="0">
                          <a:latin typeface="Times New Roman" panose="02020603050405020304" pitchFamily="18" charset="0"/>
                          <a:cs typeface="Times New Roman" panose="02020603050405020304" pitchFamily="18" charset="0"/>
                        </a:rPr>
                        <a:t>CPMPLETED-</a:t>
                      </a:r>
                    </a:p>
                  </a:txBody>
                  <a:tcPr/>
                </a:tc>
                <a:extLst>
                  <a:ext uri="{0D108BD9-81ED-4DB2-BD59-A6C34878D82A}">
                    <a16:rowId xmlns:a16="http://schemas.microsoft.com/office/drawing/2014/main" val="3014963887"/>
                  </a:ext>
                </a:extLst>
              </a:tr>
              <a:tr h="616509">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r>
                        <a:rPr lang="en-US" sz="1600" dirty="0">
                          <a:latin typeface="Times New Roman" panose="02020603050405020304" pitchFamily="18" charset="0"/>
                          <a:cs typeface="Times New Roman" panose="02020603050405020304" pitchFamily="18" charset="0"/>
                        </a:rPr>
                        <a:t>Virtualization and Cloud Computing</a:t>
                      </a:r>
                    </a:p>
                  </a:txBody>
                  <a:tcPr/>
                </a:tc>
                <a:tc>
                  <a:txBody>
                    <a:bodyPr/>
                    <a:lstStyle/>
                    <a:p>
                      <a:r>
                        <a:rPr lang="en-US" sz="1600" dirty="0">
                          <a:latin typeface="Times New Roman" panose="02020603050405020304" pitchFamily="18" charset="0"/>
                          <a:cs typeface="Times New Roman" panose="02020603050405020304" pitchFamily="18" charset="0"/>
                        </a:rPr>
                        <a:t>Yes/No</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2638507"/>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lvl="0"/>
                      <a:r>
                        <a:rPr lang="en-US" sz="1600" dirty="0">
                          <a:latin typeface="Times New Roman" panose="02020603050405020304" pitchFamily="18" charset="0"/>
                          <a:cs typeface="Times New Roman" panose="02020603050405020304" pitchFamily="18" charset="0"/>
                        </a:rPr>
                        <a:t>Virtual machine management (e.g., VMware, Hyper-V)</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58778542"/>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941008977"/>
                  </a:ext>
                </a:extLst>
              </a:tr>
              <a:tr h="784658">
                <a:tc>
                  <a:txBody>
                    <a:bodyPr/>
                    <a:lstStyle/>
                    <a:p>
                      <a:pPr>
                        <a:lnSpc>
                          <a:spcPct val="200000"/>
                        </a:lnSpc>
                      </a:pPr>
                      <a:r>
                        <a:rPr lang="en-US" sz="1600" dirty="0">
                          <a:latin typeface="Times New Roman" panose="02020603050405020304" pitchFamily="18" charset="0"/>
                          <a:cs typeface="Times New Roman" panose="02020603050405020304" pitchFamily="18" charset="0"/>
                        </a:rPr>
                        <a:t>45 Mins</a:t>
                      </a:r>
                    </a:p>
                  </a:txBody>
                  <a:tcPr/>
                </a:tc>
                <a:tc>
                  <a:txBody>
                    <a:bodyPr/>
                    <a:lstStyle/>
                    <a:p>
                      <a:pPr lvl="0"/>
                      <a:r>
                        <a:rPr lang="en-US" sz="1600" dirty="0">
                          <a:latin typeface="Times New Roman" panose="02020603050405020304" pitchFamily="18" charset="0"/>
                          <a:cs typeface="Times New Roman" panose="02020603050405020304" pitchFamily="18" charset="0"/>
                        </a:rPr>
                        <a:t>Cloud computing concepts and services (e.g., Infrastructure as a Service, Platform as a Service)</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975540922"/>
                  </a:ext>
                </a:extLst>
              </a:tr>
              <a:tr h="352291">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r>
                        <a:rPr lang="en-US" sz="1600" dirty="0">
                          <a:latin typeface="Times New Roman" panose="02020603050405020304" pitchFamily="18" charset="0"/>
                          <a:cs typeface="Times New Roman" panose="02020603050405020304" pitchFamily="18" charset="0"/>
                        </a:rPr>
                        <a:t>Q&amp;A Session on lesson learnt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8851400"/>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246141444"/>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lvl="0"/>
                      <a:r>
                        <a:rPr lang="en-US" sz="1600" dirty="0">
                          <a:latin typeface="Times New Roman" panose="02020603050405020304" pitchFamily="18" charset="0"/>
                          <a:cs typeface="Times New Roman" panose="02020603050405020304" pitchFamily="18" charset="0"/>
                        </a:rPr>
                        <a:t>Deployment and management of virtualized environments</a:t>
                      </a:r>
                    </a:p>
                    <a:p>
                      <a:pPr lvl="0"/>
                      <a:endParaRPr lang="en-US" sz="1600" dirty="0">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Cloud Security</a:t>
                      </a: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361777598"/>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Group Discussion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673146287"/>
                  </a:ext>
                </a:extLst>
              </a:tr>
            </a:tbl>
          </a:graphicData>
        </a:graphic>
      </p:graphicFrame>
      <p:graphicFrame>
        <p:nvGraphicFramePr>
          <p:cNvPr id="4" name="Table 3">
            <a:extLst>
              <a:ext uri="{FF2B5EF4-FFF2-40B4-BE49-F238E27FC236}">
                <a16:creationId xmlns:a16="http://schemas.microsoft.com/office/drawing/2014/main" id="{F0C4AD31-9D69-7A4C-BC92-C6EC77BBAAFB}"/>
              </a:ext>
            </a:extLst>
          </p:cNvPr>
          <p:cNvGraphicFramePr>
            <a:graphicFrameLocks noGrp="1"/>
          </p:cNvGraphicFramePr>
          <p:nvPr>
            <p:extLst>
              <p:ext uri="{D42A27DB-BD31-4B8C-83A1-F6EECF244321}">
                <p14:modId xmlns:p14="http://schemas.microsoft.com/office/powerpoint/2010/main" val="3856548809"/>
              </p:ext>
            </p:extLst>
          </p:nvPr>
        </p:nvGraphicFramePr>
        <p:xfrm>
          <a:off x="1150350" y="916084"/>
          <a:ext cx="3829034" cy="1005840"/>
        </p:xfrm>
        <a:graphic>
          <a:graphicData uri="http://schemas.openxmlformats.org/drawingml/2006/table">
            <a:tbl>
              <a:tblPr firstRow="1" bandRow="1">
                <a:tableStyleId>{9D7B26C5-4107-4FEC-AEDC-1716B250A1EF}</a:tableStyleId>
              </a:tblPr>
              <a:tblGrid>
                <a:gridCol w="1914517">
                  <a:extLst>
                    <a:ext uri="{9D8B030D-6E8A-4147-A177-3AD203B41FA5}">
                      <a16:colId xmlns:a16="http://schemas.microsoft.com/office/drawing/2014/main" val="3183407851"/>
                    </a:ext>
                  </a:extLst>
                </a:gridCol>
                <a:gridCol w="1914517">
                  <a:extLst>
                    <a:ext uri="{9D8B030D-6E8A-4147-A177-3AD203B41FA5}">
                      <a16:colId xmlns:a16="http://schemas.microsoft.com/office/drawing/2014/main" val="1711719583"/>
                    </a:ext>
                  </a:extLst>
                </a:gridCol>
              </a:tblGrid>
              <a:tr h="299630">
                <a:tc>
                  <a:txBody>
                    <a:bodyPr/>
                    <a:lstStyle/>
                    <a:p>
                      <a:r>
                        <a:rPr lang="en-US" sz="1600" dirty="0">
                          <a:latin typeface="Times New Roman" panose="02020603050405020304" pitchFamily="18" charset="0"/>
                          <a:cs typeface="Times New Roman" panose="02020603050405020304" pitchFamily="18" charset="0"/>
                        </a:rPr>
                        <a:t>Week</a:t>
                      </a:r>
                    </a:p>
                  </a:txBody>
                  <a:tcPr/>
                </a:tc>
                <a:tc>
                  <a:txBody>
                    <a:bodyPr/>
                    <a:lstStyle/>
                    <a:p>
                      <a:r>
                        <a:rPr lang="en-US" sz="1600" dirty="0">
                          <a:latin typeface="Times New Roman" panose="02020603050405020304" pitchFamily="18" charset="0"/>
                          <a:cs typeface="Times New Roman" panose="02020603050405020304" pitchFamily="18" charset="0"/>
                        </a:rPr>
                        <a:t>7</a:t>
                      </a:r>
                      <a:r>
                        <a:rPr lang="en-US" sz="1600" dirty="0">
                          <a:effectLst/>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Week</a:t>
                      </a:r>
                    </a:p>
                  </a:txBody>
                  <a:tcPr/>
                </a:tc>
                <a:extLst>
                  <a:ext uri="{0D108BD9-81ED-4DB2-BD59-A6C34878D82A}">
                    <a16:rowId xmlns:a16="http://schemas.microsoft.com/office/drawing/2014/main" val="4232816482"/>
                  </a:ext>
                </a:extLst>
              </a:tr>
              <a:tr h="299630">
                <a:tc>
                  <a:txBody>
                    <a:bodyPr/>
                    <a:lstStyle/>
                    <a:p>
                      <a:r>
                        <a:rPr lang="en-US" sz="1600" dirty="0">
                          <a:latin typeface="Times New Roman" panose="02020603050405020304" pitchFamily="18" charset="0"/>
                          <a:cs typeface="Times New Roman" panose="02020603050405020304" pitchFamily="18" charset="0"/>
                        </a:rPr>
                        <a:t>Day</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6763396"/>
                  </a:ext>
                </a:extLst>
              </a:tr>
              <a:tr h="299630">
                <a:tc>
                  <a:txBody>
                    <a:bodyPr/>
                    <a:lstStyle/>
                    <a:p>
                      <a:r>
                        <a:rPr lang="en-US" sz="1600" dirty="0">
                          <a:latin typeface="Times New Roman" panose="02020603050405020304" pitchFamily="18" charset="0"/>
                          <a:cs typeface="Times New Roman" panose="02020603050405020304" pitchFamily="18" charset="0"/>
                        </a:rPr>
                        <a:t>Duration</a:t>
                      </a:r>
                    </a:p>
                  </a:txBody>
                  <a:tcPr/>
                </a:tc>
                <a:tc>
                  <a:txBody>
                    <a:bodyPr/>
                    <a:lstStyle/>
                    <a:p>
                      <a:r>
                        <a:rPr lang="en-US" sz="1600" dirty="0">
                          <a:latin typeface="Times New Roman" panose="02020603050405020304" pitchFamily="18" charset="0"/>
                          <a:cs typeface="Times New Roman" panose="02020603050405020304" pitchFamily="18" charset="0"/>
                        </a:rPr>
                        <a:t>4hrs</a:t>
                      </a:r>
                    </a:p>
                  </a:txBody>
                  <a:tcPr/>
                </a:tc>
                <a:extLst>
                  <a:ext uri="{0D108BD9-81ED-4DB2-BD59-A6C34878D82A}">
                    <a16:rowId xmlns:a16="http://schemas.microsoft.com/office/drawing/2014/main" val="1171133392"/>
                  </a:ext>
                </a:extLst>
              </a:tr>
            </a:tbl>
          </a:graphicData>
        </a:graphic>
      </p:graphicFrame>
      <p:sp>
        <p:nvSpPr>
          <p:cNvPr id="6" name="TextBox 5">
            <a:extLst>
              <a:ext uri="{FF2B5EF4-FFF2-40B4-BE49-F238E27FC236}">
                <a16:creationId xmlns:a16="http://schemas.microsoft.com/office/drawing/2014/main" id="{5728DE67-528F-BA4C-97DF-4E8857DCBFDF}"/>
              </a:ext>
            </a:extLst>
          </p:cNvPr>
          <p:cNvSpPr txBox="1"/>
          <p:nvPr/>
        </p:nvSpPr>
        <p:spPr>
          <a:xfrm>
            <a:off x="3553613" y="916084"/>
            <a:ext cx="5084773" cy="413639"/>
          </a:xfrm>
          <a:prstGeom prst="rect">
            <a:avLst/>
          </a:prstGeom>
          <a:noFill/>
        </p:spPr>
        <p:txBody>
          <a:bodyPr wrap="square" rtlCol="0">
            <a:spAutoFit/>
          </a:bodyPr>
          <a:lstStyle/>
          <a:p>
            <a:pPr algn="ctr" defTabSz="397764">
              <a:spcAft>
                <a:spcPts val="600"/>
              </a:spcAft>
            </a:pPr>
            <a:r>
              <a:rPr lang="en-US" sz="2088" b="1" kern="1200" dirty="0">
                <a:solidFill>
                  <a:schemeClr val="tx1"/>
                </a:solidFill>
                <a:latin typeface="Times New Roman" panose="02020603050405020304" pitchFamily="18" charset="0"/>
                <a:ea typeface="+mn-ea"/>
                <a:cs typeface="Times New Roman" panose="02020603050405020304" pitchFamily="18" charset="0"/>
              </a:rPr>
              <a:t>Agenda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99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468886"/>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Infrastructure as a Service ( IaaS )</a:t>
            </a:r>
          </a:p>
        </p:txBody>
      </p:sp>
      <p:sp>
        <p:nvSpPr>
          <p:cNvPr id="3" name="TextBox 2">
            <a:extLst>
              <a:ext uri="{FF2B5EF4-FFF2-40B4-BE49-F238E27FC236}">
                <a16:creationId xmlns:a16="http://schemas.microsoft.com/office/drawing/2014/main" id="{A8AFFA35-CCF1-F0FF-5F24-5C6F12BE5E8D}"/>
              </a:ext>
            </a:extLst>
          </p:cNvPr>
          <p:cNvSpPr txBox="1"/>
          <p:nvPr/>
        </p:nvSpPr>
        <p:spPr>
          <a:xfrm>
            <a:off x="1682044" y="945123"/>
            <a:ext cx="9820979" cy="5443991"/>
          </a:xfrm>
          <a:prstGeom prst="rect">
            <a:avLst/>
          </a:prstGeom>
          <a:noFill/>
        </p:spPr>
        <p:txBody>
          <a:bodyPr wrap="square">
            <a:spAutoFit/>
          </a:bodyPr>
          <a:lstStyle/>
          <a:p>
            <a:pPr>
              <a:lnSpc>
                <a:spcPct val="150000"/>
              </a:lnSpc>
            </a:pPr>
            <a:r>
              <a:rPr lang="en-CH" dirty="0"/>
              <a:t>A type of cloud computing known as Infrastructure as a Service (IaaS) uses the internet to deliver virtualized computer resources. Along with Platform as a Service (PaaS) and Software as a Service (SaaS), Infrastructure as a Service (IaaS) is one of the three primary types of cloud computing services.</a:t>
            </a:r>
          </a:p>
          <a:p>
            <a:pPr>
              <a:lnSpc>
                <a:spcPct val="150000"/>
              </a:lnSpc>
            </a:pPr>
            <a:endParaRPr lang="en-CH" dirty="0"/>
          </a:p>
          <a:p>
            <a:pPr>
              <a:lnSpc>
                <a:spcPct val="150000"/>
              </a:lnSpc>
            </a:pPr>
            <a:r>
              <a:rPr lang="en-CH" b="1" dirty="0"/>
              <a:t>Key Features of IaaS:</a:t>
            </a:r>
          </a:p>
          <a:p>
            <a:pPr marL="285750" indent="-285750">
              <a:lnSpc>
                <a:spcPct val="150000"/>
              </a:lnSpc>
              <a:buFont typeface="Arial" panose="020B0604020202020204" pitchFamily="34" charset="0"/>
              <a:buChar char="•"/>
            </a:pPr>
            <a:r>
              <a:rPr lang="en-CH" dirty="0"/>
              <a:t>Virtual computers: Infrastructure as a Service (IaaS) provides virtual computers for rent that may be utilised much like real machines.</a:t>
            </a:r>
          </a:p>
          <a:p>
            <a:pPr marL="285750" indent="-285750">
              <a:lnSpc>
                <a:spcPct val="150000"/>
              </a:lnSpc>
              <a:buFont typeface="Arial" panose="020B0604020202020204" pitchFamily="34" charset="0"/>
              <a:buChar char="•"/>
            </a:pPr>
            <a:r>
              <a:rPr lang="en-CH" dirty="0"/>
              <a:t>Storage: Offers virtual hard drives and other scalable storage options.</a:t>
            </a:r>
          </a:p>
          <a:p>
            <a:pPr marL="285750" indent="-285750">
              <a:lnSpc>
                <a:spcPct val="150000"/>
              </a:lnSpc>
              <a:buFont typeface="Arial" panose="020B0604020202020204" pitchFamily="34" charset="0"/>
              <a:buChar char="•"/>
            </a:pPr>
            <a:r>
              <a:rPr lang="en-CH" dirty="0"/>
              <a:t>Networking: Contains IP addresses, load balancers, and virtual networks, among other networking features.</a:t>
            </a:r>
          </a:p>
          <a:p>
            <a:pPr marL="285750" indent="-285750">
              <a:lnSpc>
                <a:spcPct val="150000"/>
              </a:lnSpc>
              <a:buFont typeface="Arial" panose="020B0604020202020204" pitchFamily="34" charset="0"/>
              <a:buChar char="•"/>
            </a:pPr>
            <a:r>
              <a:rPr lang="en-CH" dirty="0"/>
              <a:t>Data Centres: The service provider is responsible for maintaining the servers and storage devices contained within the physical infrastructure.</a:t>
            </a:r>
          </a:p>
          <a:p>
            <a:pPr marL="285750" indent="-285750">
              <a:lnSpc>
                <a:spcPct val="150000"/>
              </a:lnSpc>
              <a:buFont typeface="Arial" panose="020B0604020202020204" pitchFamily="34" charset="0"/>
              <a:buChar char="•"/>
            </a:pPr>
            <a:r>
              <a:rPr lang="en-CH" dirty="0"/>
              <a:t>Scalability: Depending on demand, resources can be scaled up or down.</a:t>
            </a:r>
          </a:p>
        </p:txBody>
      </p:sp>
    </p:spTree>
    <p:extLst>
      <p:ext uri="{BB962C8B-B14F-4D97-AF65-F5344CB8AC3E}">
        <p14:creationId xmlns:p14="http://schemas.microsoft.com/office/powerpoint/2010/main" val="2760411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Platform as a Service ( PaaS )</a:t>
            </a:r>
          </a:p>
        </p:txBody>
      </p:sp>
      <p:sp>
        <p:nvSpPr>
          <p:cNvPr id="3" name="TextBox 2">
            <a:extLst>
              <a:ext uri="{FF2B5EF4-FFF2-40B4-BE49-F238E27FC236}">
                <a16:creationId xmlns:a16="http://schemas.microsoft.com/office/drawing/2014/main" id="{7D962AD3-6AF2-BD08-2FEE-35AE87153C5D}"/>
              </a:ext>
            </a:extLst>
          </p:cNvPr>
          <p:cNvSpPr txBox="1"/>
          <p:nvPr/>
        </p:nvSpPr>
        <p:spPr>
          <a:xfrm>
            <a:off x="1727199" y="1169665"/>
            <a:ext cx="9775823" cy="5028492"/>
          </a:xfrm>
          <a:prstGeom prst="rect">
            <a:avLst/>
          </a:prstGeom>
          <a:noFill/>
        </p:spPr>
        <p:txBody>
          <a:bodyPr wrap="square">
            <a:spAutoFit/>
          </a:bodyPr>
          <a:lstStyle/>
          <a:p>
            <a:pPr>
              <a:lnSpc>
                <a:spcPct val="150000"/>
              </a:lnSpc>
            </a:pPr>
            <a:r>
              <a:rPr lang="en-CH" dirty="0"/>
              <a:t>A cloud computing architecture known as Platform as a Service (PaaS) gives customers access to a platform that lets them create, execute, and manage applications without having to worry about the supporting infrastructure. PaaS provides a thorough platform with all the components developers require to create and launch apps, including:</a:t>
            </a:r>
          </a:p>
          <a:p>
            <a:pPr>
              <a:lnSpc>
                <a:spcPct val="150000"/>
              </a:lnSpc>
            </a:pPr>
            <a:endParaRPr lang="en-CH" dirty="0"/>
          </a:p>
          <a:p>
            <a:pPr marL="285750" indent="-285750">
              <a:lnSpc>
                <a:spcPct val="150000"/>
              </a:lnSpc>
              <a:buFont typeface="Arial" panose="020B0604020202020204" pitchFamily="34" charset="0"/>
              <a:buChar char="•"/>
            </a:pPr>
            <a:r>
              <a:rPr lang="en-CH" dirty="0"/>
              <a:t>Operating System: The application-running operating system that runs behind the surface.</a:t>
            </a:r>
          </a:p>
          <a:p>
            <a:pPr marL="285750" indent="-285750">
              <a:lnSpc>
                <a:spcPct val="150000"/>
              </a:lnSpc>
              <a:buFont typeface="Arial" panose="020B0604020202020204" pitchFamily="34" charset="0"/>
              <a:buChar char="•"/>
            </a:pPr>
            <a:r>
              <a:rPr lang="en-CH" dirty="0"/>
              <a:t>Middleware is software that links several services and apps to enable data management and communication.</a:t>
            </a:r>
          </a:p>
          <a:p>
            <a:pPr marL="285750" indent="-285750">
              <a:lnSpc>
                <a:spcPct val="150000"/>
              </a:lnSpc>
              <a:buFont typeface="Arial" panose="020B0604020202020204" pitchFamily="34" charset="0"/>
              <a:buChar char="•"/>
            </a:pPr>
            <a:r>
              <a:rPr lang="en-CH" dirty="0"/>
              <a:t>Runtime Environment: The environment and parts required to run programmes, such as libraries and programming languages.</a:t>
            </a:r>
          </a:p>
          <a:p>
            <a:pPr marL="285750" indent="-285750">
              <a:lnSpc>
                <a:spcPct val="150000"/>
              </a:lnSpc>
              <a:buFont typeface="Arial" panose="020B0604020202020204" pitchFamily="34" charset="0"/>
              <a:buChar char="•"/>
            </a:pPr>
            <a:r>
              <a:rPr lang="en-CH" dirty="0"/>
              <a:t>Database management refers to the services and tools used to handle databases, including the storing, retrieving, and modifying of data.</a:t>
            </a:r>
          </a:p>
        </p:txBody>
      </p:sp>
    </p:spTree>
    <p:extLst>
      <p:ext uri="{BB962C8B-B14F-4D97-AF65-F5344CB8AC3E}">
        <p14:creationId xmlns:p14="http://schemas.microsoft.com/office/powerpoint/2010/main" val="359929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Platform as a Service ( PaaS )</a:t>
            </a:r>
          </a:p>
        </p:txBody>
      </p:sp>
      <p:sp>
        <p:nvSpPr>
          <p:cNvPr id="3" name="TextBox 2">
            <a:extLst>
              <a:ext uri="{FF2B5EF4-FFF2-40B4-BE49-F238E27FC236}">
                <a16:creationId xmlns:a16="http://schemas.microsoft.com/office/drawing/2014/main" id="{7D962AD3-6AF2-BD08-2FEE-35AE87153C5D}"/>
              </a:ext>
            </a:extLst>
          </p:cNvPr>
          <p:cNvSpPr txBox="1"/>
          <p:nvPr/>
        </p:nvSpPr>
        <p:spPr>
          <a:xfrm>
            <a:off x="1727200" y="1429310"/>
            <a:ext cx="9775823" cy="3781997"/>
          </a:xfrm>
          <a:prstGeom prst="rect">
            <a:avLst/>
          </a:prstGeom>
          <a:noFill/>
        </p:spPr>
        <p:txBody>
          <a:bodyPr wrap="square">
            <a:spAutoFit/>
          </a:bodyPr>
          <a:lstStyle/>
          <a:p>
            <a:pPr>
              <a:lnSpc>
                <a:spcPct val="150000"/>
              </a:lnSpc>
            </a:pPr>
            <a:r>
              <a:rPr lang="en-CH" b="1" dirty="0"/>
              <a:t>Key Features of PaaS:</a:t>
            </a:r>
          </a:p>
          <a:p>
            <a:pPr>
              <a:lnSpc>
                <a:spcPct val="150000"/>
              </a:lnSpc>
            </a:pPr>
            <a:endParaRPr lang="en-GB" dirty="0"/>
          </a:p>
          <a:p>
            <a:pPr marL="285750" indent="-285750">
              <a:lnSpc>
                <a:spcPct val="150000"/>
              </a:lnSpc>
              <a:buFont typeface="Arial" panose="020B0604020202020204" pitchFamily="34" charset="0"/>
              <a:buChar char="•"/>
            </a:pPr>
            <a:r>
              <a:rPr lang="en-GB" dirty="0"/>
              <a:t>Important PaaS Development and Deployment Features: offers a ready-made platform for the rapid development, testing, and deployment of apps.</a:t>
            </a:r>
          </a:p>
          <a:p>
            <a:pPr marL="285750" indent="-285750">
              <a:lnSpc>
                <a:spcPct val="150000"/>
              </a:lnSpc>
              <a:buFont typeface="Arial" panose="020B0604020202020204" pitchFamily="34" charset="0"/>
              <a:buChar char="•"/>
            </a:pPr>
            <a:r>
              <a:rPr lang="en-GB" dirty="0"/>
              <a:t>Scalability: The ability to adjust resources automatically to meet demand.</a:t>
            </a:r>
          </a:p>
          <a:p>
            <a:pPr marL="285750" indent="-285750">
              <a:lnSpc>
                <a:spcPct val="150000"/>
              </a:lnSpc>
              <a:buFont typeface="Arial" panose="020B0604020202020204" pitchFamily="34" charset="0"/>
              <a:buChar char="•"/>
            </a:pPr>
            <a:r>
              <a:rPr lang="en-GB" dirty="0"/>
              <a:t>Integration: Provides middleware, database, and other application integration.</a:t>
            </a:r>
          </a:p>
          <a:p>
            <a:pPr marL="285750" indent="-285750">
              <a:lnSpc>
                <a:spcPct val="150000"/>
              </a:lnSpc>
              <a:buFont typeface="Arial" panose="020B0604020202020204" pitchFamily="34" charset="0"/>
              <a:buChar char="•"/>
            </a:pPr>
            <a:r>
              <a:rPr lang="en-GB" dirty="0"/>
              <a:t>Management: Makes hardware and software infrastructure management less complicated.</a:t>
            </a:r>
          </a:p>
          <a:p>
            <a:pPr marL="285750" indent="-285750">
              <a:lnSpc>
                <a:spcPct val="150000"/>
              </a:lnSpc>
              <a:buFont typeface="Arial" panose="020B0604020202020204" pitchFamily="34" charset="0"/>
              <a:buChar char="•"/>
            </a:pPr>
            <a:r>
              <a:rPr lang="en-GB" dirty="0"/>
              <a:t>Economical: reduces the requirement for an initial infrastructure investment with a pay-as-you-go model.</a:t>
            </a:r>
            <a:endParaRPr lang="en-CH" dirty="0"/>
          </a:p>
        </p:txBody>
      </p:sp>
    </p:spTree>
    <p:extLst>
      <p:ext uri="{BB962C8B-B14F-4D97-AF65-F5344CB8AC3E}">
        <p14:creationId xmlns:p14="http://schemas.microsoft.com/office/powerpoint/2010/main" val="2337257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344709"/>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SaaS (software as a service)</a:t>
            </a:r>
          </a:p>
        </p:txBody>
      </p:sp>
      <p:sp>
        <p:nvSpPr>
          <p:cNvPr id="3" name="TextBox 2">
            <a:extLst>
              <a:ext uri="{FF2B5EF4-FFF2-40B4-BE49-F238E27FC236}">
                <a16:creationId xmlns:a16="http://schemas.microsoft.com/office/drawing/2014/main" id="{CA3772EB-2417-7DA0-D94B-6146FB008AB8}"/>
              </a:ext>
            </a:extLst>
          </p:cNvPr>
          <p:cNvSpPr txBox="1"/>
          <p:nvPr/>
        </p:nvSpPr>
        <p:spPr>
          <a:xfrm>
            <a:off x="1794933" y="787342"/>
            <a:ext cx="9708090" cy="5859489"/>
          </a:xfrm>
          <a:prstGeom prst="rect">
            <a:avLst/>
          </a:prstGeom>
          <a:noFill/>
        </p:spPr>
        <p:txBody>
          <a:bodyPr wrap="square">
            <a:spAutoFit/>
          </a:bodyPr>
          <a:lstStyle/>
          <a:p>
            <a:pPr>
              <a:lnSpc>
                <a:spcPct val="150000"/>
              </a:lnSpc>
            </a:pPr>
            <a:r>
              <a:rPr lang="en-CH" dirty="0"/>
              <a:t>Software as a Service (SaaS) is a type of software distribution where clients can access applications via the internet, hosted by a third-party provider. The main features of SaaS are as follows:</a:t>
            </a:r>
          </a:p>
          <a:p>
            <a:pPr>
              <a:lnSpc>
                <a:spcPct val="150000"/>
              </a:lnSpc>
            </a:pPr>
            <a:endParaRPr lang="en-CH" dirty="0"/>
          </a:p>
          <a:p>
            <a:pPr marL="285750" indent="-285750">
              <a:lnSpc>
                <a:spcPct val="150000"/>
              </a:lnSpc>
              <a:buFont typeface="Arial" panose="020B0604020202020204" pitchFamily="34" charset="0"/>
              <a:buChar char="•"/>
            </a:pPr>
            <a:r>
              <a:rPr lang="en-CH" dirty="0"/>
              <a:t>Cloud-Based Delivery: Software as a Service (SaaS) programmes are made available to consumers via the internet, enabling them to access them from any internet-connected device.</a:t>
            </a:r>
          </a:p>
          <a:p>
            <a:pPr marL="285750" indent="-285750">
              <a:lnSpc>
                <a:spcPct val="150000"/>
              </a:lnSpc>
              <a:buFont typeface="Arial" panose="020B0604020202020204" pitchFamily="34" charset="0"/>
              <a:buChar char="•"/>
            </a:pPr>
            <a:r>
              <a:rPr lang="en-CH" dirty="0"/>
              <a:t>Subscription-Based: Users of the software normally pay a regular subscription fee, which can be deducted from their paycheck on a monthly or yearly basis.</a:t>
            </a:r>
          </a:p>
          <a:p>
            <a:pPr marL="285750" indent="-285750">
              <a:lnSpc>
                <a:spcPct val="150000"/>
              </a:lnSpc>
              <a:buFont typeface="Arial" panose="020B0604020202020204" pitchFamily="34" charset="0"/>
              <a:buChar char="•"/>
            </a:pPr>
            <a:r>
              <a:rPr lang="en-CH" dirty="0"/>
              <a:t>Updating and Maintenance: To lessen the load on the user, the SaaS provider handles all software maintenance, including security patches, updates, and technical assistance.</a:t>
            </a:r>
          </a:p>
          <a:p>
            <a:pPr marL="285750" indent="-285750">
              <a:lnSpc>
                <a:spcPct val="150000"/>
              </a:lnSpc>
              <a:buFont typeface="Arial" panose="020B0604020202020204" pitchFamily="34" charset="0"/>
              <a:buChar char="•"/>
            </a:pPr>
            <a:r>
              <a:rPr lang="en-CH" dirty="0"/>
              <a:t>Scalability: Without requiring any modifications to the current infrastructure, SaaS solutions can be readily scaled to meet the needs of an expanding user base or an increase in data consumption.</a:t>
            </a:r>
          </a:p>
          <a:p>
            <a:pPr>
              <a:lnSpc>
                <a:spcPct val="150000"/>
              </a:lnSpc>
            </a:pPr>
            <a:endParaRPr lang="en-CH" dirty="0"/>
          </a:p>
          <a:p>
            <a:pPr>
              <a:lnSpc>
                <a:spcPct val="150000"/>
              </a:lnSpc>
            </a:pPr>
            <a:endParaRPr lang="en-CH" dirty="0"/>
          </a:p>
          <a:p>
            <a:pPr>
              <a:lnSpc>
                <a:spcPct val="150000"/>
              </a:lnSpc>
            </a:pPr>
            <a:endParaRPr lang="en-CH" dirty="0"/>
          </a:p>
        </p:txBody>
      </p:sp>
    </p:spTree>
    <p:extLst>
      <p:ext uri="{BB962C8B-B14F-4D97-AF65-F5344CB8AC3E}">
        <p14:creationId xmlns:p14="http://schemas.microsoft.com/office/powerpoint/2010/main" val="242160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40503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Function as a Service (</a:t>
            </a:r>
            <a:r>
              <a:rPr lang="en-US" sz="2400" b="1" dirty="0" err="1"/>
              <a:t>FaaS</a:t>
            </a:r>
            <a:r>
              <a:rPr lang="en-US" sz="2400" b="1" dirty="0"/>
              <a:t>)</a:t>
            </a:r>
          </a:p>
        </p:txBody>
      </p:sp>
      <p:sp>
        <p:nvSpPr>
          <p:cNvPr id="3" name="TextBox 2">
            <a:extLst>
              <a:ext uri="{FF2B5EF4-FFF2-40B4-BE49-F238E27FC236}">
                <a16:creationId xmlns:a16="http://schemas.microsoft.com/office/drawing/2014/main" id="{18EE49B2-A22C-75A1-0DFA-E2654243C9EB}"/>
              </a:ext>
            </a:extLst>
          </p:cNvPr>
          <p:cNvSpPr txBox="1"/>
          <p:nvPr/>
        </p:nvSpPr>
        <p:spPr>
          <a:xfrm>
            <a:off x="1682045" y="929059"/>
            <a:ext cx="9820978" cy="5443991"/>
          </a:xfrm>
          <a:prstGeom prst="rect">
            <a:avLst/>
          </a:prstGeom>
          <a:noFill/>
        </p:spPr>
        <p:txBody>
          <a:bodyPr wrap="square">
            <a:spAutoFit/>
          </a:bodyPr>
          <a:lstStyle/>
          <a:p>
            <a:pPr>
              <a:lnSpc>
                <a:spcPct val="150000"/>
              </a:lnSpc>
            </a:pPr>
            <a:r>
              <a:rPr lang="en-CH" dirty="0"/>
              <a:t>A cloud computing service architecture called Function as a Service (FaaS) enables developers to run code in response to events without having to worry about maintaining the underlying infrastructure. This approach is a subset of serverless computing, in which the provisioning, scaling, and management of servers is automatically taken care of by the cloud provider.</a:t>
            </a:r>
          </a:p>
          <a:p>
            <a:pPr>
              <a:lnSpc>
                <a:spcPct val="150000"/>
              </a:lnSpc>
            </a:pPr>
            <a:endParaRPr lang="en-CH" dirty="0"/>
          </a:p>
          <a:p>
            <a:pPr>
              <a:lnSpc>
                <a:spcPct val="150000"/>
              </a:lnSpc>
            </a:pPr>
            <a:r>
              <a:rPr lang="en-GB" b="1" i="0" u="none" strike="noStrike" dirty="0">
                <a:effectLst/>
                <a:latin typeface="Times New Roman" panose="02020603050405020304" pitchFamily="18" charset="0"/>
                <a:cs typeface="Times New Roman" panose="02020603050405020304" pitchFamily="18" charset="0"/>
              </a:rPr>
              <a:t>Key features of </a:t>
            </a:r>
            <a:r>
              <a:rPr lang="en-GB" b="1" i="0" u="none" strike="noStrike" dirty="0" err="1">
                <a:effectLst/>
                <a:latin typeface="Times New Roman" panose="02020603050405020304" pitchFamily="18" charset="0"/>
                <a:cs typeface="Times New Roman" panose="02020603050405020304" pitchFamily="18" charset="0"/>
              </a:rPr>
              <a:t>FaaS</a:t>
            </a:r>
            <a:r>
              <a:rPr lang="en-GB" b="1" i="0" u="none" strike="noStrike" dirty="0">
                <a:effectLst/>
                <a:latin typeface="Times New Roman" panose="02020603050405020304" pitchFamily="18" charset="0"/>
                <a:cs typeface="Times New Roman" panose="02020603050405020304" pitchFamily="18" charset="0"/>
              </a:rPr>
              <a:t> include:</a:t>
            </a:r>
          </a:p>
          <a:p>
            <a:pPr marL="285750" indent="-285750">
              <a:lnSpc>
                <a:spcPct val="150000"/>
              </a:lnSpc>
              <a:buFont typeface="Arial" panose="020B0604020202020204" pitchFamily="34" charset="0"/>
              <a:buChar char="•"/>
            </a:pPr>
            <a:r>
              <a:rPr lang="en-GB" dirty="0"/>
              <a:t>Event-Driven Execution: Certain events, such HTTP requests, database modifications, or communications from other services, cause functions to be executed. Applications can now be responsive and efficient as a result.</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GB" dirty="0"/>
              <a:t>Automatic Scaling: In response to demand, the cloud provider automatically adjusts the number of function instances. This indicates that functions don't need human assistance to handle different loads.</a:t>
            </a:r>
          </a:p>
          <a:p>
            <a:pPr>
              <a:lnSpc>
                <a:spcPct val="150000"/>
              </a:lnSpc>
            </a:pPr>
            <a:endParaRPr lang="en-GB" dirty="0"/>
          </a:p>
        </p:txBody>
      </p:sp>
    </p:spTree>
    <p:extLst>
      <p:ext uri="{BB962C8B-B14F-4D97-AF65-F5344CB8AC3E}">
        <p14:creationId xmlns:p14="http://schemas.microsoft.com/office/powerpoint/2010/main" val="1995259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40503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Function as a Service (</a:t>
            </a:r>
            <a:r>
              <a:rPr lang="en-US" sz="2400" b="1" dirty="0" err="1"/>
              <a:t>FaaS</a:t>
            </a:r>
            <a:r>
              <a:rPr lang="en-US" sz="2400" b="1" dirty="0"/>
              <a:t>)</a:t>
            </a:r>
          </a:p>
        </p:txBody>
      </p:sp>
      <p:sp>
        <p:nvSpPr>
          <p:cNvPr id="3" name="TextBox 2">
            <a:extLst>
              <a:ext uri="{FF2B5EF4-FFF2-40B4-BE49-F238E27FC236}">
                <a16:creationId xmlns:a16="http://schemas.microsoft.com/office/drawing/2014/main" id="{18EE49B2-A22C-75A1-0DFA-E2654243C9EB}"/>
              </a:ext>
            </a:extLst>
          </p:cNvPr>
          <p:cNvSpPr txBox="1"/>
          <p:nvPr/>
        </p:nvSpPr>
        <p:spPr>
          <a:xfrm>
            <a:off x="1682045" y="1098392"/>
            <a:ext cx="9820978" cy="295100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t>No Server Management: The underlying infrastructure, including server upkeep, updates, and scalability, is not a concern for developers. The cloud provider takes care of everything, freeing developers to concentrate just on developing code.</a:t>
            </a:r>
          </a:p>
          <a:p>
            <a:pPr marL="285750" indent="-285750">
              <a:lnSpc>
                <a:spcPct val="150000"/>
              </a:lnSpc>
              <a:buFont typeface="Arial" panose="020B0604020202020204" pitchFamily="34" charset="0"/>
              <a:buChar char="•"/>
            </a:pPr>
            <a:endParaRPr lang="en-GB" dirty="0"/>
          </a:p>
          <a:p>
            <a:pPr marL="285750" indent="-285750">
              <a:lnSpc>
                <a:spcPct val="150000"/>
              </a:lnSpc>
              <a:buFont typeface="Arial" panose="020B0604020202020204" pitchFamily="34" charset="0"/>
              <a:buChar char="•"/>
            </a:pPr>
            <a:r>
              <a:rPr lang="en-GB" dirty="0"/>
              <a:t>Billing based on Usage: With </a:t>
            </a:r>
            <a:r>
              <a:rPr lang="en-GB" dirty="0" err="1"/>
              <a:t>FaaS</a:t>
            </a:r>
            <a:r>
              <a:rPr lang="en-GB" dirty="0"/>
              <a:t>, you only pay for the time that your functions actually execute. As a result, expenses are directly related to utilisation, which could result in financial savings over more conventional always-on server configurations.</a:t>
            </a:r>
          </a:p>
        </p:txBody>
      </p:sp>
    </p:spTree>
    <p:extLst>
      <p:ext uri="{BB962C8B-B14F-4D97-AF65-F5344CB8AC3E}">
        <p14:creationId xmlns:p14="http://schemas.microsoft.com/office/powerpoint/2010/main" val="1498994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spcBef>
                <a:spcPct val="0"/>
              </a:spcBef>
              <a:spcAft>
                <a:spcPts val="600"/>
              </a:spcAft>
            </a:pPr>
            <a:r>
              <a:rPr lang="en-US" sz="3600" b="1" cap="all" dirty="0">
                <a:ln w="3175" cmpd="sng">
                  <a:noFill/>
                </a:ln>
                <a:latin typeface="+mj-lt"/>
                <a:ea typeface="+mj-ea"/>
                <a:cs typeface="+mj-cs"/>
              </a:rPr>
              <a:t>Q&amp;Q Session on Lesson learned</a:t>
            </a:r>
          </a:p>
        </p:txBody>
      </p:sp>
      <p:pic>
        <p:nvPicPr>
          <p:cNvPr id="3" name="Content Placeholder 4" descr="Text&#10;&#10;Description automatically generated">
            <a:extLst>
              <a:ext uri="{FF2B5EF4-FFF2-40B4-BE49-F238E27FC236}">
                <a16:creationId xmlns:a16="http://schemas.microsoft.com/office/drawing/2014/main" id="{507D9A83-F19C-B690-8301-9AB77B5FB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2683172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05B9E4-BE40-62F0-F8BF-F61D721966E3}"/>
              </a:ext>
            </a:extLst>
          </p:cNvPr>
          <p:cNvSpPr txBox="1"/>
          <p:nvPr/>
        </p:nvSpPr>
        <p:spPr>
          <a:xfrm>
            <a:off x="1745672" y="1096761"/>
            <a:ext cx="9283572" cy="707886"/>
          </a:xfrm>
          <a:prstGeom prst="rect">
            <a:avLst/>
          </a:prstGeom>
          <a:noFill/>
        </p:spPr>
        <p:txBody>
          <a:bodyPr wrap="square" rtlCol="0">
            <a:spAutoFit/>
          </a:bodyPr>
          <a:lstStyle/>
          <a:p>
            <a:r>
              <a:rPr lang="en-US" sz="2000" b="1" i="0" dirty="0">
                <a:effectLst/>
                <a:latin typeface="Times New Roman" panose="02020603050405020304" pitchFamily="18" charset="0"/>
                <a:cs typeface="Times New Roman" panose="02020603050405020304" pitchFamily="18" charset="0"/>
              </a:rPr>
              <a:t>Q1: </a:t>
            </a:r>
            <a:r>
              <a:rPr lang="en-GB" sz="2000" b="1" i="0" u="none" strike="noStrike" dirty="0">
                <a:effectLst/>
                <a:latin typeface="Times New Roman" panose="02020603050405020304" pitchFamily="18" charset="0"/>
                <a:cs typeface="Times New Roman" panose="02020603050405020304" pitchFamily="18" charset="0"/>
              </a:rPr>
              <a:t>What is a hypervisor, and what role does it play in virtualization?</a:t>
            </a:r>
          </a:p>
          <a:p>
            <a:endParaRPr lang="en-US"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FFB8FD-7BAC-FF20-FAAA-8651EF701E22}"/>
              </a:ext>
            </a:extLst>
          </p:cNvPr>
          <p:cNvSpPr txBox="1"/>
          <p:nvPr/>
        </p:nvSpPr>
        <p:spPr>
          <a:xfrm>
            <a:off x="1745672" y="3105092"/>
            <a:ext cx="864523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Q2: </a:t>
            </a:r>
            <a:r>
              <a:rPr lang="en-GB" sz="2000" b="1" i="0" u="none" strike="noStrike" dirty="0">
                <a:effectLst/>
                <a:latin typeface="Times New Roman" panose="02020603050405020304" pitchFamily="18" charset="0"/>
                <a:cs typeface="Times New Roman" panose="02020603050405020304" pitchFamily="18" charset="0"/>
              </a:rPr>
              <a:t>What are the main differences between Type 1 and Type 2 hypervisors?</a:t>
            </a:r>
          </a:p>
        </p:txBody>
      </p:sp>
      <p:sp>
        <p:nvSpPr>
          <p:cNvPr id="8" name="TextBox 7">
            <a:extLst>
              <a:ext uri="{FF2B5EF4-FFF2-40B4-BE49-F238E27FC236}">
                <a16:creationId xmlns:a16="http://schemas.microsoft.com/office/drawing/2014/main" id="{AD6FD43F-83BB-BA4F-B3C5-E0EDF5A9AE05}"/>
              </a:ext>
            </a:extLst>
          </p:cNvPr>
          <p:cNvSpPr txBox="1"/>
          <p:nvPr/>
        </p:nvSpPr>
        <p:spPr>
          <a:xfrm>
            <a:off x="3082636" y="545923"/>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10" name="TextBox 9">
            <a:extLst>
              <a:ext uri="{FF2B5EF4-FFF2-40B4-BE49-F238E27FC236}">
                <a16:creationId xmlns:a16="http://schemas.microsoft.com/office/drawing/2014/main" id="{3F39EFC4-F571-EB1B-CBC7-11DE03CAD280}"/>
              </a:ext>
            </a:extLst>
          </p:cNvPr>
          <p:cNvSpPr txBox="1"/>
          <p:nvPr/>
        </p:nvSpPr>
        <p:spPr>
          <a:xfrm>
            <a:off x="2355273" y="1627764"/>
            <a:ext cx="8285018"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A1: </a:t>
            </a:r>
            <a:r>
              <a:rPr lang="en-GB" b="0" i="0" u="none" strike="noStrike" dirty="0">
                <a:effectLst/>
                <a:latin typeface="Times New Roman" panose="02020603050405020304" pitchFamily="18" charset="0"/>
                <a:cs typeface="Times New Roman" panose="02020603050405020304" pitchFamily="18" charset="0"/>
              </a:rPr>
              <a:t>A hypervisor, also known as a virtual machine monitor (VMM), is software that creates and manages virtual machines (VMs) by allocating resources such as CPU, memory, and storage from the host physical machine to each VM. It enables multiple operating systems to run concurrently on a single physical machine by abstracting the underlying hardware.</a:t>
            </a: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4A87F50-B212-1E23-E304-C85D9E6ADE87}"/>
              </a:ext>
            </a:extLst>
          </p:cNvPr>
          <p:cNvSpPr txBox="1"/>
          <p:nvPr/>
        </p:nvSpPr>
        <p:spPr>
          <a:xfrm>
            <a:off x="2355273" y="3505202"/>
            <a:ext cx="8285018" cy="2862322"/>
          </a:xfrm>
          <a:prstGeom prst="rect">
            <a:avLst/>
          </a:prstGeom>
          <a:noFill/>
        </p:spPr>
        <p:txBody>
          <a:bodyPr wrap="square">
            <a:spAutoFit/>
          </a:bodyPr>
          <a:lstStyle/>
          <a:p>
            <a:pPr algn="l"/>
            <a:r>
              <a:rPr lang="en-US" dirty="0">
                <a:latin typeface="Times New Roman" panose="02020603050405020304" pitchFamily="18" charset="0"/>
                <a:cs typeface="Times New Roman" panose="02020603050405020304" pitchFamily="18" charset="0"/>
              </a:rPr>
              <a:t>A2: </a:t>
            </a:r>
          </a:p>
          <a:p>
            <a:pPr marL="285750" indent="-285750" algn="l">
              <a:buFont typeface="Arial" panose="020B0604020202020204" pitchFamily="34" charset="0"/>
              <a:buChar char="•"/>
            </a:pPr>
            <a:r>
              <a:rPr lang="en-GB" b="1" i="0" u="none" strike="noStrike" dirty="0">
                <a:effectLst/>
                <a:latin typeface="Times New Roman" panose="02020603050405020304" pitchFamily="18" charset="0"/>
                <a:cs typeface="Times New Roman" panose="02020603050405020304" pitchFamily="18" charset="0"/>
              </a:rPr>
              <a:t>Type 1 Hypervisors (Bare-metal):</a:t>
            </a:r>
            <a:r>
              <a:rPr lang="en-GB" b="0" i="0" u="none" strike="noStrike" dirty="0">
                <a:effectLst/>
                <a:latin typeface="Times New Roman" panose="02020603050405020304" pitchFamily="18" charset="0"/>
                <a:cs typeface="Times New Roman" panose="02020603050405020304" pitchFamily="18" charset="0"/>
              </a:rPr>
              <a:t> These hypervisors run directly on the host's hardware to manage guest operating systems. Examples include VMware </a:t>
            </a:r>
            <a:r>
              <a:rPr lang="en-GB" b="0" i="0" u="none" strike="noStrike" dirty="0" err="1">
                <a:effectLst/>
                <a:latin typeface="Times New Roman" panose="02020603050405020304" pitchFamily="18" charset="0"/>
                <a:cs typeface="Times New Roman" panose="02020603050405020304" pitchFamily="18" charset="0"/>
              </a:rPr>
              <a:t>ESXi</a:t>
            </a:r>
            <a:r>
              <a:rPr lang="en-GB" b="0" i="0" u="none" strike="noStrike" dirty="0">
                <a:effectLst/>
                <a:latin typeface="Times New Roman" panose="02020603050405020304" pitchFamily="18" charset="0"/>
                <a:cs typeface="Times New Roman" panose="02020603050405020304" pitchFamily="18" charset="0"/>
              </a:rPr>
              <a:t> and Microsoft Hyper-V. They are typically more efficient and provide better performance and security.</a:t>
            </a:r>
          </a:p>
          <a:p>
            <a:pPr marL="285750" indent="-285750" algn="l">
              <a:buFont typeface="Arial" panose="020B0604020202020204" pitchFamily="34" charset="0"/>
              <a:buChar char="•"/>
            </a:pPr>
            <a:r>
              <a:rPr lang="en-GB" b="1" i="0" u="none" strike="noStrike" dirty="0">
                <a:effectLst/>
                <a:latin typeface="Times New Roman" panose="02020603050405020304" pitchFamily="18" charset="0"/>
                <a:cs typeface="Times New Roman" panose="02020603050405020304" pitchFamily="18" charset="0"/>
              </a:rPr>
              <a:t>Type 2 Hypervisors (Hosted):</a:t>
            </a:r>
            <a:r>
              <a:rPr lang="en-GB" b="0" i="0" u="none" strike="noStrike" dirty="0">
                <a:effectLst/>
                <a:latin typeface="Times New Roman" panose="02020603050405020304" pitchFamily="18" charset="0"/>
                <a:cs typeface="Times New Roman" panose="02020603050405020304" pitchFamily="18" charset="0"/>
              </a:rPr>
              <a:t> These hypervisors run on a conventional operating system just like other computer programs. Examples include VMware Workstation and Oracle VM VirtualBox. They are easier to set up and use but generally offer lower performance compared to Type 1 hypervisors.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47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05B9E4-BE40-62F0-F8BF-F61D721966E3}"/>
              </a:ext>
            </a:extLst>
          </p:cNvPr>
          <p:cNvSpPr txBox="1"/>
          <p:nvPr/>
        </p:nvSpPr>
        <p:spPr>
          <a:xfrm>
            <a:off x="1745672" y="1096761"/>
            <a:ext cx="9144000" cy="1015663"/>
          </a:xfrm>
          <a:prstGeom prst="rect">
            <a:avLst/>
          </a:prstGeom>
          <a:noFill/>
        </p:spPr>
        <p:txBody>
          <a:bodyPr wrap="square" rtlCol="0">
            <a:spAutoFit/>
          </a:bodyPr>
          <a:lstStyle/>
          <a:p>
            <a:r>
              <a:rPr lang="en-US" sz="2000" b="1" i="0" dirty="0">
                <a:effectLst/>
                <a:latin typeface="Times New Roman" panose="02020603050405020304" pitchFamily="18" charset="0"/>
                <a:cs typeface="Times New Roman" panose="02020603050405020304" pitchFamily="18" charset="0"/>
              </a:rPr>
              <a:t>Q3: </a:t>
            </a:r>
            <a:r>
              <a:rPr lang="en-GB" sz="2000" b="1" i="0" u="none" strike="noStrike" dirty="0">
                <a:effectLst/>
                <a:latin typeface="Times New Roman" panose="02020603050405020304" pitchFamily="18" charset="0"/>
                <a:cs typeface="Times New Roman" panose="02020603050405020304" pitchFamily="18" charset="0"/>
              </a:rPr>
              <a:t>What is Infrastructure as a Service (IaaS), and what are some common use cases?</a:t>
            </a:r>
          </a:p>
          <a:p>
            <a:endParaRPr lang="en-US"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D6FD43F-83BB-BA4F-B3C5-E0EDF5A9AE05}"/>
              </a:ext>
            </a:extLst>
          </p:cNvPr>
          <p:cNvSpPr txBox="1"/>
          <p:nvPr/>
        </p:nvSpPr>
        <p:spPr>
          <a:xfrm>
            <a:off x="3082636" y="545923"/>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10" name="TextBox 9">
            <a:extLst>
              <a:ext uri="{FF2B5EF4-FFF2-40B4-BE49-F238E27FC236}">
                <a16:creationId xmlns:a16="http://schemas.microsoft.com/office/drawing/2014/main" id="{3F39EFC4-F571-EB1B-CBC7-11DE03CAD280}"/>
              </a:ext>
            </a:extLst>
          </p:cNvPr>
          <p:cNvSpPr txBox="1"/>
          <p:nvPr/>
        </p:nvSpPr>
        <p:spPr>
          <a:xfrm>
            <a:off x="2334491" y="1956393"/>
            <a:ext cx="9144000" cy="1754326"/>
          </a:xfrm>
          <a:prstGeom prst="rect">
            <a:avLst/>
          </a:prstGeom>
          <a:noFill/>
        </p:spPr>
        <p:txBody>
          <a:bodyPr wrap="square">
            <a:spAutoFit/>
          </a:bodyPr>
          <a:lstStyle/>
          <a:p>
            <a:pPr algn="l"/>
            <a:r>
              <a:rPr lang="en-US" dirty="0">
                <a:latin typeface="Times New Roman" panose="02020603050405020304" pitchFamily="18" charset="0"/>
                <a:cs typeface="Times New Roman" panose="02020603050405020304" pitchFamily="18" charset="0"/>
              </a:rPr>
              <a:t>A4: </a:t>
            </a:r>
            <a:r>
              <a:rPr lang="en-GB" b="0" i="0" u="none" strike="noStrike" dirty="0">
                <a:effectLst/>
                <a:latin typeface="Times New Roman" panose="02020603050405020304" pitchFamily="18" charset="0"/>
                <a:cs typeface="Times New Roman" panose="02020603050405020304" pitchFamily="18" charset="0"/>
              </a:rPr>
              <a:t>IaaS provides virtualized computing resources over the internet, including servers, storage, and networking. Common use cases include:</a:t>
            </a:r>
          </a:p>
          <a:p>
            <a:pPr algn="l">
              <a:buFont typeface="Arial" panose="020B0604020202020204" pitchFamily="34" charset="0"/>
              <a:buChar char="•"/>
            </a:pPr>
            <a:r>
              <a:rPr lang="en-GB" b="1" i="0" u="none" strike="noStrike" dirty="0">
                <a:effectLst/>
                <a:latin typeface="Times New Roman" panose="02020603050405020304" pitchFamily="18" charset="0"/>
                <a:cs typeface="Times New Roman" panose="02020603050405020304" pitchFamily="18" charset="0"/>
              </a:rPr>
              <a:t>Development and Testing:</a:t>
            </a:r>
            <a:r>
              <a:rPr lang="en-GB" b="0" i="0" u="none" strike="noStrike" dirty="0">
                <a:effectLst/>
                <a:latin typeface="Times New Roman" panose="02020603050405020304" pitchFamily="18" charset="0"/>
                <a:cs typeface="Times New Roman" panose="02020603050405020304" pitchFamily="18" charset="0"/>
              </a:rPr>
              <a:t> Quick provisioning of development environments.</a:t>
            </a:r>
          </a:p>
          <a:p>
            <a:pPr algn="l">
              <a:buFont typeface="Arial" panose="020B0604020202020204" pitchFamily="34" charset="0"/>
              <a:buChar char="•"/>
            </a:pPr>
            <a:r>
              <a:rPr lang="en-GB" b="1" i="0" u="none" strike="noStrike" dirty="0">
                <a:effectLst/>
                <a:latin typeface="Times New Roman" panose="02020603050405020304" pitchFamily="18" charset="0"/>
                <a:cs typeface="Times New Roman" panose="02020603050405020304" pitchFamily="18" charset="0"/>
              </a:rPr>
              <a:t>Website Hosting:</a:t>
            </a:r>
            <a:r>
              <a:rPr lang="en-GB" b="0" i="0" u="none" strike="noStrike" dirty="0">
                <a:effectLst/>
                <a:latin typeface="Times New Roman" panose="02020603050405020304" pitchFamily="18" charset="0"/>
                <a:cs typeface="Times New Roman" panose="02020603050405020304" pitchFamily="18" charset="0"/>
              </a:rPr>
              <a:t> Scalable hosting solutions for websites and web applications.</a:t>
            </a:r>
          </a:p>
          <a:p>
            <a:pPr algn="l">
              <a:buFont typeface="Arial" panose="020B0604020202020204" pitchFamily="34" charset="0"/>
              <a:buChar char="•"/>
            </a:pPr>
            <a:r>
              <a:rPr lang="en-GB" b="1" i="0" u="none" strike="noStrike" dirty="0">
                <a:effectLst/>
                <a:latin typeface="Times New Roman" panose="02020603050405020304" pitchFamily="18" charset="0"/>
                <a:cs typeface="Times New Roman" panose="02020603050405020304" pitchFamily="18" charset="0"/>
              </a:rPr>
              <a:t>Storage, Backup, and Recovery:</a:t>
            </a:r>
            <a:r>
              <a:rPr lang="en-GB" b="0" i="0" u="none" strike="noStrike" dirty="0">
                <a:effectLst/>
                <a:latin typeface="Times New Roman" panose="02020603050405020304" pitchFamily="18" charset="0"/>
                <a:cs typeface="Times New Roman" panose="02020603050405020304" pitchFamily="18" charset="0"/>
              </a:rPr>
              <a:t> Reliable and scalable storage solutions.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53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0" algn="ctr"/>
            <a:r>
              <a:rPr lang="en-US" sz="3600" b="1" dirty="0">
                <a:latin typeface="Times New Roman" panose="02020603050405020304" pitchFamily="18" charset="0"/>
                <a:cs typeface="Times New Roman" panose="02020603050405020304" pitchFamily="18" charset="0"/>
              </a:rPr>
              <a:t>7.3 Deployment and management of virtualized environments</a:t>
            </a:r>
          </a:p>
        </p:txBody>
      </p:sp>
      <p:pic>
        <p:nvPicPr>
          <p:cNvPr id="2" name="Content Placeholder 4" descr="Text&#10;&#10;Description automatically generated">
            <a:extLst>
              <a:ext uri="{FF2B5EF4-FFF2-40B4-BE49-F238E27FC236}">
                <a16:creationId xmlns:a16="http://schemas.microsoft.com/office/drawing/2014/main" id="{1FFDECAA-EB50-F476-6FB0-661100CE3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171205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E8CCE4D-6E49-A5C6-B77A-22DA162EE8D6}"/>
              </a:ext>
            </a:extLst>
          </p:cNvPr>
          <p:cNvSpPr>
            <a:spLocks noGrp="1"/>
          </p:cNvSpPr>
          <p:nvPr>
            <p:ph type="title"/>
          </p:nvPr>
        </p:nvSpPr>
        <p:spPr>
          <a:xfrm>
            <a:off x="685801" y="643466"/>
            <a:ext cx="2590799" cy="4995333"/>
          </a:xfrm>
        </p:spPr>
        <p:txBody>
          <a:bodyPr vert="horz" lIns="91440" tIns="45720" rIns="91440" bIns="45720" rtlCol="0" anchor="ctr">
            <a:normAutofit/>
          </a:bodyPr>
          <a:lstStyle/>
          <a:p>
            <a:r>
              <a:rPr lang="en-US" sz="2800" b="1" dirty="0"/>
              <a:t>Learning Objectives</a:t>
            </a:r>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5433" y="200088"/>
            <a:ext cx="1932471" cy="443378"/>
          </a:xfrm>
        </p:spPr>
      </p:pic>
      <p:graphicFrame>
        <p:nvGraphicFramePr>
          <p:cNvPr id="7" name="Content Placeholder 2">
            <a:extLst>
              <a:ext uri="{FF2B5EF4-FFF2-40B4-BE49-F238E27FC236}">
                <a16:creationId xmlns:a16="http://schemas.microsoft.com/office/drawing/2014/main" id="{CD777F86-6853-F601-29BA-0AE0926A8221}"/>
              </a:ext>
            </a:extLst>
          </p:cNvPr>
          <p:cNvGraphicFramePr/>
          <p:nvPr>
            <p:extLst>
              <p:ext uri="{D42A27DB-BD31-4B8C-83A1-F6EECF244321}">
                <p14:modId xmlns:p14="http://schemas.microsoft.com/office/powerpoint/2010/main" val="286630758"/>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327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1A10F-BD1D-3E5C-AC84-FA5C1B4A005F}"/>
              </a:ext>
            </a:extLst>
          </p:cNvPr>
          <p:cNvSpPr txBox="1"/>
          <p:nvPr/>
        </p:nvSpPr>
        <p:spPr>
          <a:xfrm>
            <a:off x="1484311" y="1842632"/>
            <a:ext cx="10018712" cy="2535566"/>
          </a:xfrm>
          <a:prstGeom prst="rect">
            <a:avLst/>
          </a:prstGeom>
          <a:noFill/>
        </p:spPr>
        <p:txBody>
          <a:bodyPr wrap="square">
            <a:spAutoFit/>
          </a:bodyPr>
          <a:lstStyle/>
          <a:p>
            <a:pPr>
              <a:lnSpc>
                <a:spcPct val="150000"/>
              </a:lnSpc>
            </a:pPr>
            <a:r>
              <a:rPr lang="en-US" dirty="0"/>
              <a:t>There are two methods being used to implement virtualization.  Multiple server applications were deployed on a single physical machine through the early use of virtualization. For example, three virtual servers hosted on the same physical server can run three different types of servers: Citrix, Web, and Oracle database. Applications that were unable to utilize the servers' increased RAM availability also required this kind of server virtualization, necessitating the hosting of several application instances, one for each virtual server.</a:t>
            </a:r>
          </a:p>
        </p:txBody>
      </p:sp>
      <p:sp>
        <p:nvSpPr>
          <p:cNvPr id="4" name="Title 1">
            <a:extLst>
              <a:ext uri="{FF2B5EF4-FFF2-40B4-BE49-F238E27FC236}">
                <a16:creationId xmlns:a16="http://schemas.microsoft.com/office/drawing/2014/main" id="{A76AB1B4-C76F-8F5E-C900-C020F345A0C9}"/>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Virtualization Deployment Models</a:t>
            </a:r>
          </a:p>
        </p:txBody>
      </p:sp>
    </p:spTree>
    <p:extLst>
      <p:ext uri="{BB962C8B-B14F-4D97-AF65-F5344CB8AC3E}">
        <p14:creationId xmlns:p14="http://schemas.microsoft.com/office/powerpoint/2010/main" val="313344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1A10F-BD1D-3E5C-AC84-FA5C1B4A005F}"/>
              </a:ext>
            </a:extLst>
          </p:cNvPr>
          <p:cNvSpPr txBox="1"/>
          <p:nvPr/>
        </p:nvSpPr>
        <p:spPr>
          <a:xfrm>
            <a:off x="1484311" y="1330220"/>
            <a:ext cx="10018712" cy="41975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Using virtualization as a substitute for conventional server-based computing systems is a relatively recent trend. Users connect to virtual desktops using the remote desktop protocol (RDP) or an analogous method, launch their client programs, and access virtual desktops—rather than servers—on the virtual hosts in these virtual desktop infrastructures (VDI). Each user in this scenario has a virtual desktop that they can utilize to execute their apps. The operation of a virtual desktop infrastructure is shown in Figure 1. Simple brokering approaches are typically employed to facilitate end-user connectivity to virtual machines. Here, end users are given the connection broker's corporate network web address. Following authentication, the connection broker gives the user access to a list of available resources to the end user. The end-user establishes a connection directly to the virtual machine using RDP.</a:t>
            </a:r>
          </a:p>
        </p:txBody>
      </p:sp>
    </p:spTree>
    <p:extLst>
      <p:ext uri="{BB962C8B-B14F-4D97-AF65-F5344CB8AC3E}">
        <p14:creationId xmlns:p14="http://schemas.microsoft.com/office/powerpoint/2010/main" val="2518582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03616168-007D-C828-4EE8-6DB34AD3D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862" y="450167"/>
            <a:ext cx="7512147" cy="6161648"/>
          </a:xfrm>
          <a:prstGeom prst="rect">
            <a:avLst/>
          </a:prstGeom>
        </p:spPr>
      </p:pic>
    </p:spTree>
    <p:extLst>
      <p:ext uri="{BB962C8B-B14F-4D97-AF65-F5344CB8AC3E}">
        <p14:creationId xmlns:p14="http://schemas.microsoft.com/office/powerpoint/2010/main" val="1596928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0" algn="ctr"/>
            <a:r>
              <a:rPr lang="en-US" sz="3600" b="1" dirty="0">
                <a:latin typeface="Times New Roman" panose="02020603050405020304" pitchFamily="18" charset="0"/>
                <a:cs typeface="Times New Roman" panose="02020603050405020304" pitchFamily="18" charset="0"/>
              </a:rPr>
              <a:t>7.4 Cloud Security</a:t>
            </a:r>
          </a:p>
        </p:txBody>
      </p:sp>
      <p:pic>
        <p:nvPicPr>
          <p:cNvPr id="2" name="Content Placeholder 4" descr="Text&#10;&#10;Description automatically generated">
            <a:extLst>
              <a:ext uri="{FF2B5EF4-FFF2-40B4-BE49-F238E27FC236}">
                <a16:creationId xmlns:a16="http://schemas.microsoft.com/office/drawing/2014/main" id="{1FFDECAA-EB50-F476-6FB0-661100CE3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3537229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6AB1B4-C76F-8F5E-C900-C020F345A0C9}"/>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Example: Process of  Incident Response</a:t>
            </a:r>
          </a:p>
        </p:txBody>
      </p:sp>
      <p:graphicFrame>
        <p:nvGraphicFramePr>
          <p:cNvPr id="2" name="Diagram 1">
            <a:extLst>
              <a:ext uri="{FF2B5EF4-FFF2-40B4-BE49-F238E27FC236}">
                <a16:creationId xmlns:a16="http://schemas.microsoft.com/office/drawing/2014/main" id="{2BB5C8B1-168A-6F75-8314-A365053738D1}"/>
              </a:ext>
            </a:extLst>
          </p:cNvPr>
          <p:cNvGraphicFramePr/>
          <p:nvPr>
            <p:extLst>
              <p:ext uri="{D42A27DB-BD31-4B8C-83A1-F6EECF244321}">
                <p14:modId xmlns:p14="http://schemas.microsoft.com/office/powerpoint/2010/main" val="1420749494"/>
              </p:ext>
            </p:extLst>
          </p:nvPr>
        </p:nvGraphicFramePr>
        <p:xfrm>
          <a:off x="2579690" y="109450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4730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6AB1B4-C76F-8F5E-C900-C020F345A0C9}"/>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Example: Best Practices for Incident Response Planning</a:t>
            </a:r>
          </a:p>
        </p:txBody>
      </p:sp>
      <p:pic>
        <p:nvPicPr>
          <p:cNvPr id="3" name="Picture 2" descr="A diagram of a firefighter response plan&#10;&#10;Description automatically generated">
            <a:extLst>
              <a:ext uri="{FF2B5EF4-FFF2-40B4-BE49-F238E27FC236}">
                <a16:creationId xmlns:a16="http://schemas.microsoft.com/office/drawing/2014/main" id="{6D805BB6-C347-94D3-2389-EA8049CDA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60" y="1356851"/>
            <a:ext cx="8416412" cy="4734232"/>
          </a:xfrm>
          <a:prstGeom prst="rect">
            <a:avLst/>
          </a:prstGeom>
        </p:spPr>
      </p:pic>
    </p:spTree>
    <p:extLst>
      <p:ext uri="{BB962C8B-B14F-4D97-AF65-F5344CB8AC3E}">
        <p14:creationId xmlns:p14="http://schemas.microsoft.com/office/powerpoint/2010/main" val="2641865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of Rectangle 1">
            <a:extLst>
              <a:ext uri="{FF2B5EF4-FFF2-40B4-BE49-F238E27FC236}">
                <a16:creationId xmlns:a16="http://schemas.microsoft.com/office/drawing/2014/main" id="{81C42354-BACB-3A3F-DBDB-3D03BA21166B}"/>
              </a:ext>
            </a:extLst>
          </p:cNvPr>
          <p:cNvSpPr/>
          <p:nvPr/>
        </p:nvSpPr>
        <p:spPr>
          <a:xfrm>
            <a:off x="2091446" y="1370371"/>
            <a:ext cx="9084553" cy="4962696"/>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H"/>
          </a:p>
        </p:txBody>
      </p:sp>
      <p:sp>
        <p:nvSpPr>
          <p:cNvPr id="4" name="TextBox 3">
            <a:extLst>
              <a:ext uri="{FF2B5EF4-FFF2-40B4-BE49-F238E27FC236}">
                <a16:creationId xmlns:a16="http://schemas.microsoft.com/office/drawing/2014/main" id="{65395D16-CDE9-CCA6-DF15-85960C3D3CE1}"/>
              </a:ext>
            </a:extLst>
          </p:cNvPr>
          <p:cNvSpPr txBox="1"/>
          <p:nvPr/>
        </p:nvSpPr>
        <p:spPr>
          <a:xfrm>
            <a:off x="1016001" y="1535978"/>
            <a:ext cx="6250755" cy="776576"/>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Group Discussion</a:t>
            </a:r>
          </a:p>
        </p:txBody>
      </p:sp>
      <p:sp>
        <p:nvSpPr>
          <p:cNvPr id="5" name="TextBox 4">
            <a:extLst>
              <a:ext uri="{FF2B5EF4-FFF2-40B4-BE49-F238E27FC236}">
                <a16:creationId xmlns:a16="http://schemas.microsoft.com/office/drawing/2014/main" id="{5AA50ABF-CD7D-457B-2FCA-B3B9E6A83891}"/>
              </a:ext>
            </a:extLst>
          </p:cNvPr>
          <p:cNvSpPr txBox="1"/>
          <p:nvPr/>
        </p:nvSpPr>
        <p:spPr>
          <a:xfrm>
            <a:off x="2399548" y="3722646"/>
            <a:ext cx="7701006" cy="1477328"/>
          </a:xfrm>
          <a:prstGeom prst="rect">
            <a:avLst/>
          </a:prstGeom>
          <a:noFill/>
        </p:spPr>
        <p:txBody>
          <a:bodyPr wrap="square">
            <a:spAutoFit/>
          </a:bodyPr>
          <a:lstStyle/>
          <a:p>
            <a:pPr marL="342900" lvl="0" indent="-342900">
              <a:buFont typeface="+mj-lt"/>
              <a:buAutoNum type="arabicPeriod"/>
            </a:pPr>
            <a:r>
              <a:rPr lang="en-US" dirty="0">
                <a:latin typeface="Times New Roman" panose="02020603050405020304" pitchFamily="18" charset="0"/>
                <a:cs typeface="Times New Roman" panose="02020603050405020304" pitchFamily="18" charset="0"/>
              </a:rPr>
              <a:t>Virtualization and Cloud Computing:</a:t>
            </a:r>
          </a:p>
          <a:p>
            <a:pPr marL="342900" lvl="0" indent="-342900">
              <a:buFont typeface="+mj-lt"/>
              <a:buAutoNum type="arabicPeriod"/>
            </a:pPr>
            <a:r>
              <a:rPr lang="en-US" dirty="0">
                <a:latin typeface="Times New Roman" panose="02020603050405020304" pitchFamily="18" charset="0"/>
                <a:cs typeface="Times New Roman" panose="02020603050405020304" pitchFamily="18" charset="0"/>
              </a:rPr>
              <a:t>Virtual machine management (e.g., VMware, Hyper-V)</a:t>
            </a:r>
          </a:p>
          <a:p>
            <a:pPr marL="342900" lvl="0" indent="-342900">
              <a:buFont typeface="+mj-lt"/>
              <a:buAutoNum type="arabicPeriod"/>
            </a:pPr>
            <a:r>
              <a:rPr lang="en-US" dirty="0">
                <a:latin typeface="Times New Roman" panose="02020603050405020304" pitchFamily="18" charset="0"/>
                <a:cs typeface="Times New Roman" panose="02020603050405020304" pitchFamily="18" charset="0"/>
              </a:rPr>
              <a:t>Cloud computing concepts and services (e.g., Infrastructure as a Service, Platform as a Service)</a:t>
            </a:r>
          </a:p>
          <a:p>
            <a:pPr marL="342900" lvl="0" indent="-342900">
              <a:buFont typeface="+mj-lt"/>
              <a:buAutoNum type="arabicPeriod"/>
            </a:pPr>
            <a:r>
              <a:rPr lang="en-US" dirty="0">
                <a:latin typeface="Times New Roman" panose="02020603050405020304" pitchFamily="18" charset="0"/>
                <a:cs typeface="Times New Roman" panose="02020603050405020304" pitchFamily="18" charset="0"/>
              </a:rPr>
              <a:t>Deployment and management of virtualized environments</a:t>
            </a:r>
          </a:p>
        </p:txBody>
      </p:sp>
      <p:pic>
        <p:nvPicPr>
          <p:cNvPr id="3" name="Content Placeholder 4" descr="Text&#10;&#10;Description automatically generated">
            <a:extLst>
              <a:ext uri="{FF2B5EF4-FFF2-40B4-BE49-F238E27FC236}">
                <a16:creationId xmlns:a16="http://schemas.microsoft.com/office/drawing/2014/main" id="{9BF76086-4960-CEEB-D527-8F7CFABEA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0158" y="5659498"/>
            <a:ext cx="2550160" cy="585098"/>
          </a:xfrm>
          <a:prstGeom prst="rect">
            <a:avLst/>
          </a:prstGeom>
        </p:spPr>
      </p:pic>
    </p:spTree>
    <p:extLst>
      <p:ext uri="{BB962C8B-B14F-4D97-AF65-F5344CB8AC3E}">
        <p14:creationId xmlns:p14="http://schemas.microsoft.com/office/powerpoint/2010/main" val="92894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b="1" cap="all" dirty="0">
                <a:ln w="3175" cmpd="sng">
                  <a:noFill/>
                </a:ln>
                <a:latin typeface="+mj-lt"/>
                <a:ea typeface="+mj-ea"/>
                <a:cs typeface="+mj-cs"/>
              </a:rPr>
              <a:t>7.0 Virtualization and Cloud Computing</a:t>
            </a:r>
          </a:p>
        </p:txBody>
      </p:sp>
      <p:pic>
        <p:nvPicPr>
          <p:cNvPr id="3" name="Content Placeholder 4" descr="Text&#10;&#10;Description automatically generated">
            <a:extLst>
              <a:ext uri="{FF2B5EF4-FFF2-40B4-BE49-F238E27FC236}">
                <a16:creationId xmlns:a16="http://schemas.microsoft.com/office/drawing/2014/main" id="{C7483CAE-18D6-2168-55C9-5A535ABB9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400647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64A1-FDD9-7B97-30FA-61ABE906BF5D}"/>
              </a:ext>
            </a:extLst>
          </p:cNvPr>
          <p:cNvSpPr>
            <a:spLocks noGrp="1"/>
          </p:cNvSpPr>
          <p:nvPr>
            <p:ph type="title"/>
          </p:nvPr>
        </p:nvSpPr>
        <p:spPr>
          <a:xfrm>
            <a:off x="1484310" y="804789"/>
            <a:ext cx="10018713" cy="524022"/>
          </a:xfrm>
        </p:spPr>
        <p:txBody>
          <a:bodyPr>
            <a:noAutofit/>
          </a:bodyPr>
          <a:lstStyle/>
          <a:p>
            <a:pPr algn="l"/>
            <a:r>
              <a:rPr lang="en-US" sz="2400" b="1" dirty="0"/>
              <a:t>What is Virtualization?</a:t>
            </a:r>
          </a:p>
        </p:txBody>
      </p:sp>
      <p:sp>
        <p:nvSpPr>
          <p:cNvPr id="4" name="TextBox 3">
            <a:extLst>
              <a:ext uri="{FF2B5EF4-FFF2-40B4-BE49-F238E27FC236}">
                <a16:creationId xmlns:a16="http://schemas.microsoft.com/office/drawing/2014/main" id="{44CA1642-8BF8-CDAB-FD62-7129098FC054}"/>
              </a:ext>
            </a:extLst>
          </p:cNvPr>
          <p:cNvSpPr txBox="1"/>
          <p:nvPr/>
        </p:nvSpPr>
        <p:spPr>
          <a:xfrm>
            <a:off x="1665326" y="1537969"/>
            <a:ext cx="5220383" cy="4613058"/>
          </a:xfrm>
          <a:prstGeom prst="rect">
            <a:avLst/>
          </a:prstGeom>
          <a:noFill/>
        </p:spPr>
        <p:txBody>
          <a:bodyPr wrap="square" rtlCol="0">
            <a:spAutoFit/>
          </a:bodyPr>
          <a:lstStyle/>
          <a:p>
            <a:pPr>
              <a:lnSpc>
                <a:spcPct val="150000"/>
              </a:lnSpc>
            </a:pPr>
            <a:r>
              <a:rPr lang="en-US" dirty="0"/>
              <a:t>Establishing a virtual, compared to an actual, version of something, such as an operating system, server, storage device, or network resources, is known as virtualization.</a:t>
            </a:r>
          </a:p>
          <a:p>
            <a:pPr>
              <a:lnSpc>
                <a:spcPct val="150000"/>
              </a:lnSpc>
            </a:pPr>
            <a:endParaRPr lang="en-US" dirty="0"/>
          </a:p>
          <a:p>
            <a:pPr>
              <a:lnSpc>
                <a:spcPct val="150000"/>
              </a:lnSpc>
            </a:pPr>
            <a:r>
              <a:rPr lang="en-US" dirty="0"/>
              <a:t>It builds a virtual system by using software or programs that simulate hardware functions. IT companies can run several operating systems, multiple virtual systems, and many applications on a single server because to this strategy. Increased efficiency and economies of scale .</a:t>
            </a:r>
          </a:p>
        </p:txBody>
      </p:sp>
      <p:pic>
        <p:nvPicPr>
          <p:cNvPr id="6" name="Picture 5" descr="A diagram of a computer server&#10;&#10;Description automatically generated">
            <a:extLst>
              <a:ext uri="{FF2B5EF4-FFF2-40B4-BE49-F238E27FC236}">
                <a16:creationId xmlns:a16="http://schemas.microsoft.com/office/drawing/2014/main" id="{CFE6A8F9-E2CF-5745-F276-F69765961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5709" y="1843124"/>
            <a:ext cx="4707844" cy="3171752"/>
          </a:xfrm>
          <a:prstGeom prst="rect">
            <a:avLst/>
          </a:prstGeom>
        </p:spPr>
      </p:pic>
    </p:spTree>
    <p:extLst>
      <p:ext uri="{BB962C8B-B14F-4D97-AF65-F5344CB8AC3E}">
        <p14:creationId xmlns:p14="http://schemas.microsoft.com/office/powerpoint/2010/main" val="77055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64A1-FDD9-7B97-30FA-61ABE906BF5D}"/>
              </a:ext>
            </a:extLst>
          </p:cNvPr>
          <p:cNvSpPr>
            <a:spLocks noGrp="1"/>
          </p:cNvSpPr>
          <p:nvPr>
            <p:ph type="title"/>
          </p:nvPr>
        </p:nvSpPr>
        <p:spPr>
          <a:xfrm>
            <a:off x="1484310" y="804789"/>
            <a:ext cx="10018713" cy="524022"/>
          </a:xfrm>
        </p:spPr>
        <p:txBody>
          <a:bodyPr>
            <a:noAutofit/>
          </a:bodyPr>
          <a:lstStyle/>
          <a:p>
            <a:pPr algn="l"/>
            <a:r>
              <a:rPr lang="en-US" sz="2400" b="1" dirty="0"/>
              <a:t>What is cloud computing?</a:t>
            </a:r>
          </a:p>
        </p:txBody>
      </p:sp>
      <p:sp>
        <p:nvSpPr>
          <p:cNvPr id="4" name="TextBox 3">
            <a:extLst>
              <a:ext uri="{FF2B5EF4-FFF2-40B4-BE49-F238E27FC236}">
                <a16:creationId xmlns:a16="http://schemas.microsoft.com/office/drawing/2014/main" id="{44CA1642-8BF8-CDAB-FD62-7129098FC054}"/>
              </a:ext>
            </a:extLst>
          </p:cNvPr>
          <p:cNvSpPr txBox="1"/>
          <p:nvPr/>
        </p:nvSpPr>
        <p:spPr>
          <a:xfrm>
            <a:off x="1665326" y="1537969"/>
            <a:ext cx="9837697" cy="2951064"/>
          </a:xfrm>
          <a:prstGeom prst="rect">
            <a:avLst/>
          </a:prstGeom>
          <a:noFill/>
        </p:spPr>
        <p:txBody>
          <a:bodyPr wrap="square" rtlCol="0">
            <a:spAutoFit/>
          </a:bodyPr>
          <a:lstStyle/>
          <a:p>
            <a:pPr>
              <a:lnSpc>
                <a:spcPct val="150000"/>
              </a:lnSpc>
            </a:pPr>
            <a:r>
              <a:rPr lang="en-US" dirty="0"/>
              <a:t>The term "cloud computing" describes the pay-per-use, on-demand supply of computer services via the internet, including applications, computing resources, storage, databases, networking resources, etc. The current demand for cloud computing services is growing, and this is also driving up the need for cloud computing expertise. It offers three primary service model types: Infrastructure as a Service (IaaS), Platform as a Service (PaaS), and Software as a Service (SaaS). Since more and more businesses, both small and large, are utilizing cloud services, they choose between several cloud types such as public, private, hybrid, and community clouds based on their needs.</a:t>
            </a:r>
          </a:p>
        </p:txBody>
      </p:sp>
    </p:spTree>
    <p:extLst>
      <p:ext uri="{BB962C8B-B14F-4D97-AF65-F5344CB8AC3E}">
        <p14:creationId xmlns:p14="http://schemas.microsoft.com/office/powerpoint/2010/main" val="376115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Types of Virtualization</a:t>
            </a:r>
          </a:p>
        </p:txBody>
      </p:sp>
      <p:pic>
        <p:nvPicPr>
          <p:cNvPr id="4" name="Picture 3" descr="A screen shot of icons&#10;&#10;Description automatically generated">
            <a:extLst>
              <a:ext uri="{FF2B5EF4-FFF2-40B4-BE49-F238E27FC236}">
                <a16:creationId xmlns:a16="http://schemas.microsoft.com/office/drawing/2014/main" id="{5DDEC75A-BBCB-7DAB-00ED-D433453D6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806" y="1060786"/>
            <a:ext cx="8434388" cy="4736428"/>
          </a:xfrm>
          <a:prstGeom prst="rect">
            <a:avLst/>
          </a:prstGeom>
        </p:spPr>
      </p:pic>
    </p:spTree>
    <p:extLst>
      <p:ext uri="{BB962C8B-B14F-4D97-AF65-F5344CB8AC3E}">
        <p14:creationId xmlns:p14="http://schemas.microsoft.com/office/powerpoint/2010/main" val="2014666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The Benefits of Virtualization</a:t>
            </a:r>
          </a:p>
        </p:txBody>
      </p:sp>
      <p:graphicFrame>
        <p:nvGraphicFramePr>
          <p:cNvPr id="4" name="Diagram 3">
            <a:extLst>
              <a:ext uri="{FF2B5EF4-FFF2-40B4-BE49-F238E27FC236}">
                <a16:creationId xmlns:a16="http://schemas.microsoft.com/office/drawing/2014/main" id="{8BAA39D6-0014-038A-0B9C-BC36FB3EF99D}"/>
              </a:ext>
            </a:extLst>
          </p:cNvPr>
          <p:cNvGraphicFramePr/>
          <p:nvPr>
            <p:extLst>
              <p:ext uri="{D42A27DB-BD31-4B8C-83A1-F6EECF244321}">
                <p14:modId xmlns:p14="http://schemas.microsoft.com/office/powerpoint/2010/main" val="3760658741"/>
              </p:ext>
            </p:extLst>
          </p:nvPr>
        </p:nvGraphicFramePr>
        <p:xfrm>
          <a:off x="2031999" y="719666"/>
          <a:ext cx="947102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710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Virtualization Software's</a:t>
            </a:r>
          </a:p>
        </p:txBody>
      </p:sp>
      <p:pic>
        <p:nvPicPr>
          <p:cNvPr id="4" name="Picture 3" descr="A screenshot of a black background with different logos&#10;&#10;Description automatically generated">
            <a:extLst>
              <a:ext uri="{FF2B5EF4-FFF2-40B4-BE49-F238E27FC236}">
                <a16:creationId xmlns:a16="http://schemas.microsoft.com/office/drawing/2014/main" id="{F1E4EF8E-8F44-A390-D35E-D391794F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0" y="1273175"/>
            <a:ext cx="9766147" cy="4311650"/>
          </a:xfrm>
          <a:prstGeom prst="rect">
            <a:avLst/>
          </a:prstGeom>
        </p:spPr>
      </p:pic>
    </p:spTree>
    <p:extLst>
      <p:ext uri="{BB962C8B-B14F-4D97-AF65-F5344CB8AC3E}">
        <p14:creationId xmlns:p14="http://schemas.microsoft.com/office/powerpoint/2010/main" val="2483633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ustom 1">
      <a:majorFont>
        <a:latin typeface="Times New Roman"/>
        <a:ea typeface=""/>
        <a:cs typeface=""/>
      </a:majorFont>
      <a:minorFont>
        <a:latin typeface="Times New Roman"/>
        <a:ea typeface=""/>
        <a:cs typeface=""/>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Madison</Template>
  <TotalTime>2847</TotalTime>
  <Words>2636</Words>
  <Application>Microsoft Macintosh PowerPoint</Application>
  <PresentationFormat>Widescreen</PresentationFormat>
  <Paragraphs>178</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Times New Roman</vt:lpstr>
      <vt:lpstr>Parallax</vt:lpstr>
      <vt:lpstr>PowerPoint Presentation</vt:lpstr>
      <vt:lpstr>PowerPoint Presentation</vt:lpstr>
      <vt:lpstr>Learning Objectives</vt:lpstr>
      <vt:lpstr>PowerPoint Presentation</vt:lpstr>
      <vt:lpstr>What is Virtualization?</vt:lpstr>
      <vt:lpstr>What is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Achini Fernando</dc:creator>
  <cp:lastModifiedBy>Zaidh Ansar</cp:lastModifiedBy>
  <cp:revision>62</cp:revision>
  <dcterms:created xsi:type="dcterms:W3CDTF">2022-09-30T09:18:16Z</dcterms:created>
  <dcterms:modified xsi:type="dcterms:W3CDTF">2024-05-23T16:03:08Z</dcterms:modified>
</cp:coreProperties>
</file>