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6" r:id="rId3"/>
    <p:sldId id="265" r:id="rId4"/>
    <p:sldId id="272" r:id="rId5"/>
    <p:sldId id="336" r:id="rId6"/>
    <p:sldId id="361" r:id="rId7"/>
    <p:sldId id="324" r:id="rId8"/>
    <p:sldId id="362" r:id="rId9"/>
    <p:sldId id="363" r:id="rId10"/>
    <p:sldId id="338" r:id="rId11"/>
    <p:sldId id="339" r:id="rId12"/>
    <p:sldId id="332" r:id="rId13"/>
    <p:sldId id="326" r:id="rId14"/>
    <p:sldId id="366" r:id="rId15"/>
    <p:sldId id="365" r:id="rId16"/>
    <p:sldId id="364" r:id="rId17"/>
    <p:sldId id="340" r:id="rId18"/>
    <p:sldId id="335" r:id="rId19"/>
    <p:sldId id="293" r:id="rId20"/>
    <p:sldId id="346" r:id="rId21"/>
    <p:sldId id="333" r:id="rId22"/>
    <p:sldId id="328" r:id="rId23"/>
    <p:sldId id="367" r:id="rId24"/>
    <p:sldId id="343"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dgm:spPr/>
      <dgm:t>
        <a:bodyPr/>
        <a:lstStyle/>
        <a:p>
          <a:r>
            <a:rPr lang="en-US" dirty="0">
              <a:latin typeface="Times New Roman" panose="02020603050405020304" pitchFamily="18" charset="0"/>
              <a:cs typeface="Times New Roman" panose="02020603050405020304" pitchFamily="18" charset="0"/>
            </a:rPr>
            <a:t>8.1 Network monitoring tools and techniques</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DEB8CDAD-31CE-4D9B-ABFD-8AFB8C4C1F49}">
      <dgm:prSet/>
      <dgm:spPr/>
      <dgm:t>
        <a:bodyPr/>
        <a:lstStyle/>
        <a:p>
          <a:r>
            <a:rPr lang="en-US" dirty="0">
              <a:latin typeface="Times New Roman" panose="02020603050405020304" pitchFamily="18" charset="0"/>
              <a:cs typeface="Times New Roman" panose="02020603050405020304" pitchFamily="18" charset="0"/>
            </a:rPr>
            <a:t>8.2 Troubleshooting network connectivity issues</a:t>
          </a:r>
        </a:p>
      </dgm:t>
    </dgm:pt>
    <dgm:pt modelId="{6C950D94-5DF5-4FAE-BC76-9A62A7E8B473}" type="parTrans" cxnId="{6F9812D7-2F3A-47EA-80A1-CDC294195FC6}">
      <dgm:prSet/>
      <dgm:spPr/>
      <dgm:t>
        <a:bodyPr/>
        <a:lstStyle/>
        <a:p>
          <a:endParaRPr lang="en-US"/>
        </a:p>
      </dgm:t>
    </dgm:pt>
    <dgm:pt modelId="{CC058ACE-A6AB-4839-BBCB-3C5F01601FAC}" type="sibTrans" cxnId="{6F9812D7-2F3A-47EA-80A1-CDC294195FC6}">
      <dgm:prSet/>
      <dgm:spPr/>
      <dgm:t>
        <a:bodyPr/>
        <a:lstStyle/>
        <a:p>
          <a:endParaRPr lang="en-US"/>
        </a:p>
      </dgm:t>
    </dgm:pt>
    <dgm:pt modelId="{0B9A7338-555F-4C9B-B9F6-DB05FCED389C}">
      <dgm:prSet/>
      <dgm:spPr/>
      <dgm:t>
        <a:bodyPr/>
        <a:lstStyle/>
        <a:p>
          <a:r>
            <a:rPr lang="en-US" dirty="0">
              <a:latin typeface="Times New Roman" panose="02020603050405020304" pitchFamily="18" charset="0"/>
              <a:cs typeface="Times New Roman" panose="02020603050405020304" pitchFamily="18" charset="0"/>
            </a:rPr>
            <a:t>8.3 Performance tuning and optimization</a:t>
          </a:r>
        </a:p>
      </dgm:t>
    </dgm:pt>
    <dgm:pt modelId="{A64D4546-537A-41CE-A2B9-34CD84FB0CDA}" type="parTrans" cxnId="{19E26189-D37D-4BCF-8530-1B7035392761}">
      <dgm:prSet/>
      <dgm:spPr/>
      <dgm:t>
        <a:bodyPr/>
        <a:lstStyle/>
        <a:p>
          <a:endParaRPr lang="en-US"/>
        </a:p>
      </dgm:t>
    </dgm:pt>
    <dgm:pt modelId="{5BD920F5-57A3-4D87-80F0-2B857DAB89A9}" type="sibTrans" cxnId="{19E26189-D37D-4BCF-8530-1B7035392761}">
      <dgm:prSet/>
      <dgm:spPr/>
      <dgm:t>
        <a:bodyPr/>
        <a:lstStyle/>
        <a:p>
          <a:endParaRPr lang="en-US"/>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3">
        <dgm:presLayoutVars>
          <dgm:chMax val="0"/>
          <dgm:bulletEnabled val="1"/>
        </dgm:presLayoutVars>
      </dgm:prSet>
      <dgm:spPr/>
    </dgm:pt>
    <dgm:pt modelId="{A1028670-2440-4E47-AD10-9104EE5C6119}" type="pres">
      <dgm:prSet presAssocID="{3AD9D831-A4AF-45EA-AE27-5E02DDC85020}" presName="spacer" presStyleCnt="0"/>
      <dgm:spPr/>
    </dgm:pt>
    <dgm:pt modelId="{95EC7CA7-56F9-4DB4-8D07-4058E6A1394A}" type="pres">
      <dgm:prSet presAssocID="{DEB8CDAD-31CE-4D9B-ABFD-8AFB8C4C1F49}" presName="parentText" presStyleLbl="node1" presStyleIdx="1" presStyleCnt="3">
        <dgm:presLayoutVars>
          <dgm:chMax val="0"/>
          <dgm:bulletEnabled val="1"/>
        </dgm:presLayoutVars>
      </dgm:prSet>
      <dgm:spPr/>
    </dgm:pt>
    <dgm:pt modelId="{2967BED6-A384-4091-A49A-8DF9D5F15755}" type="pres">
      <dgm:prSet presAssocID="{CC058ACE-A6AB-4839-BBCB-3C5F01601FAC}" presName="spacer" presStyleCnt="0"/>
      <dgm:spPr/>
    </dgm:pt>
    <dgm:pt modelId="{5FC50C06-3584-47C2-AE95-079DEE15E968}" type="pres">
      <dgm:prSet presAssocID="{0B9A7338-555F-4C9B-B9F6-DB05FCED389C}" presName="parentText" presStyleLbl="node1" presStyleIdx="2" presStyleCnt="3">
        <dgm:presLayoutVars>
          <dgm:chMax val="0"/>
          <dgm:bulletEnabled val="1"/>
        </dgm:presLayoutVars>
      </dgm:prSet>
      <dgm:spPr/>
    </dgm:pt>
  </dgm:ptLst>
  <dgm:cxnLst>
    <dgm:cxn modelId="{7F681A04-7477-44FB-A680-340A04EA6D87}" type="presOf" srcId="{DEB8CDAD-31CE-4D9B-ABFD-8AFB8C4C1F49}" destId="{95EC7CA7-56F9-4DB4-8D07-4058E6A1394A}" srcOrd="0" destOrd="0" presId="urn:microsoft.com/office/officeart/2005/8/layout/vList2"/>
    <dgm:cxn modelId="{51FA2138-B60D-574A-9F91-05C11CB10728}" type="presOf" srcId="{26CB62AE-664A-49C3-845C-FDE6532E1A93}" destId="{4C32CA31-0C20-5C40-8E8E-D1AD4B84C9E0}" srcOrd="0" destOrd="0" presId="urn:microsoft.com/office/officeart/2005/8/layout/vList2"/>
    <dgm:cxn modelId="{19E26189-D37D-4BCF-8530-1B7035392761}" srcId="{D5CB05C3-466E-4345-AC3B-4D0141478115}" destId="{0B9A7338-555F-4C9B-B9F6-DB05FCED389C}" srcOrd="2" destOrd="0" parTransId="{A64D4546-537A-41CE-A2B9-34CD84FB0CDA}" sibTransId="{5BD920F5-57A3-4D87-80F0-2B857DAB89A9}"/>
    <dgm:cxn modelId="{6FD866A9-0F56-448B-9FDD-EE49B82456E4}" srcId="{D5CB05C3-466E-4345-AC3B-4D0141478115}" destId="{26CB62AE-664A-49C3-845C-FDE6532E1A93}" srcOrd="0" destOrd="0" parTransId="{759814AC-ECD8-4313-91AC-8EA34012C9A2}" sibTransId="{3AD9D831-A4AF-45EA-AE27-5E02DDC85020}"/>
    <dgm:cxn modelId="{6F9812D7-2F3A-47EA-80A1-CDC294195FC6}" srcId="{D5CB05C3-466E-4345-AC3B-4D0141478115}" destId="{DEB8CDAD-31CE-4D9B-ABFD-8AFB8C4C1F49}" srcOrd="1" destOrd="0" parTransId="{6C950D94-5DF5-4FAE-BC76-9A62A7E8B473}" sibTransId="{CC058ACE-A6AB-4839-BBCB-3C5F01601FAC}"/>
    <dgm:cxn modelId="{EFFE8CD7-34AA-48B5-A811-749077AA4B7A}" type="presOf" srcId="{0B9A7338-555F-4C9B-B9F6-DB05FCED389C}" destId="{5FC50C06-3584-47C2-AE95-079DEE15E968}" srcOrd="0" destOrd="0" presId="urn:microsoft.com/office/officeart/2005/8/layout/vList2"/>
    <dgm:cxn modelId="{001171DF-1CA2-5E42-AAD9-23BC32B2D761}" type="presOf" srcId="{D5CB05C3-466E-4345-AC3B-4D0141478115}" destId="{4646BE1F-FD95-F446-9497-05D6AAC7C628}" srcOrd="0" destOrd="0" presId="urn:microsoft.com/office/officeart/2005/8/layout/vList2"/>
    <dgm:cxn modelId="{8676C499-BCB9-0241-AB93-1FE0A05DEB66}" type="presParOf" srcId="{4646BE1F-FD95-F446-9497-05D6AAC7C628}" destId="{4C32CA31-0C20-5C40-8E8E-D1AD4B84C9E0}" srcOrd="0" destOrd="0" presId="urn:microsoft.com/office/officeart/2005/8/layout/vList2"/>
    <dgm:cxn modelId="{C5C4F297-89A6-454B-9499-FC16A7F1214E}" type="presParOf" srcId="{4646BE1F-FD95-F446-9497-05D6AAC7C628}" destId="{A1028670-2440-4E47-AD10-9104EE5C6119}" srcOrd="1" destOrd="0" presId="urn:microsoft.com/office/officeart/2005/8/layout/vList2"/>
    <dgm:cxn modelId="{AE94994C-D7A0-48E1-BBB8-5387A1AB5FA7}" type="presParOf" srcId="{4646BE1F-FD95-F446-9497-05D6AAC7C628}" destId="{95EC7CA7-56F9-4DB4-8D07-4058E6A1394A}" srcOrd="2" destOrd="0" presId="urn:microsoft.com/office/officeart/2005/8/layout/vList2"/>
    <dgm:cxn modelId="{0B3732D2-D88A-49F7-80D1-9D69AC32EFAF}" type="presParOf" srcId="{4646BE1F-FD95-F446-9497-05D6AAC7C628}" destId="{2967BED6-A384-4091-A49A-8DF9D5F15755}" srcOrd="3" destOrd="0" presId="urn:microsoft.com/office/officeart/2005/8/layout/vList2"/>
    <dgm:cxn modelId="{51ED1BA6-D20F-480A-AE41-263450A92A61}" type="presParOf" srcId="{4646BE1F-FD95-F446-9497-05D6AAC7C628}" destId="{5FC50C06-3584-47C2-AE95-079DEE15E96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FD09A-2FDB-4C3C-9AAC-CCF430EFBEB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F005A6-1D48-4449-8572-6DF98C36A6BA}">
      <dgm:prSet phldrT="[Text]"/>
      <dgm:spPr/>
      <dgm:t>
        <a:bodyPr/>
        <a:lstStyle/>
        <a:p>
          <a:r>
            <a:rPr lang="en-US" dirty="0"/>
            <a:t> SNMP (Simple Network Management Protocol) Tools</a:t>
          </a:r>
        </a:p>
      </dgm:t>
    </dgm:pt>
    <dgm:pt modelId="{8AE79F8B-29AA-44B2-8837-DA81827B4528}" type="parTrans" cxnId="{2C60EE31-2F7F-4C5D-A1D4-18D8B0319201}">
      <dgm:prSet/>
      <dgm:spPr/>
      <dgm:t>
        <a:bodyPr/>
        <a:lstStyle/>
        <a:p>
          <a:endParaRPr lang="en-US"/>
        </a:p>
      </dgm:t>
    </dgm:pt>
    <dgm:pt modelId="{5C14D1C3-374E-4ED3-937C-6D565570BEE4}" type="sibTrans" cxnId="{2C60EE31-2F7F-4C5D-A1D4-18D8B0319201}">
      <dgm:prSet/>
      <dgm:spPr/>
      <dgm:t>
        <a:bodyPr/>
        <a:lstStyle/>
        <a:p>
          <a:endParaRPr lang="en-US"/>
        </a:p>
      </dgm:t>
    </dgm:pt>
    <dgm:pt modelId="{26124CB7-FDF1-49F3-B311-88D0A5D98488}">
      <dgm:prSet phldrT="[Text]"/>
      <dgm:spPr/>
      <dgm:t>
        <a:bodyPr/>
        <a:lstStyle/>
        <a:p>
          <a:r>
            <a:rPr lang="en-US" dirty="0"/>
            <a:t>Tool: SolarWinds Network Performance Monitor</a:t>
          </a:r>
        </a:p>
      </dgm:t>
    </dgm:pt>
    <dgm:pt modelId="{B162F4EF-7C17-43E9-82BC-70BD098C7ADA}" type="parTrans" cxnId="{7A81BC59-4CAF-402A-AFB6-C39B6A3D596C}">
      <dgm:prSet/>
      <dgm:spPr/>
      <dgm:t>
        <a:bodyPr/>
        <a:lstStyle/>
        <a:p>
          <a:endParaRPr lang="en-US"/>
        </a:p>
      </dgm:t>
    </dgm:pt>
    <dgm:pt modelId="{86799B49-7B62-441C-BE43-1DEE2E204EAB}" type="sibTrans" cxnId="{7A81BC59-4CAF-402A-AFB6-C39B6A3D596C}">
      <dgm:prSet/>
      <dgm:spPr/>
      <dgm:t>
        <a:bodyPr/>
        <a:lstStyle/>
        <a:p>
          <a:endParaRPr lang="en-US"/>
        </a:p>
      </dgm:t>
    </dgm:pt>
    <dgm:pt modelId="{E6D748F9-C218-45A6-807F-3C46225F12C3}">
      <dgm:prSet phldrT="[Text]"/>
      <dgm:spPr/>
      <dgm:t>
        <a:bodyPr/>
        <a:lstStyle/>
        <a:p>
          <a:r>
            <a:rPr lang="en-US" dirty="0"/>
            <a:t>Flow-based Monitoring Tools:</a:t>
          </a:r>
        </a:p>
      </dgm:t>
    </dgm:pt>
    <dgm:pt modelId="{F5B15916-72AB-499A-A617-3FF2463B364E}" type="parTrans" cxnId="{6DF603F8-1BE7-43DF-A0B8-BDBFDF057002}">
      <dgm:prSet/>
      <dgm:spPr/>
      <dgm:t>
        <a:bodyPr/>
        <a:lstStyle/>
        <a:p>
          <a:endParaRPr lang="en-US"/>
        </a:p>
      </dgm:t>
    </dgm:pt>
    <dgm:pt modelId="{80CE5B44-9CE5-434B-A220-DF77BD9E7633}" type="sibTrans" cxnId="{6DF603F8-1BE7-43DF-A0B8-BDBFDF057002}">
      <dgm:prSet/>
      <dgm:spPr/>
      <dgm:t>
        <a:bodyPr/>
        <a:lstStyle/>
        <a:p>
          <a:endParaRPr lang="en-US"/>
        </a:p>
      </dgm:t>
    </dgm:pt>
    <dgm:pt modelId="{8D23E06E-2B3D-4408-8A13-D576A7AF16C2}">
      <dgm:prSet phldrT="[Text]"/>
      <dgm:spPr/>
      <dgm:t>
        <a:bodyPr/>
        <a:lstStyle/>
        <a:p>
          <a:r>
            <a:rPr lang="en-US" dirty="0"/>
            <a:t>Tool: Cisco NetFlow, </a:t>
          </a:r>
          <a:r>
            <a:rPr lang="en-US" dirty="0" err="1"/>
            <a:t>nProbe</a:t>
          </a:r>
          <a:endParaRPr lang="en-US" dirty="0"/>
        </a:p>
      </dgm:t>
    </dgm:pt>
    <dgm:pt modelId="{C6BD1E3F-7FBA-44C3-804A-2CA088F7D943}" type="parTrans" cxnId="{45893E18-68D1-416D-9858-62EE5431548B}">
      <dgm:prSet/>
      <dgm:spPr/>
      <dgm:t>
        <a:bodyPr/>
        <a:lstStyle/>
        <a:p>
          <a:endParaRPr lang="en-US"/>
        </a:p>
      </dgm:t>
    </dgm:pt>
    <dgm:pt modelId="{5035C717-7DDC-48D3-B62F-962D500021B9}" type="sibTrans" cxnId="{45893E18-68D1-416D-9858-62EE5431548B}">
      <dgm:prSet/>
      <dgm:spPr/>
      <dgm:t>
        <a:bodyPr/>
        <a:lstStyle/>
        <a:p>
          <a:endParaRPr lang="en-US"/>
        </a:p>
      </dgm:t>
    </dgm:pt>
    <dgm:pt modelId="{F6D03953-5AF3-4F6F-80B6-514779AD776D}">
      <dgm:prSet phldrT="[Text]"/>
      <dgm:spPr/>
      <dgm:t>
        <a:bodyPr/>
        <a:lstStyle/>
        <a:p>
          <a:r>
            <a:rPr lang="en-US" dirty="0"/>
            <a:t>Tool: Nagios, PRTG Network Monitor</a:t>
          </a:r>
        </a:p>
      </dgm:t>
    </dgm:pt>
    <dgm:pt modelId="{A7B9CD88-424F-4A84-A1F7-F89EBD76048B}" type="parTrans" cxnId="{5233F72D-46E3-4BAA-AFF1-2C8FEFA8DD02}">
      <dgm:prSet/>
      <dgm:spPr/>
      <dgm:t>
        <a:bodyPr/>
        <a:lstStyle/>
        <a:p>
          <a:endParaRPr lang="en-US"/>
        </a:p>
      </dgm:t>
    </dgm:pt>
    <dgm:pt modelId="{5312E8E9-FEF3-4BD2-8E3E-F51A3E4F8705}" type="sibTrans" cxnId="{5233F72D-46E3-4BAA-AFF1-2C8FEFA8DD02}">
      <dgm:prSet/>
      <dgm:spPr/>
      <dgm:t>
        <a:bodyPr/>
        <a:lstStyle/>
        <a:p>
          <a:endParaRPr lang="en-US"/>
        </a:p>
      </dgm:t>
    </dgm:pt>
    <dgm:pt modelId="{994781D9-9318-435F-882F-52A55825B640}">
      <dgm:prSet phldrT="[Text]"/>
      <dgm:spPr/>
      <dgm:t>
        <a:bodyPr/>
        <a:lstStyle/>
        <a:p>
          <a:r>
            <a:rPr lang="en-US" dirty="0"/>
            <a:t>Packet Sniffers:</a:t>
          </a:r>
        </a:p>
      </dgm:t>
    </dgm:pt>
    <dgm:pt modelId="{1FB79617-D059-4FA1-8790-0ECE8D06199F}" type="parTrans" cxnId="{24DEC7A3-7D9E-4A79-96B6-E9D1A31B5FC3}">
      <dgm:prSet/>
      <dgm:spPr/>
      <dgm:t>
        <a:bodyPr/>
        <a:lstStyle/>
        <a:p>
          <a:endParaRPr lang="en-US"/>
        </a:p>
      </dgm:t>
    </dgm:pt>
    <dgm:pt modelId="{6FAF8920-D898-44F7-8C6C-874BA77A8118}" type="sibTrans" cxnId="{24DEC7A3-7D9E-4A79-96B6-E9D1A31B5FC3}">
      <dgm:prSet/>
      <dgm:spPr/>
      <dgm:t>
        <a:bodyPr/>
        <a:lstStyle/>
        <a:p>
          <a:endParaRPr lang="en-US"/>
        </a:p>
      </dgm:t>
    </dgm:pt>
    <dgm:pt modelId="{616476A5-53D5-48FA-8E67-DF025ACD2DE8}">
      <dgm:prSet phldrT="[Text]"/>
      <dgm:spPr/>
      <dgm:t>
        <a:bodyPr/>
        <a:lstStyle/>
        <a:p>
          <a:r>
            <a:rPr lang="en-US" dirty="0"/>
            <a:t>Tool: Wireshark.</a:t>
          </a:r>
        </a:p>
      </dgm:t>
    </dgm:pt>
    <dgm:pt modelId="{AB81784A-2A40-4F7F-83B1-6A58602F1C08}" type="parTrans" cxnId="{8E57D259-1920-411C-B9D5-354210EE42C6}">
      <dgm:prSet/>
      <dgm:spPr/>
      <dgm:t>
        <a:bodyPr/>
        <a:lstStyle/>
        <a:p>
          <a:endParaRPr lang="en-US"/>
        </a:p>
      </dgm:t>
    </dgm:pt>
    <dgm:pt modelId="{21443206-FF8E-4B5E-ADE2-0E5233D7A452}" type="sibTrans" cxnId="{8E57D259-1920-411C-B9D5-354210EE42C6}">
      <dgm:prSet/>
      <dgm:spPr/>
      <dgm:t>
        <a:bodyPr/>
        <a:lstStyle/>
        <a:p>
          <a:endParaRPr lang="en-US"/>
        </a:p>
      </dgm:t>
    </dgm:pt>
    <dgm:pt modelId="{A9E8CC66-26DB-4968-B962-90FA60DE087A}">
      <dgm:prSet phldrT="[Text]"/>
      <dgm:spPr/>
      <dgm:t>
        <a:bodyPr/>
        <a:lstStyle/>
        <a:p>
          <a:r>
            <a:rPr lang="en-US" dirty="0"/>
            <a:t>Functionality: Captures and analyzes network packets in real-time, allowing for deep inspection of network traffic and troubleshooting of complex issues.</a:t>
          </a:r>
        </a:p>
      </dgm:t>
    </dgm:pt>
    <dgm:pt modelId="{A23E4A1C-694F-4BBA-8EB9-D8ACAFB2D90D}" type="parTrans" cxnId="{C11325BB-0205-4BFC-A330-0FE4EB08F826}">
      <dgm:prSet/>
      <dgm:spPr/>
      <dgm:t>
        <a:bodyPr/>
        <a:lstStyle/>
        <a:p>
          <a:endParaRPr lang="en-US"/>
        </a:p>
      </dgm:t>
    </dgm:pt>
    <dgm:pt modelId="{57B4DE61-4A70-4229-87B6-1046A76BE86E}" type="sibTrans" cxnId="{C11325BB-0205-4BFC-A330-0FE4EB08F826}">
      <dgm:prSet/>
      <dgm:spPr/>
      <dgm:t>
        <a:bodyPr/>
        <a:lstStyle/>
        <a:p>
          <a:endParaRPr lang="en-US"/>
        </a:p>
      </dgm:t>
    </dgm:pt>
    <dgm:pt modelId="{0A185139-73CA-4875-AAE1-0C7EA8275BFF}">
      <dgm:prSet phldrT="[Text]"/>
      <dgm:spPr/>
      <dgm:t>
        <a:bodyPr/>
        <a:lstStyle/>
        <a:p>
          <a:r>
            <a:rPr lang="en-US" dirty="0"/>
            <a:t>Network Analyzers:</a:t>
          </a:r>
        </a:p>
      </dgm:t>
    </dgm:pt>
    <dgm:pt modelId="{1205E319-56DB-4283-91D8-0806950AB601}" type="parTrans" cxnId="{010838A3-280E-42A8-8867-BA52E9723567}">
      <dgm:prSet/>
      <dgm:spPr/>
      <dgm:t>
        <a:bodyPr/>
        <a:lstStyle/>
        <a:p>
          <a:endParaRPr lang="en-US"/>
        </a:p>
      </dgm:t>
    </dgm:pt>
    <dgm:pt modelId="{D5CDDDDE-5957-400A-BAAE-50A7F9D436EA}" type="sibTrans" cxnId="{010838A3-280E-42A8-8867-BA52E9723567}">
      <dgm:prSet/>
      <dgm:spPr/>
      <dgm:t>
        <a:bodyPr/>
        <a:lstStyle/>
        <a:p>
          <a:endParaRPr lang="en-US"/>
        </a:p>
      </dgm:t>
    </dgm:pt>
    <dgm:pt modelId="{AB135497-883C-434B-818B-4090A3AB8336}">
      <dgm:prSet phldrT="[Text]"/>
      <dgm:spPr/>
      <dgm:t>
        <a:bodyPr/>
        <a:lstStyle/>
        <a:p>
          <a:r>
            <a:rPr lang="en-US" dirty="0"/>
            <a:t>Functionality: Provides comprehensive monitoring and alerting for network performance, availability, and capacity planning</a:t>
          </a:r>
        </a:p>
      </dgm:t>
    </dgm:pt>
    <dgm:pt modelId="{A1DF9D95-C505-43F6-A145-29BEB52AAFC7}" type="parTrans" cxnId="{A71F26D3-1375-4CBE-85D5-F8BCCC0ED461}">
      <dgm:prSet/>
      <dgm:spPr/>
      <dgm:t>
        <a:bodyPr/>
        <a:lstStyle/>
        <a:p>
          <a:endParaRPr lang="en-US"/>
        </a:p>
      </dgm:t>
    </dgm:pt>
    <dgm:pt modelId="{FF04727E-669E-4A67-AEF7-A4E21F5C349C}" type="sibTrans" cxnId="{A71F26D3-1375-4CBE-85D5-F8BCCC0ED461}">
      <dgm:prSet/>
      <dgm:spPr/>
      <dgm:t>
        <a:bodyPr/>
        <a:lstStyle/>
        <a:p>
          <a:endParaRPr lang="en-US"/>
        </a:p>
      </dgm:t>
    </dgm:pt>
    <dgm:pt modelId="{D6BA27EB-2244-424A-A598-4ACFC7FCEAE3}">
      <dgm:prSet phldrT="[Text]"/>
      <dgm:spPr/>
      <dgm:t>
        <a:bodyPr/>
        <a:lstStyle/>
        <a:p>
          <a:r>
            <a:rPr lang="en-US" dirty="0"/>
            <a:t>Functionality: Collects and organizes information from network devices (e.g., routers, switches, servers) to monitor their status and performance.</a:t>
          </a:r>
        </a:p>
      </dgm:t>
    </dgm:pt>
    <dgm:pt modelId="{6A64923A-EFD9-4A3E-B948-CCBA89DEAC6F}" type="parTrans" cxnId="{1C7FFEA1-D278-46D6-88CC-2380B7090C98}">
      <dgm:prSet/>
      <dgm:spPr/>
      <dgm:t>
        <a:bodyPr/>
        <a:lstStyle/>
        <a:p>
          <a:endParaRPr lang="en-US"/>
        </a:p>
      </dgm:t>
    </dgm:pt>
    <dgm:pt modelId="{E87DCA69-E228-4B9D-A7E5-FD98C9026C65}" type="sibTrans" cxnId="{1C7FFEA1-D278-46D6-88CC-2380B7090C98}">
      <dgm:prSet/>
      <dgm:spPr/>
      <dgm:t>
        <a:bodyPr/>
        <a:lstStyle/>
        <a:p>
          <a:endParaRPr lang="en-US"/>
        </a:p>
      </dgm:t>
    </dgm:pt>
    <dgm:pt modelId="{42389B81-9FD8-4DFC-8923-F6FE51F58288}">
      <dgm:prSet phldrT="[Text]"/>
      <dgm:spPr/>
      <dgm:t>
        <a:bodyPr/>
        <a:lstStyle/>
        <a:p>
          <a:r>
            <a:rPr lang="en-US" dirty="0"/>
            <a:t>Functionality: Analyzes flow data to provide insights into traffic patterns and usage, helping to identify congestion and potential security issues.</a:t>
          </a:r>
        </a:p>
      </dgm:t>
    </dgm:pt>
    <dgm:pt modelId="{142AEFD3-DB2C-4125-B409-7687B3A16EE0}" type="parTrans" cxnId="{CE750474-35DD-4375-8DDC-D96C547D6ABA}">
      <dgm:prSet/>
      <dgm:spPr/>
      <dgm:t>
        <a:bodyPr/>
        <a:lstStyle/>
        <a:p>
          <a:endParaRPr lang="en-US"/>
        </a:p>
      </dgm:t>
    </dgm:pt>
    <dgm:pt modelId="{DC554EDF-AC88-4964-B26A-2C3AFF5E530E}" type="sibTrans" cxnId="{CE750474-35DD-4375-8DDC-D96C547D6ABA}">
      <dgm:prSet/>
      <dgm:spPr/>
      <dgm:t>
        <a:bodyPr/>
        <a:lstStyle/>
        <a:p>
          <a:endParaRPr lang="en-US"/>
        </a:p>
      </dgm:t>
    </dgm:pt>
    <dgm:pt modelId="{B63256DE-EB50-4AD7-B963-9BCF5DF85E55}">
      <dgm:prSet/>
      <dgm:spPr/>
      <dgm:t>
        <a:bodyPr/>
        <a:lstStyle/>
        <a:p>
          <a:endParaRPr lang="en-US" dirty="0"/>
        </a:p>
      </dgm:t>
    </dgm:pt>
    <dgm:pt modelId="{5D3B8265-11FA-48D4-8A6C-1CC91D492F40}" type="parTrans" cxnId="{1A2B30ED-D6C5-4F0F-91E1-3B7D6FE8F5B2}">
      <dgm:prSet/>
      <dgm:spPr/>
      <dgm:t>
        <a:bodyPr/>
        <a:lstStyle/>
        <a:p>
          <a:endParaRPr lang="en-US"/>
        </a:p>
      </dgm:t>
    </dgm:pt>
    <dgm:pt modelId="{CD94E531-AA79-4A94-82C3-E0DB8B103B0A}" type="sibTrans" cxnId="{1A2B30ED-D6C5-4F0F-91E1-3B7D6FE8F5B2}">
      <dgm:prSet/>
      <dgm:spPr/>
      <dgm:t>
        <a:bodyPr/>
        <a:lstStyle/>
        <a:p>
          <a:endParaRPr lang="en-US"/>
        </a:p>
      </dgm:t>
    </dgm:pt>
    <dgm:pt modelId="{85F72AB4-A771-4420-AD4D-967CC2906464}" type="pres">
      <dgm:prSet presAssocID="{F4BFD09A-2FDB-4C3C-9AAC-CCF430EFBEB7}" presName="linear" presStyleCnt="0">
        <dgm:presLayoutVars>
          <dgm:animLvl val="lvl"/>
          <dgm:resizeHandles val="exact"/>
        </dgm:presLayoutVars>
      </dgm:prSet>
      <dgm:spPr/>
    </dgm:pt>
    <dgm:pt modelId="{A8541CD9-76D1-4BF1-B133-9954AFCD3D40}" type="pres">
      <dgm:prSet presAssocID="{4CF005A6-1D48-4449-8572-6DF98C36A6BA}" presName="parentText" presStyleLbl="node1" presStyleIdx="0" presStyleCnt="4">
        <dgm:presLayoutVars>
          <dgm:chMax val="0"/>
          <dgm:bulletEnabled val="1"/>
        </dgm:presLayoutVars>
      </dgm:prSet>
      <dgm:spPr/>
    </dgm:pt>
    <dgm:pt modelId="{5A695343-98AE-435F-A717-A26DD1D705F2}" type="pres">
      <dgm:prSet presAssocID="{4CF005A6-1D48-4449-8572-6DF98C36A6BA}" presName="childText" presStyleLbl="revTx" presStyleIdx="0" presStyleCnt="4">
        <dgm:presLayoutVars>
          <dgm:bulletEnabled val="1"/>
        </dgm:presLayoutVars>
      </dgm:prSet>
      <dgm:spPr/>
    </dgm:pt>
    <dgm:pt modelId="{B9A3B4D8-2125-43BA-B14B-C5F6CEB8EE6E}" type="pres">
      <dgm:prSet presAssocID="{E6D748F9-C218-45A6-807F-3C46225F12C3}" presName="parentText" presStyleLbl="node1" presStyleIdx="1" presStyleCnt="4">
        <dgm:presLayoutVars>
          <dgm:chMax val="0"/>
          <dgm:bulletEnabled val="1"/>
        </dgm:presLayoutVars>
      </dgm:prSet>
      <dgm:spPr/>
    </dgm:pt>
    <dgm:pt modelId="{2D7485E3-392B-4F4F-A8CC-E064C0991318}" type="pres">
      <dgm:prSet presAssocID="{E6D748F9-C218-45A6-807F-3C46225F12C3}" presName="childText" presStyleLbl="revTx" presStyleIdx="1" presStyleCnt="4">
        <dgm:presLayoutVars>
          <dgm:bulletEnabled val="1"/>
        </dgm:presLayoutVars>
      </dgm:prSet>
      <dgm:spPr/>
    </dgm:pt>
    <dgm:pt modelId="{D8B03B02-6D27-4FA8-A6AA-ACB973A15356}" type="pres">
      <dgm:prSet presAssocID="{994781D9-9318-435F-882F-52A55825B640}" presName="parentText" presStyleLbl="node1" presStyleIdx="2" presStyleCnt="4">
        <dgm:presLayoutVars>
          <dgm:chMax val="0"/>
          <dgm:bulletEnabled val="1"/>
        </dgm:presLayoutVars>
      </dgm:prSet>
      <dgm:spPr/>
    </dgm:pt>
    <dgm:pt modelId="{BE3B7A2D-E901-4F0D-A245-F77DE121315F}" type="pres">
      <dgm:prSet presAssocID="{994781D9-9318-435F-882F-52A55825B640}" presName="childText" presStyleLbl="revTx" presStyleIdx="2" presStyleCnt="4">
        <dgm:presLayoutVars>
          <dgm:bulletEnabled val="1"/>
        </dgm:presLayoutVars>
      </dgm:prSet>
      <dgm:spPr/>
    </dgm:pt>
    <dgm:pt modelId="{F93D4DA5-B508-4E13-ACA1-4564307483F7}" type="pres">
      <dgm:prSet presAssocID="{0A185139-73CA-4875-AAE1-0C7EA8275BFF}" presName="parentText" presStyleLbl="node1" presStyleIdx="3" presStyleCnt="4">
        <dgm:presLayoutVars>
          <dgm:chMax val="0"/>
          <dgm:bulletEnabled val="1"/>
        </dgm:presLayoutVars>
      </dgm:prSet>
      <dgm:spPr/>
    </dgm:pt>
    <dgm:pt modelId="{C4BF64B3-1025-45A5-99CA-A871693AA03E}" type="pres">
      <dgm:prSet presAssocID="{0A185139-73CA-4875-AAE1-0C7EA8275BFF}" presName="childText" presStyleLbl="revTx" presStyleIdx="3" presStyleCnt="4">
        <dgm:presLayoutVars>
          <dgm:bulletEnabled val="1"/>
        </dgm:presLayoutVars>
      </dgm:prSet>
      <dgm:spPr/>
    </dgm:pt>
  </dgm:ptLst>
  <dgm:cxnLst>
    <dgm:cxn modelId="{44AD7D13-BF8C-4E74-8846-62B5AA7F4FF6}" type="presOf" srcId="{A9E8CC66-26DB-4968-B962-90FA60DE087A}" destId="{BE3B7A2D-E901-4F0D-A245-F77DE121315F}" srcOrd="0" destOrd="1" presId="urn:microsoft.com/office/officeart/2005/8/layout/vList2"/>
    <dgm:cxn modelId="{45893E18-68D1-416D-9858-62EE5431548B}" srcId="{E6D748F9-C218-45A6-807F-3C46225F12C3}" destId="{8D23E06E-2B3D-4408-8A13-D576A7AF16C2}" srcOrd="0" destOrd="0" parTransId="{C6BD1E3F-7FBA-44C3-804A-2CA088F7D943}" sibTransId="{5035C717-7DDC-48D3-B62F-962D500021B9}"/>
    <dgm:cxn modelId="{5233F72D-46E3-4BAA-AFF1-2C8FEFA8DD02}" srcId="{0A185139-73CA-4875-AAE1-0C7EA8275BFF}" destId="{F6D03953-5AF3-4F6F-80B6-514779AD776D}" srcOrd="0" destOrd="0" parTransId="{A7B9CD88-424F-4A84-A1F7-F89EBD76048B}" sibTransId="{5312E8E9-FEF3-4BD2-8E3E-F51A3E4F8705}"/>
    <dgm:cxn modelId="{2C60EE31-2F7F-4C5D-A1D4-18D8B0319201}" srcId="{F4BFD09A-2FDB-4C3C-9AAC-CCF430EFBEB7}" destId="{4CF005A6-1D48-4449-8572-6DF98C36A6BA}" srcOrd="0" destOrd="0" parTransId="{8AE79F8B-29AA-44B2-8837-DA81827B4528}" sibTransId="{5C14D1C3-374E-4ED3-937C-6D565570BEE4}"/>
    <dgm:cxn modelId="{BB76523D-35CC-45F8-8476-E91F638364A3}" type="presOf" srcId="{D6BA27EB-2244-424A-A598-4ACFC7FCEAE3}" destId="{5A695343-98AE-435F-A717-A26DD1D705F2}" srcOrd="0" destOrd="1" presId="urn:microsoft.com/office/officeart/2005/8/layout/vList2"/>
    <dgm:cxn modelId="{B98AF742-8FE9-474E-91CC-C92D62628D99}" type="presOf" srcId="{994781D9-9318-435F-882F-52A55825B640}" destId="{D8B03B02-6D27-4FA8-A6AA-ACB973A15356}" srcOrd="0" destOrd="0" presId="urn:microsoft.com/office/officeart/2005/8/layout/vList2"/>
    <dgm:cxn modelId="{17EA2257-396C-403F-BFBD-131ACAB56453}" type="presOf" srcId="{4CF005A6-1D48-4449-8572-6DF98C36A6BA}" destId="{A8541CD9-76D1-4BF1-B133-9954AFCD3D40}" srcOrd="0" destOrd="0" presId="urn:microsoft.com/office/officeart/2005/8/layout/vList2"/>
    <dgm:cxn modelId="{7A81BC59-4CAF-402A-AFB6-C39B6A3D596C}" srcId="{4CF005A6-1D48-4449-8572-6DF98C36A6BA}" destId="{26124CB7-FDF1-49F3-B311-88D0A5D98488}" srcOrd="0" destOrd="0" parTransId="{B162F4EF-7C17-43E9-82BC-70BD098C7ADA}" sibTransId="{86799B49-7B62-441C-BE43-1DEE2E204EAB}"/>
    <dgm:cxn modelId="{8E57D259-1920-411C-B9D5-354210EE42C6}" srcId="{994781D9-9318-435F-882F-52A55825B640}" destId="{616476A5-53D5-48FA-8E67-DF025ACD2DE8}" srcOrd="0" destOrd="0" parTransId="{AB81784A-2A40-4F7F-83B1-6A58602F1C08}" sibTransId="{21443206-FF8E-4B5E-ADE2-0E5233D7A452}"/>
    <dgm:cxn modelId="{CE750474-35DD-4375-8DDC-D96C547D6ABA}" srcId="{E6D748F9-C218-45A6-807F-3C46225F12C3}" destId="{42389B81-9FD8-4DFC-8923-F6FE51F58288}" srcOrd="1" destOrd="0" parTransId="{142AEFD3-DB2C-4125-B409-7687B3A16EE0}" sibTransId="{DC554EDF-AC88-4964-B26A-2C3AFF5E530E}"/>
    <dgm:cxn modelId="{3F308978-D136-4F5E-8B01-7E25778A8078}" type="presOf" srcId="{42389B81-9FD8-4DFC-8923-F6FE51F58288}" destId="{2D7485E3-392B-4F4F-A8CC-E064C0991318}" srcOrd="0" destOrd="1" presId="urn:microsoft.com/office/officeart/2005/8/layout/vList2"/>
    <dgm:cxn modelId="{FA538382-848B-400C-94B6-E371C665EFB1}" type="presOf" srcId="{616476A5-53D5-48FA-8E67-DF025ACD2DE8}" destId="{BE3B7A2D-E901-4F0D-A245-F77DE121315F}" srcOrd="0" destOrd="0" presId="urn:microsoft.com/office/officeart/2005/8/layout/vList2"/>
    <dgm:cxn modelId="{58B3BE87-3B53-478C-9A95-7EBF4C12CBF2}" type="presOf" srcId="{E6D748F9-C218-45A6-807F-3C46225F12C3}" destId="{B9A3B4D8-2125-43BA-B14B-C5F6CEB8EE6E}" srcOrd="0" destOrd="0" presId="urn:microsoft.com/office/officeart/2005/8/layout/vList2"/>
    <dgm:cxn modelId="{9DF0A28E-9ABF-4C6B-B166-8D1AC72424CB}" type="presOf" srcId="{0A185139-73CA-4875-AAE1-0C7EA8275BFF}" destId="{F93D4DA5-B508-4E13-ACA1-4564307483F7}" srcOrd="0" destOrd="0" presId="urn:microsoft.com/office/officeart/2005/8/layout/vList2"/>
    <dgm:cxn modelId="{1C7FFEA1-D278-46D6-88CC-2380B7090C98}" srcId="{4CF005A6-1D48-4449-8572-6DF98C36A6BA}" destId="{D6BA27EB-2244-424A-A598-4ACFC7FCEAE3}" srcOrd="1" destOrd="0" parTransId="{6A64923A-EFD9-4A3E-B948-CCBA89DEAC6F}" sibTransId="{E87DCA69-E228-4B9D-A7E5-FD98C9026C65}"/>
    <dgm:cxn modelId="{010838A3-280E-42A8-8867-BA52E9723567}" srcId="{F4BFD09A-2FDB-4C3C-9AAC-CCF430EFBEB7}" destId="{0A185139-73CA-4875-AAE1-0C7EA8275BFF}" srcOrd="3" destOrd="0" parTransId="{1205E319-56DB-4283-91D8-0806950AB601}" sibTransId="{D5CDDDDE-5957-400A-BAAE-50A7F9D436EA}"/>
    <dgm:cxn modelId="{24DEC7A3-7D9E-4A79-96B6-E9D1A31B5FC3}" srcId="{F4BFD09A-2FDB-4C3C-9AAC-CCF430EFBEB7}" destId="{994781D9-9318-435F-882F-52A55825B640}" srcOrd="2" destOrd="0" parTransId="{1FB79617-D059-4FA1-8790-0ECE8D06199F}" sibTransId="{6FAF8920-D898-44F7-8C6C-874BA77A8118}"/>
    <dgm:cxn modelId="{D24400A6-A027-4E77-930C-EDCE6432FEB8}" type="presOf" srcId="{26124CB7-FDF1-49F3-B311-88D0A5D98488}" destId="{5A695343-98AE-435F-A717-A26DD1D705F2}" srcOrd="0" destOrd="0" presId="urn:microsoft.com/office/officeart/2005/8/layout/vList2"/>
    <dgm:cxn modelId="{0D57E6B0-E715-49B2-B710-BF8140354CA7}" type="presOf" srcId="{8D23E06E-2B3D-4408-8A13-D576A7AF16C2}" destId="{2D7485E3-392B-4F4F-A8CC-E064C0991318}" srcOrd="0" destOrd="0" presId="urn:microsoft.com/office/officeart/2005/8/layout/vList2"/>
    <dgm:cxn modelId="{C11325BB-0205-4BFC-A330-0FE4EB08F826}" srcId="{994781D9-9318-435F-882F-52A55825B640}" destId="{A9E8CC66-26DB-4968-B962-90FA60DE087A}" srcOrd="1" destOrd="0" parTransId="{A23E4A1C-694F-4BBA-8EB9-D8ACAFB2D90D}" sibTransId="{57B4DE61-4A70-4229-87B6-1046A76BE86E}"/>
    <dgm:cxn modelId="{045991C0-E111-4C78-8FFE-0FD3453B125A}" type="presOf" srcId="{F6D03953-5AF3-4F6F-80B6-514779AD776D}" destId="{C4BF64B3-1025-45A5-99CA-A871693AA03E}" srcOrd="0" destOrd="0" presId="urn:microsoft.com/office/officeart/2005/8/layout/vList2"/>
    <dgm:cxn modelId="{A71F26D3-1375-4CBE-85D5-F8BCCC0ED461}" srcId="{0A185139-73CA-4875-AAE1-0C7EA8275BFF}" destId="{AB135497-883C-434B-818B-4090A3AB8336}" srcOrd="1" destOrd="0" parTransId="{A1DF9D95-C505-43F6-A145-29BEB52AAFC7}" sibTransId="{FF04727E-669E-4A67-AEF7-A4E21F5C349C}"/>
    <dgm:cxn modelId="{DB226ED6-073E-4E31-BF83-154DEA4AB4E3}" type="presOf" srcId="{AB135497-883C-434B-818B-4090A3AB8336}" destId="{C4BF64B3-1025-45A5-99CA-A871693AA03E}" srcOrd="0" destOrd="1" presId="urn:microsoft.com/office/officeart/2005/8/layout/vList2"/>
    <dgm:cxn modelId="{307979D9-4D1B-43D7-8007-C20E4A3FAEC2}" type="presOf" srcId="{B63256DE-EB50-4AD7-B963-9BCF5DF85E55}" destId="{2D7485E3-392B-4F4F-A8CC-E064C0991318}" srcOrd="0" destOrd="2" presId="urn:microsoft.com/office/officeart/2005/8/layout/vList2"/>
    <dgm:cxn modelId="{1A2B30ED-D6C5-4F0F-91E1-3B7D6FE8F5B2}" srcId="{E6D748F9-C218-45A6-807F-3C46225F12C3}" destId="{B63256DE-EB50-4AD7-B963-9BCF5DF85E55}" srcOrd="2" destOrd="0" parTransId="{5D3B8265-11FA-48D4-8A6C-1CC91D492F40}" sibTransId="{CD94E531-AA79-4A94-82C3-E0DB8B103B0A}"/>
    <dgm:cxn modelId="{5FA999F3-24C7-4872-B5FC-563B3361F2BF}" type="presOf" srcId="{F4BFD09A-2FDB-4C3C-9AAC-CCF430EFBEB7}" destId="{85F72AB4-A771-4420-AD4D-967CC2906464}" srcOrd="0" destOrd="0" presId="urn:microsoft.com/office/officeart/2005/8/layout/vList2"/>
    <dgm:cxn modelId="{6DF603F8-1BE7-43DF-A0B8-BDBFDF057002}" srcId="{F4BFD09A-2FDB-4C3C-9AAC-CCF430EFBEB7}" destId="{E6D748F9-C218-45A6-807F-3C46225F12C3}" srcOrd="1" destOrd="0" parTransId="{F5B15916-72AB-499A-A617-3FF2463B364E}" sibTransId="{80CE5B44-9CE5-434B-A220-DF77BD9E7633}"/>
    <dgm:cxn modelId="{9D94FE7A-4454-47F4-A2F0-FBC33243984D}" type="presParOf" srcId="{85F72AB4-A771-4420-AD4D-967CC2906464}" destId="{A8541CD9-76D1-4BF1-B133-9954AFCD3D40}" srcOrd="0" destOrd="0" presId="urn:microsoft.com/office/officeart/2005/8/layout/vList2"/>
    <dgm:cxn modelId="{392478AD-6180-4F8C-BE2E-D9A32E920E09}" type="presParOf" srcId="{85F72AB4-A771-4420-AD4D-967CC2906464}" destId="{5A695343-98AE-435F-A717-A26DD1D705F2}" srcOrd="1" destOrd="0" presId="urn:microsoft.com/office/officeart/2005/8/layout/vList2"/>
    <dgm:cxn modelId="{D91A8186-E158-4E02-B544-734CC4D4DA3C}" type="presParOf" srcId="{85F72AB4-A771-4420-AD4D-967CC2906464}" destId="{B9A3B4D8-2125-43BA-B14B-C5F6CEB8EE6E}" srcOrd="2" destOrd="0" presId="urn:microsoft.com/office/officeart/2005/8/layout/vList2"/>
    <dgm:cxn modelId="{29DD0DFC-B49B-441A-848E-63AB83574D75}" type="presParOf" srcId="{85F72AB4-A771-4420-AD4D-967CC2906464}" destId="{2D7485E3-392B-4F4F-A8CC-E064C0991318}" srcOrd="3" destOrd="0" presId="urn:microsoft.com/office/officeart/2005/8/layout/vList2"/>
    <dgm:cxn modelId="{57098FD9-E11B-4A98-87A7-CD0498C62A30}" type="presParOf" srcId="{85F72AB4-A771-4420-AD4D-967CC2906464}" destId="{D8B03B02-6D27-4FA8-A6AA-ACB973A15356}" srcOrd="4" destOrd="0" presId="urn:microsoft.com/office/officeart/2005/8/layout/vList2"/>
    <dgm:cxn modelId="{3C94D84C-7854-496C-BC13-362E60D06C50}" type="presParOf" srcId="{85F72AB4-A771-4420-AD4D-967CC2906464}" destId="{BE3B7A2D-E901-4F0D-A245-F77DE121315F}" srcOrd="5" destOrd="0" presId="urn:microsoft.com/office/officeart/2005/8/layout/vList2"/>
    <dgm:cxn modelId="{DB127A69-95BF-456A-86B1-44439047AAE8}" type="presParOf" srcId="{85F72AB4-A771-4420-AD4D-967CC2906464}" destId="{F93D4DA5-B508-4E13-ACA1-4564307483F7}" srcOrd="6" destOrd="0" presId="urn:microsoft.com/office/officeart/2005/8/layout/vList2"/>
    <dgm:cxn modelId="{7537C5F6-6BE7-4B43-9DEF-25723EA9E1F4}" type="presParOf" srcId="{85F72AB4-A771-4420-AD4D-967CC2906464}" destId="{C4BF64B3-1025-45A5-99CA-A871693AA03E}"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832F0B-F186-41B8-8E49-B0B17FE4550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D042F08-9B3B-47DE-8811-85880781BDE9}">
      <dgm:prSet phldrT="[Text]"/>
      <dgm:spPr/>
      <dgm:t>
        <a:bodyPr/>
        <a:lstStyle/>
        <a:p>
          <a:r>
            <a:rPr lang="en-US" dirty="0"/>
            <a:t>Local Area Networks (LANs)</a:t>
          </a:r>
        </a:p>
      </dgm:t>
    </dgm:pt>
    <dgm:pt modelId="{F7587BAB-8357-4C2E-9415-E57DE0B036AD}" type="parTrans" cxnId="{3FE13FBF-C2E5-4C67-B7A1-E5749A0BD84E}">
      <dgm:prSet/>
      <dgm:spPr/>
      <dgm:t>
        <a:bodyPr/>
        <a:lstStyle/>
        <a:p>
          <a:endParaRPr lang="en-US"/>
        </a:p>
      </dgm:t>
    </dgm:pt>
    <dgm:pt modelId="{E0341DA2-3772-40CB-8E1C-792A06AF36B1}" type="sibTrans" cxnId="{3FE13FBF-C2E5-4C67-B7A1-E5749A0BD84E}">
      <dgm:prSet/>
      <dgm:spPr/>
      <dgm:t>
        <a:bodyPr/>
        <a:lstStyle/>
        <a:p>
          <a:endParaRPr lang="en-US"/>
        </a:p>
      </dgm:t>
    </dgm:pt>
    <dgm:pt modelId="{2E680719-874D-4ECE-8D2E-3DE0AFBB3C85}">
      <dgm:prSet/>
      <dgm:spPr/>
      <dgm:t>
        <a:bodyPr/>
        <a:lstStyle/>
        <a:p>
          <a:r>
            <a:rPr lang="en-US"/>
            <a:t>Wide Area Networks (WANs)</a:t>
          </a:r>
        </a:p>
      </dgm:t>
    </dgm:pt>
    <dgm:pt modelId="{28C18CF7-9EB6-4B0B-A8D0-B868AABF9C30}" type="parTrans" cxnId="{B58B3A1F-5144-44FC-BE9B-0A5C9035A9C1}">
      <dgm:prSet/>
      <dgm:spPr/>
      <dgm:t>
        <a:bodyPr/>
        <a:lstStyle/>
        <a:p>
          <a:endParaRPr lang="en-US"/>
        </a:p>
      </dgm:t>
    </dgm:pt>
    <dgm:pt modelId="{7A6B4E07-AC04-48C9-9229-9BBC2DFFC65F}" type="sibTrans" cxnId="{B58B3A1F-5144-44FC-BE9B-0A5C9035A9C1}">
      <dgm:prSet/>
      <dgm:spPr/>
      <dgm:t>
        <a:bodyPr/>
        <a:lstStyle/>
        <a:p>
          <a:endParaRPr lang="en-US"/>
        </a:p>
      </dgm:t>
    </dgm:pt>
    <dgm:pt modelId="{4AB24A85-787F-4D6C-B56E-54C9D4C15211}">
      <dgm:prSet/>
      <dgm:spPr/>
      <dgm:t>
        <a:bodyPr/>
        <a:lstStyle/>
        <a:p>
          <a:r>
            <a:rPr lang="en-US"/>
            <a:t>Cellular Networks</a:t>
          </a:r>
        </a:p>
      </dgm:t>
    </dgm:pt>
    <dgm:pt modelId="{34B668C6-BB8B-46D1-B11D-C40F57B5A956}" type="parTrans" cxnId="{F88E5E5B-7F0B-4AC0-8D95-664D82B20036}">
      <dgm:prSet/>
      <dgm:spPr/>
      <dgm:t>
        <a:bodyPr/>
        <a:lstStyle/>
        <a:p>
          <a:endParaRPr lang="en-US"/>
        </a:p>
      </dgm:t>
    </dgm:pt>
    <dgm:pt modelId="{12A4FD8B-FAD0-4AF2-87AF-C4BA06F29CEC}" type="sibTrans" cxnId="{F88E5E5B-7F0B-4AC0-8D95-664D82B20036}">
      <dgm:prSet/>
      <dgm:spPr/>
      <dgm:t>
        <a:bodyPr/>
        <a:lstStyle/>
        <a:p>
          <a:endParaRPr lang="en-US"/>
        </a:p>
      </dgm:t>
    </dgm:pt>
    <dgm:pt modelId="{FBD0BBF5-6216-4318-BD23-86B74E706270}">
      <dgm:prSet/>
      <dgm:spPr/>
      <dgm:t>
        <a:bodyPr/>
        <a:lstStyle/>
        <a:p>
          <a:r>
            <a:rPr lang="en-US"/>
            <a:t>Satellite Networks</a:t>
          </a:r>
        </a:p>
      </dgm:t>
    </dgm:pt>
    <dgm:pt modelId="{A289BF52-1E0F-449B-A14E-08AE553A2022}" type="parTrans" cxnId="{DBEE0B99-D2E4-440F-8DD0-0075C4A11112}">
      <dgm:prSet/>
      <dgm:spPr/>
      <dgm:t>
        <a:bodyPr/>
        <a:lstStyle/>
        <a:p>
          <a:endParaRPr lang="en-US"/>
        </a:p>
      </dgm:t>
    </dgm:pt>
    <dgm:pt modelId="{F369B045-8D55-4045-8BAC-79B2599C6227}" type="sibTrans" cxnId="{DBEE0B99-D2E4-440F-8DD0-0075C4A11112}">
      <dgm:prSet/>
      <dgm:spPr/>
      <dgm:t>
        <a:bodyPr/>
        <a:lstStyle/>
        <a:p>
          <a:endParaRPr lang="en-US"/>
        </a:p>
      </dgm:t>
    </dgm:pt>
    <dgm:pt modelId="{62BC400A-0EF7-4E0F-8A3E-008E077AC009}">
      <dgm:prSet/>
      <dgm:spPr/>
      <dgm:t>
        <a:bodyPr/>
        <a:lstStyle/>
        <a:p>
          <a:r>
            <a:rPr lang="en-US"/>
            <a:t>Bluetooth and NFC</a:t>
          </a:r>
        </a:p>
      </dgm:t>
    </dgm:pt>
    <dgm:pt modelId="{1D09B408-2F62-4C3A-9EBA-723B27B1FED7}" type="parTrans" cxnId="{88958338-2666-49BB-89F9-0401B96F6FF5}">
      <dgm:prSet/>
      <dgm:spPr/>
      <dgm:t>
        <a:bodyPr/>
        <a:lstStyle/>
        <a:p>
          <a:endParaRPr lang="en-US"/>
        </a:p>
      </dgm:t>
    </dgm:pt>
    <dgm:pt modelId="{262C9946-3436-43EB-86EF-E1D81C78A5EB}" type="sibTrans" cxnId="{88958338-2666-49BB-89F9-0401B96F6FF5}">
      <dgm:prSet/>
      <dgm:spPr/>
      <dgm:t>
        <a:bodyPr/>
        <a:lstStyle/>
        <a:p>
          <a:endParaRPr lang="en-US"/>
        </a:p>
      </dgm:t>
    </dgm:pt>
    <dgm:pt modelId="{AC8F2D4D-A298-403E-9FF9-8A53891A8909}">
      <dgm:prSet/>
      <dgm:spPr/>
      <dgm:t>
        <a:bodyPr/>
        <a:lstStyle/>
        <a:p>
          <a:r>
            <a:rPr lang="en-US"/>
            <a:t>Internet of Things (IoT) Connectivity</a:t>
          </a:r>
        </a:p>
      </dgm:t>
    </dgm:pt>
    <dgm:pt modelId="{D809C489-F5AC-43B6-90B5-D1921D9615FD}" type="parTrans" cxnId="{AAC6EB94-823E-4984-B59B-71B62D092C2A}">
      <dgm:prSet/>
      <dgm:spPr/>
      <dgm:t>
        <a:bodyPr/>
        <a:lstStyle/>
        <a:p>
          <a:endParaRPr lang="en-US"/>
        </a:p>
      </dgm:t>
    </dgm:pt>
    <dgm:pt modelId="{7DA314F4-0CEC-4155-9B21-9A08B7B37CF6}" type="sibTrans" cxnId="{AAC6EB94-823E-4984-B59B-71B62D092C2A}">
      <dgm:prSet/>
      <dgm:spPr/>
      <dgm:t>
        <a:bodyPr/>
        <a:lstStyle/>
        <a:p>
          <a:endParaRPr lang="en-US"/>
        </a:p>
      </dgm:t>
    </dgm:pt>
    <dgm:pt modelId="{508C1605-04E5-456E-9863-2E08079BE006}" type="pres">
      <dgm:prSet presAssocID="{19832F0B-F186-41B8-8E49-B0B17FE45502}" presName="linear" presStyleCnt="0">
        <dgm:presLayoutVars>
          <dgm:dir/>
          <dgm:animLvl val="lvl"/>
          <dgm:resizeHandles val="exact"/>
        </dgm:presLayoutVars>
      </dgm:prSet>
      <dgm:spPr/>
    </dgm:pt>
    <dgm:pt modelId="{8D193B38-1F4E-4CCC-85BD-AAF6C611E156}" type="pres">
      <dgm:prSet presAssocID="{0D042F08-9B3B-47DE-8811-85880781BDE9}" presName="parentLin" presStyleCnt="0"/>
      <dgm:spPr/>
    </dgm:pt>
    <dgm:pt modelId="{D34E58D9-C5A7-4983-BBF7-3625E5CCE96F}" type="pres">
      <dgm:prSet presAssocID="{0D042F08-9B3B-47DE-8811-85880781BDE9}" presName="parentLeftMargin" presStyleLbl="node1" presStyleIdx="0" presStyleCnt="6"/>
      <dgm:spPr/>
    </dgm:pt>
    <dgm:pt modelId="{52A1C39F-857F-47C2-A6EF-BCDAA29E0CCD}" type="pres">
      <dgm:prSet presAssocID="{0D042F08-9B3B-47DE-8811-85880781BDE9}" presName="parentText" presStyleLbl="node1" presStyleIdx="0" presStyleCnt="6">
        <dgm:presLayoutVars>
          <dgm:chMax val="0"/>
          <dgm:bulletEnabled val="1"/>
        </dgm:presLayoutVars>
      </dgm:prSet>
      <dgm:spPr/>
    </dgm:pt>
    <dgm:pt modelId="{4F1E61E3-D866-4FD9-9EE5-5F542CEA984D}" type="pres">
      <dgm:prSet presAssocID="{0D042F08-9B3B-47DE-8811-85880781BDE9}" presName="negativeSpace" presStyleCnt="0"/>
      <dgm:spPr/>
    </dgm:pt>
    <dgm:pt modelId="{F370DDD4-BF7C-4C1A-B71A-8CADCFA86E8B}" type="pres">
      <dgm:prSet presAssocID="{0D042F08-9B3B-47DE-8811-85880781BDE9}" presName="childText" presStyleLbl="conFgAcc1" presStyleIdx="0" presStyleCnt="6">
        <dgm:presLayoutVars>
          <dgm:bulletEnabled val="1"/>
        </dgm:presLayoutVars>
      </dgm:prSet>
      <dgm:spPr/>
    </dgm:pt>
    <dgm:pt modelId="{3E29FB1B-BECE-469D-9930-9139ECBF9328}" type="pres">
      <dgm:prSet presAssocID="{E0341DA2-3772-40CB-8E1C-792A06AF36B1}" presName="spaceBetweenRectangles" presStyleCnt="0"/>
      <dgm:spPr/>
    </dgm:pt>
    <dgm:pt modelId="{FB7CE098-98C5-45D4-A04D-1E19D40F8EE2}" type="pres">
      <dgm:prSet presAssocID="{2E680719-874D-4ECE-8D2E-3DE0AFBB3C85}" presName="parentLin" presStyleCnt="0"/>
      <dgm:spPr/>
    </dgm:pt>
    <dgm:pt modelId="{3F04B06A-78F6-443D-85D3-93334485F785}" type="pres">
      <dgm:prSet presAssocID="{2E680719-874D-4ECE-8D2E-3DE0AFBB3C85}" presName="parentLeftMargin" presStyleLbl="node1" presStyleIdx="0" presStyleCnt="6"/>
      <dgm:spPr/>
    </dgm:pt>
    <dgm:pt modelId="{B1A4C084-0986-450C-9486-6F763FFDB584}" type="pres">
      <dgm:prSet presAssocID="{2E680719-874D-4ECE-8D2E-3DE0AFBB3C85}" presName="parentText" presStyleLbl="node1" presStyleIdx="1" presStyleCnt="6">
        <dgm:presLayoutVars>
          <dgm:chMax val="0"/>
          <dgm:bulletEnabled val="1"/>
        </dgm:presLayoutVars>
      </dgm:prSet>
      <dgm:spPr/>
    </dgm:pt>
    <dgm:pt modelId="{FA2A66A6-CFA9-44D0-BA5F-D62A1B6A849F}" type="pres">
      <dgm:prSet presAssocID="{2E680719-874D-4ECE-8D2E-3DE0AFBB3C85}" presName="negativeSpace" presStyleCnt="0"/>
      <dgm:spPr/>
    </dgm:pt>
    <dgm:pt modelId="{A21CAEBA-947D-4E9F-966A-DCDFE9FCD0BC}" type="pres">
      <dgm:prSet presAssocID="{2E680719-874D-4ECE-8D2E-3DE0AFBB3C85}" presName="childText" presStyleLbl="conFgAcc1" presStyleIdx="1" presStyleCnt="6">
        <dgm:presLayoutVars>
          <dgm:bulletEnabled val="1"/>
        </dgm:presLayoutVars>
      </dgm:prSet>
      <dgm:spPr/>
    </dgm:pt>
    <dgm:pt modelId="{021A186C-6BB5-4526-BD68-6BD9CB1DC439}" type="pres">
      <dgm:prSet presAssocID="{7A6B4E07-AC04-48C9-9229-9BBC2DFFC65F}" presName="spaceBetweenRectangles" presStyleCnt="0"/>
      <dgm:spPr/>
    </dgm:pt>
    <dgm:pt modelId="{37A9289D-470A-451F-9832-54836BC39620}" type="pres">
      <dgm:prSet presAssocID="{4AB24A85-787F-4D6C-B56E-54C9D4C15211}" presName="parentLin" presStyleCnt="0"/>
      <dgm:spPr/>
    </dgm:pt>
    <dgm:pt modelId="{E3305C57-3429-4066-9970-94937F176A94}" type="pres">
      <dgm:prSet presAssocID="{4AB24A85-787F-4D6C-B56E-54C9D4C15211}" presName="parentLeftMargin" presStyleLbl="node1" presStyleIdx="1" presStyleCnt="6"/>
      <dgm:spPr/>
    </dgm:pt>
    <dgm:pt modelId="{BB430E39-76F0-482D-A655-F15C9FEC98D8}" type="pres">
      <dgm:prSet presAssocID="{4AB24A85-787F-4D6C-B56E-54C9D4C15211}" presName="parentText" presStyleLbl="node1" presStyleIdx="2" presStyleCnt="6">
        <dgm:presLayoutVars>
          <dgm:chMax val="0"/>
          <dgm:bulletEnabled val="1"/>
        </dgm:presLayoutVars>
      </dgm:prSet>
      <dgm:spPr/>
    </dgm:pt>
    <dgm:pt modelId="{3C686BC2-7B06-4963-B555-5A0B90BBBFFF}" type="pres">
      <dgm:prSet presAssocID="{4AB24A85-787F-4D6C-B56E-54C9D4C15211}" presName="negativeSpace" presStyleCnt="0"/>
      <dgm:spPr/>
    </dgm:pt>
    <dgm:pt modelId="{B424A1B1-B1FD-41D4-B919-112B47347192}" type="pres">
      <dgm:prSet presAssocID="{4AB24A85-787F-4D6C-B56E-54C9D4C15211}" presName="childText" presStyleLbl="conFgAcc1" presStyleIdx="2" presStyleCnt="6">
        <dgm:presLayoutVars>
          <dgm:bulletEnabled val="1"/>
        </dgm:presLayoutVars>
      </dgm:prSet>
      <dgm:spPr/>
    </dgm:pt>
    <dgm:pt modelId="{405B7473-45FE-4C2D-9335-38A1F649C9A9}" type="pres">
      <dgm:prSet presAssocID="{12A4FD8B-FAD0-4AF2-87AF-C4BA06F29CEC}" presName="spaceBetweenRectangles" presStyleCnt="0"/>
      <dgm:spPr/>
    </dgm:pt>
    <dgm:pt modelId="{37BD9982-B49A-44E1-9A1D-96E7F649D329}" type="pres">
      <dgm:prSet presAssocID="{FBD0BBF5-6216-4318-BD23-86B74E706270}" presName="parentLin" presStyleCnt="0"/>
      <dgm:spPr/>
    </dgm:pt>
    <dgm:pt modelId="{ED30882F-2C55-47BF-93A1-C6C321C21DC8}" type="pres">
      <dgm:prSet presAssocID="{FBD0BBF5-6216-4318-BD23-86B74E706270}" presName="parentLeftMargin" presStyleLbl="node1" presStyleIdx="2" presStyleCnt="6"/>
      <dgm:spPr/>
    </dgm:pt>
    <dgm:pt modelId="{13A7E0A8-664D-4E1E-81E9-A36C052C2F3C}" type="pres">
      <dgm:prSet presAssocID="{FBD0BBF5-6216-4318-BD23-86B74E706270}" presName="parentText" presStyleLbl="node1" presStyleIdx="3" presStyleCnt="6">
        <dgm:presLayoutVars>
          <dgm:chMax val="0"/>
          <dgm:bulletEnabled val="1"/>
        </dgm:presLayoutVars>
      </dgm:prSet>
      <dgm:spPr/>
    </dgm:pt>
    <dgm:pt modelId="{2D03CECA-F974-417C-8C95-C4CD3DF0E410}" type="pres">
      <dgm:prSet presAssocID="{FBD0BBF5-6216-4318-BD23-86B74E706270}" presName="negativeSpace" presStyleCnt="0"/>
      <dgm:spPr/>
    </dgm:pt>
    <dgm:pt modelId="{1688DD37-ED39-4FAF-BEA1-F58658EECC3B}" type="pres">
      <dgm:prSet presAssocID="{FBD0BBF5-6216-4318-BD23-86B74E706270}" presName="childText" presStyleLbl="conFgAcc1" presStyleIdx="3" presStyleCnt="6">
        <dgm:presLayoutVars>
          <dgm:bulletEnabled val="1"/>
        </dgm:presLayoutVars>
      </dgm:prSet>
      <dgm:spPr/>
    </dgm:pt>
    <dgm:pt modelId="{50A689D9-24B3-4126-86DC-642A65938DEC}" type="pres">
      <dgm:prSet presAssocID="{F369B045-8D55-4045-8BAC-79B2599C6227}" presName="spaceBetweenRectangles" presStyleCnt="0"/>
      <dgm:spPr/>
    </dgm:pt>
    <dgm:pt modelId="{40FCBFCE-6B80-410B-ABB5-4423BF4CE289}" type="pres">
      <dgm:prSet presAssocID="{62BC400A-0EF7-4E0F-8A3E-008E077AC009}" presName="parentLin" presStyleCnt="0"/>
      <dgm:spPr/>
    </dgm:pt>
    <dgm:pt modelId="{1290253E-CECA-447D-B7F1-FF9B7D1547AC}" type="pres">
      <dgm:prSet presAssocID="{62BC400A-0EF7-4E0F-8A3E-008E077AC009}" presName="parentLeftMargin" presStyleLbl="node1" presStyleIdx="3" presStyleCnt="6"/>
      <dgm:spPr/>
    </dgm:pt>
    <dgm:pt modelId="{6CD6FB52-EB95-4E55-A495-31B089370B86}" type="pres">
      <dgm:prSet presAssocID="{62BC400A-0EF7-4E0F-8A3E-008E077AC009}" presName="parentText" presStyleLbl="node1" presStyleIdx="4" presStyleCnt="6">
        <dgm:presLayoutVars>
          <dgm:chMax val="0"/>
          <dgm:bulletEnabled val="1"/>
        </dgm:presLayoutVars>
      </dgm:prSet>
      <dgm:spPr/>
    </dgm:pt>
    <dgm:pt modelId="{C94D8743-4B0E-40B0-ADC8-F5BB827054B2}" type="pres">
      <dgm:prSet presAssocID="{62BC400A-0EF7-4E0F-8A3E-008E077AC009}" presName="negativeSpace" presStyleCnt="0"/>
      <dgm:spPr/>
    </dgm:pt>
    <dgm:pt modelId="{EB1F6CEA-035C-4835-BDD6-554E83759A0C}" type="pres">
      <dgm:prSet presAssocID="{62BC400A-0EF7-4E0F-8A3E-008E077AC009}" presName="childText" presStyleLbl="conFgAcc1" presStyleIdx="4" presStyleCnt="6">
        <dgm:presLayoutVars>
          <dgm:bulletEnabled val="1"/>
        </dgm:presLayoutVars>
      </dgm:prSet>
      <dgm:spPr/>
    </dgm:pt>
    <dgm:pt modelId="{D64DFBC6-E6CD-45A1-BE69-81929D219355}" type="pres">
      <dgm:prSet presAssocID="{262C9946-3436-43EB-86EF-E1D81C78A5EB}" presName="spaceBetweenRectangles" presStyleCnt="0"/>
      <dgm:spPr/>
    </dgm:pt>
    <dgm:pt modelId="{78974C6F-FA07-4FF8-A9A1-6FCB55010AFC}" type="pres">
      <dgm:prSet presAssocID="{AC8F2D4D-A298-403E-9FF9-8A53891A8909}" presName="parentLin" presStyleCnt="0"/>
      <dgm:spPr/>
    </dgm:pt>
    <dgm:pt modelId="{476CEEB3-41D1-4C60-9913-57B72B864059}" type="pres">
      <dgm:prSet presAssocID="{AC8F2D4D-A298-403E-9FF9-8A53891A8909}" presName="parentLeftMargin" presStyleLbl="node1" presStyleIdx="4" presStyleCnt="6"/>
      <dgm:spPr/>
    </dgm:pt>
    <dgm:pt modelId="{55110B9B-8EC8-48D4-A51D-616EC8FCD59C}" type="pres">
      <dgm:prSet presAssocID="{AC8F2D4D-A298-403E-9FF9-8A53891A8909}" presName="parentText" presStyleLbl="node1" presStyleIdx="5" presStyleCnt="6">
        <dgm:presLayoutVars>
          <dgm:chMax val="0"/>
          <dgm:bulletEnabled val="1"/>
        </dgm:presLayoutVars>
      </dgm:prSet>
      <dgm:spPr/>
    </dgm:pt>
    <dgm:pt modelId="{CE318AF0-20B5-4AE8-905B-6D1132EC19F0}" type="pres">
      <dgm:prSet presAssocID="{AC8F2D4D-A298-403E-9FF9-8A53891A8909}" presName="negativeSpace" presStyleCnt="0"/>
      <dgm:spPr/>
    </dgm:pt>
    <dgm:pt modelId="{C798247C-C1F5-40F2-BC2A-614109B68CC8}" type="pres">
      <dgm:prSet presAssocID="{AC8F2D4D-A298-403E-9FF9-8A53891A8909}" presName="childText" presStyleLbl="conFgAcc1" presStyleIdx="5" presStyleCnt="6">
        <dgm:presLayoutVars>
          <dgm:bulletEnabled val="1"/>
        </dgm:presLayoutVars>
      </dgm:prSet>
      <dgm:spPr/>
    </dgm:pt>
  </dgm:ptLst>
  <dgm:cxnLst>
    <dgm:cxn modelId="{4BB3D914-A1C0-4F93-956A-6C22B3339C79}" type="presOf" srcId="{0D042F08-9B3B-47DE-8811-85880781BDE9}" destId="{52A1C39F-857F-47C2-A6EF-BCDAA29E0CCD}" srcOrd="1" destOrd="0" presId="urn:microsoft.com/office/officeart/2005/8/layout/list1"/>
    <dgm:cxn modelId="{B58B3A1F-5144-44FC-BE9B-0A5C9035A9C1}" srcId="{19832F0B-F186-41B8-8E49-B0B17FE45502}" destId="{2E680719-874D-4ECE-8D2E-3DE0AFBB3C85}" srcOrd="1" destOrd="0" parTransId="{28C18CF7-9EB6-4B0B-A8D0-B868AABF9C30}" sibTransId="{7A6B4E07-AC04-48C9-9229-9BBC2DFFC65F}"/>
    <dgm:cxn modelId="{727DE82F-A09C-437D-96E1-0B7C2EF66ED5}" type="presOf" srcId="{62BC400A-0EF7-4E0F-8A3E-008E077AC009}" destId="{6CD6FB52-EB95-4E55-A495-31B089370B86}" srcOrd="1" destOrd="0" presId="urn:microsoft.com/office/officeart/2005/8/layout/list1"/>
    <dgm:cxn modelId="{88958338-2666-49BB-89F9-0401B96F6FF5}" srcId="{19832F0B-F186-41B8-8E49-B0B17FE45502}" destId="{62BC400A-0EF7-4E0F-8A3E-008E077AC009}" srcOrd="4" destOrd="0" parTransId="{1D09B408-2F62-4C3A-9EBA-723B27B1FED7}" sibTransId="{262C9946-3436-43EB-86EF-E1D81C78A5EB}"/>
    <dgm:cxn modelId="{C4B48544-9161-416C-857F-FCF7F8ECE710}" type="presOf" srcId="{0D042F08-9B3B-47DE-8811-85880781BDE9}" destId="{D34E58D9-C5A7-4983-BBF7-3625E5CCE96F}" srcOrd="0" destOrd="0" presId="urn:microsoft.com/office/officeart/2005/8/layout/list1"/>
    <dgm:cxn modelId="{FABC0151-50D3-44EC-AECC-00A56D69A90C}" type="presOf" srcId="{4AB24A85-787F-4D6C-B56E-54C9D4C15211}" destId="{BB430E39-76F0-482D-A655-F15C9FEC98D8}" srcOrd="1" destOrd="0" presId="urn:microsoft.com/office/officeart/2005/8/layout/list1"/>
    <dgm:cxn modelId="{D9508658-E62F-4EE4-B12D-1632F979748F}" type="presOf" srcId="{62BC400A-0EF7-4E0F-8A3E-008E077AC009}" destId="{1290253E-CECA-447D-B7F1-FF9B7D1547AC}" srcOrd="0" destOrd="0" presId="urn:microsoft.com/office/officeart/2005/8/layout/list1"/>
    <dgm:cxn modelId="{27C83A59-0A8D-47E2-94B6-E6090CE49BC3}" type="presOf" srcId="{2E680719-874D-4ECE-8D2E-3DE0AFBB3C85}" destId="{3F04B06A-78F6-443D-85D3-93334485F785}" srcOrd="0" destOrd="0" presId="urn:microsoft.com/office/officeart/2005/8/layout/list1"/>
    <dgm:cxn modelId="{F88E5E5B-7F0B-4AC0-8D95-664D82B20036}" srcId="{19832F0B-F186-41B8-8E49-B0B17FE45502}" destId="{4AB24A85-787F-4D6C-B56E-54C9D4C15211}" srcOrd="2" destOrd="0" parTransId="{34B668C6-BB8B-46D1-B11D-C40F57B5A956}" sibTransId="{12A4FD8B-FAD0-4AF2-87AF-C4BA06F29CEC}"/>
    <dgm:cxn modelId="{931FD879-9852-429F-B044-919DCB2BD02F}" type="presOf" srcId="{19832F0B-F186-41B8-8E49-B0B17FE45502}" destId="{508C1605-04E5-456E-9863-2E08079BE006}" srcOrd="0" destOrd="0" presId="urn:microsoft.com/office/officeart/2005/8/layout/list1"/>
    <dgm:cxn modelId="{AAC6EB94-823E-4984-B59B-71B62D092C2A}" srcId="{19832F0B-F186-41B8-8E49-B0B17FE45502}" destId="{AC8F2D4D-A298-403E-9FF9-8A53891A8909}" srcOrd="5" destOrd="0" parTransId="{D809C489-F5AC-43B6-90B5-D1921D9615FD}" sibTransId="{7DA314F4-0CEC-4155-9B21-9A08B7B37CF6}"/>
    <dgm:cxn modelId="{DBEE0B99-D2E4-440F-8DD0-0075C4A11112}" srcId="{19832F0B-F186-41B8-8E49-B0B17FE45502}" destId="{FBD0BBF5-6216-4318-BD23-86B74E706270}" srcOrd="3" destOrd="0" parTransId="{A289BF52-1E0F-449B-A14E-08AE553A2022}" sibTransId="{F369B045-8D55-4045-8BAC-79B2599C6227}"/>
    <dgm:cxn modelId="{9537299E-4199-428B-81AD-DD1C418D8867}" type="presOf" srcId="{FBD0BBF5-6216-4318-BD23-86B74E706270}" destId="{ED30882F-2C55-47BF-93A1-C6C321C21DC8}" srcOrd="0" destOrd="0" presId="urn:microsoft.com/office/officeart/2005/8/layout/list1"/>
    <dgm:cxn modelId="{3A7A85A2-5732-4ADE-AC06-89BA27B475A3}" type="presOf" srcId="{AC8F2D4D-A298-403E-9FF9-8A53891A8909}" destId="{476CEEB3-41D1-4C60-9913-57B72B864059}" srcOrd="0" destOrd="0" presId="urn:microsoft.com/office/officeart/2005/8/layout/list1"/>
    <dgm:cxn modelId="{A5AAF5A4-AA50-4E0A-8182-30553F6DFE09}" type="presOf" srcId="{AC8F2D4D-A298-403E-9FF9-8A53891A8909}" destId="{55110B9B-8EC8-48D4-A51D-616EC8FCD59C}" srcOrd="1" destOrd="0" presId="urn:microsoft.com/office/officeart/2005/8/layout/list1"/>
    <dgm:cxn modelId="{3FE13FBF-C2E5-4C67-B7A1-E5749A0BD84E}" srcId="{19832F0B-F186-41B8-8E49-B0B17FE45502}" destId="{0D042F08-9B3B-47DE-8811-85880781BDE9}" srcOrd="0" destOrd="0" parTransId="{F7587BAB-8357-4C2E-9415-E57DE0B036AD}" sibTransId="{E0341DA2-3772-40CB-8E1C-792A06AF36B1}"/>
    <dgm:cxn modelId="{D9504EEB-8A62-41D0-9E5F-805F9C0F793D}" type="presOf" srcId="{4AB24A85-787F-4D6C-B56E-54C9D4C15211}" destId="{E3305C57-3429-4066-9970-94937F176A94}" srcOrd="0" destOrd="0" presId="urn:microsoft.com/office/officeart/2005/8/layout/list1"/>
    <dgm:cxn modelId="{C7F4EEED-2985-416C-BD00-0B86455327E8}" type="presOf" srcId="{2E680719-874D-4ECE-8D2E-3DE0AFBB3C85}" destId="{B1A4C084-0986-450C-9486-6F763FFDB584}" srcOrd="1" destOrd="0" presId="urn:microsoft.com/office/officeart/2005/8/layout/list1"/>
    <dgm:cxn modelId="{F51B25EE-57AF-4D32-B452-F03EDEA8367F}" type="presOf" srcId="{FBD0BBF5-6216-4318-BD23-86B74E706270}" destId="{13A7E0A8-664D-4E1E-81E9-A36C052C2F3C}" srcOrd="1" destOrd="0" presId="urn:microsoft.com/office/officeart/2005/8/layout/list1"/>
    <dgm:cxn modelId="{DFE20B53-C624-49D3-8101-E0AB6C48B825}" type="presParOf" srcId="{508C1605-04E5-456E-9863-2E08079BE006}" destId="{8D193B38-1F4E-4CCC-85BD-AAF6C611E156}" srcOrd="0" destOrd="0" presId="urn:microsoft.com/office/officeart/2005/8/layout/list1"/>
    <dgm:cxn modelId="{15786738-DD14-4840-B516-4EF65295F14C}" type="presParOf" srcId="{8D193B38-1F4E-4CCC-85BD-AAF6C611E156}" destId="{D34E58D9-C5A7-4983-BBF7-3625E5CCE96F}" srcOrd="0" destOrd="0" presId="urn:microsoft.com/office/officeart/2005/8/layout/list1"/>
    <dgm:cxn modelId="{F94CD763-B480-4405-9A5E-5F5DD6CDCDBA}" type="presParOf" srcId="{8D193B38-1F4E-4CCC-85BD-AAF6C611E156}" destId="{52A1C39F-857F-47C2-A6EF-BCDAA29E0CCD}" srcOrd="1" destOrd="0" presId="urn:microsoft.com/office/officeart/2005/8/layout/list1"/>
    <dgm:cxn modelId="{30EFFB53-6C99-4A52-802C-FA5973D70F0C}" type="presParOf" srcId="{508C1605-04E5-456E-9863-2E08079BE006}" destId="{4F1E61E3-D866-4FD9-9EE5-5F542CEA984D}" srcOrd="1" destOrd="0" presId="urn:microsoft.com/office/officeart/2005/8/layout/list1"/>
    <dgm:cxn modelId="{64A9EBFD-BBC7-4DF6-9FD8-3D805ACC86AA}" type="presParOf" srcId="{508C1605-04E5-456E-9863-2E08079BE006}" destId="{F370DDD4-BF7C-4C1A-B71A-8CADCFA86E8B}" srcOrd="2" destOrd="0" presId="urn:microsoft.com/office/officeart/2005/8/layout/list1"/>
    <dgm:cxn modelId="{53339554-72A4-4AB5-931C-F4CD9EB55570}" type="presParOf" srcId="{508C1605-04E5-456E-9863-2E08079BE006}" destId="{3E29FB1B-BECE-469D-9930-9139ECBF9328}" srcOrd="3" destOrd="0" presId="urn:microsoft.com/office/officeart/2005/8/layout/list1"/>
    <dgm:cxn modelId="{3EEFCC7C-D17D-4A69-A636-2280B96C6003}" type="presParOf" srcId="{508C1605-04E5-456E-9863-2E08079BE006}" destId="{FB7CE098-98C5-45D4-A04D-1E19D40F8EE2}" srcOrd="4" destOrd="0" presId="urn:microsoft.com/office/officeart/2005/8/layout/list1"/>
    <dgm:cxn modelId="{33D0AE57-A96E-4ED9-8E65-996926EE5E84}" type="presParOf" srcId="{FB7CE098-98C5-45D4-A04D-1E19D40F8EE2}" destId="{3F04B06A-78F6-443D-85D3-93334485F785}" srcOrd="0" destOrd="0" presId="urn:microsoft.com/office/officeart/2005/8/layout/list1"/>
    <dgm:cxn modelId="{7074DC20-BF0C-4D2B-8657-DF1802EE8778}" type="presParOf" srcId="{FB7CE098-98C5-45D4-A04D-1E19D40F8EE2}" destId="{B1A4C084-0986-450C-9486-6F763FFDB584}" srcOrd="1" destOrd="0" presId="urn:microsoft.com/office/officeart/2005/8/layout/list1"/>
    <dgm:cxn modelId="{E8270C0F-76B1-4B37-98A6-8CF7C312D885}" type="presParOf" srcId="{508C1605-04E5-456E-9863-2E08079BE006}" destId="{FA2A66A6-CFA9-44D0-BA5F-D62A1B6A849F}" srcOrd="5" destOrd="0" presId="urn:microsoft.com/office/officeart/2005/8/layout/list1"/>
    <dgm:cxn modelId="{E780436E-1483-49AD-A630-97C8BC81D8D4}" type="presParOf" srcId="{508C1605-04E5-456E-9863-2E08079BE006}" destId="{A21CAEBA-947D-4E9F-966A-DCDFE9FCD0BC}" srcOrd="6" destOrd="0" presId="urn:microsoft.com/office/officeart/2005/8/layout/list1"/>
    <dgm:cxn modelId="{D6607221-BF65-491C-A129-4125A1D2E413}" type="presParOf" srcId="{508C1605-04E5-456E-9863-2E08079BE006}" destId="{021A186C-6BB5-4526-BD68-6BD9CB1DC439}" srcOrd="7" destOrd="0" presId="urn:microsoft.com/office/officeart/2005/8/layout/list1"/>
    <dgm:cxn modelId="{16921481-F9BD-47E8-A26B-5356433FE20A}" type="presParOf" srcId="{508C1605-04E5-456E-9863-2E08079BE006}" destId="{37A9289D-470A-451F-9832-54836BC39620}" srcOrd="8" destOrd="0" presId="urn:microsoft.com/office/officeart/2005/8/layout/list1"/>
    <dgm:cxn modelId="{EEE00921-A11E-456C-9AE8-C52E1C0FBE69}" type="presParOf" srcId="{37A9289D-470A-451F-9832-54836BC39620}" destId="{E3305C57-3429-4066-9970-94937F176A94}" srcOrd="0" destOrd="0" presId="urn:microsoft.com/office/officeart/2005/8/layout/list1"/>
    <dgm:cxn modelId="{157307BA-F856-4F12-BCA8-E8814D19BC17}" type="presParOf" srcId="{37A9289D-470A-451F-9832-54836BC39620}" destId="{BB430E39-76F0-482D-A655-F15C9FEC98D8}" srcOrd="1" destOrd="0" presId="urn:microsoft.com/office/officeart/2005/8/layout/list1"/>
    <dgm:cxn modelId="{FBB1F8EB-566A-4205-B6F1-19A6F83574B8}" type="presParOf" srcId="{508C1605-04E5-456E-9863-2E08079BE006}" destId="{3C686BC2-7B06-4963-B555-5A0B90BBBFFF}" srcOrd="9" destOrd="0" presId="urn:microsoft.com/office/officeart/2005/8/layout/list1"/>
    <dgm:cxn modelId="{149DD30B-B658-4D33-8D79-EFE9C9146BD9}" type="presParOf" srcId="{508C1605-04E5-456E-9863-2E08079BE006}" destId="{B424A1B1-B1FD-41D4-B919-112B47347192}" srcOrd="10" destOrd="0" presId="urn:microsoft.com/office/officeart/2005/8/layout/list1"/>
    <dgm:cxn modelId="{3BF7EBDE-327C-431B-AF82-6F06FE1BBAEC}" type="presParOf" srcId="{508C1605-04E5-456E-9863-2E08079BE006}" destId="{405B7473-45FE-4C2D-9335-38A1F649C9A9}" srcOrd="11" destOrd="0" presId="urn:microsoft.com/office/officeart/2005/8/layout/list1"/>
    <dgm:cxn modelId="{62C8ED94-8DE5-44C6-8DFF-A0D9D132B8E1}" type="presParOf" srcId="{508C1605-04E5-456E-9863-2E08079BE006}" destId="{37BD9982-B49A-44E1-9A1D-96E7F649D329}" srcOrd="12" destOrd="0" presId="urn:microsoft.com/office/officeart/2005/8/layout/list1"/>
    <dgm:cxn modelId="{0A44DF49-26D7-4FFD-80E7-F9E28281F1F1}" type="presParOf" srcId="{37BD9982-B49A-44E1-9A1D-96E7F649D329}" destId="{ED30882F-2C55-47BF-93A1-C6C321C21DC8}" srcOrd="0" destOrd="0" presId="urn:microsoft.com/office/officeart/2005/8/layout/list1"/>
    <dgm:cxn modelId="{7DDBA057-760C-4FED-9E69-A5B3E1C23CD7}" type="presParOf" srcId="{37BD9982-B49A-44E1-9A1D-96E7F649D329}" destId="{13A7E0A8-664D-4E1E-81E9-A36C052C2F3C}" srcOrd="1" destOrd="0" presId="urn:microsoft.com/office/officeart/2005/8/layout/list1"/>
    <dgm:cxn modelId="{F7F288D1-D9FF-453E-92B8-3831E646E039}" type="presParOf" srcId="{508C1605-04E5-456E-9863-2E08079BE006}" destId="{2D03CECA-F974-417C-8C95-C4CD3DF0E410}" srcOrd="13" destOrd="0" presId="urn:microsoft.com/office/officeart/2005/8/layout/list1"/>
    <dgm:cxn modelId="{4F1985EA-F25A-47E6-88CD-0D02D704B3F6}" type="presParOf" srcId="{508C1605-04E5-456E-9863-2E08079BE006}" destId="{1688DD37-ED39-4FAF-BEA1-F58658EECC3B}" srcOrd="14" destOrd="0" presId="urn:microsoft.com/office/officeart/2005/8/layout/list1"/>
    <dgm:cxn modelId="{A61342C8-4AAD-4375-9148-5A434A265C09}" type="presParOf" srcId="{508C1605-04E5-456E-9863-2E08079BE006}" destId="{50A689D9-24B3-4126-86DC-642A65938DEC}" srcOrd="15" destOrd="0" presId="urn:microsoft.com/office/officeart/2005/8/layout/list1"/>
    <dgm:cxn modelId="{08D1AC9C-D347-4A8F-966F-068DD3D5B880}" type="presParOf" srcId="{508C1605-04E5-456E-9863-2E08079BE006}" destId="{40FCBFCE-6B80-410B-ABB5-4423BF4CE289}" srcOrd="16" destOrd="0" presId="urn:microsoft.com/office/officeart/2005/8/layout/list1"/>
    <dgm:cxn modelId="{57FA2F69-B7C5-4AE8-911C-AF5CE8C99F34}" type="presParOf" srcId="{40FCBFCE-6B80-410B-ABB5-4423BF4CE289}" destId="{1290253E-CECA-447D-B7F1-FF9B7D1547AC}" srcOrd="0" destOrd="0" presId="urn:microsoft.com/office/officeart/2005/8/layout/list1"/>
    <dgm:cxn modelId="{F5E3AD2D-4A05-4A0E-B0D3-91767E4ED9AD}" type="presParOf" srcId="{40FCBFCE-6B80-410B-ABB5-4423BF4CE289}" destId="{6CD6FB52-EB95-4E55-A495-31B089370B86}" srcOrd="1" destOrd="0" presId="urn:microsoft.com/office/officeart/2005/8/layout/list1"/>
    <dgm:cxn modelId="{C974A3D5-80E5-49D8-B42C-C6CA146DA3B8}" type="presParOf" srcId="{508C1605-04E5-456E-9863-2E08079BE006}" destId="{C94D8743-4B0E-40B0-ADC8-F5BB827054B2}" srcOrd="17" destOrd="0" presId="urn:microsoft.com/office/officeart/2005/8/layout/list1"/>
    <dgm:cxn modelId="{C135C157-F7D7-458B-8065-8C0C158D6B81}" type="presParOf" srcId="{508C1605-04E5-456E-9863-2E08079BE006}" destId="{EB1F6CEA-035C-4835-BDD6-554E83759A0C}" srcOrd="18" destOrd="0" presId="urn:microsoft.com/office/officeart/2005/8/layout/list1"/>
    <dgm:cxn modelId="{E17A99AC-2970-44F9-AD13-645A270BF275}" type="presParOf" srcId="{508C1605-04E5-456E-9863-2E08079BE006}" destId="{D64DFBC6-E6CD-45A1-BE69-81929D219355}" srcOrd="19" destOrd="0" presId="urn:microsoft.com/office/officeart/2005/8/layout/list1"/>
    <dgm:cxn modelId="{2613A837-28FB-42C1-8AFC-DEDA2D6D032D}" type="presParOf" srcId="{508C1605-04E5-456E-9863-2E08079BE006}" destId="{78974C6F-FA07-4FF8-A9A1-6FCB55010AFC}" srcOrd="20" destOrd="0" presId="urn:microsoft.com/office/officeart/2005/8/layout/list1"/>
    <dgm:cxn modelId="{C22D48DA-F723-487F-9802-92777D650E54}" type="presParOf" srcId="{78974C6F-FA07-4FF8-A9A1-6FCB55010AFC}" destId="{476CEEB3-41D1-4C60-9913-57B72B864059}" srcOrd="0" destOrd="0" presId="urn:microsoft.com/office/officeart/2005/8/layout/list1"/>
    <dgm:cxn modelId="{9CA6D5D7-5016-4787-AFFA-7C92C7578D9F}" type="presParOf" srcId="{78974C6F-FA07-4FF8-A9A1-6FCB55010AFC}" destId="{55110B9B-8EC8-48D4-A51D-616EC8FCD59C}" srcOrd="1" destOrd="0" presId="urn:microsoft.com/office/officeart/2005/8/layout/list1"/>
    <dgm:cxn modelId="{2935FDF6-B86E-40A3-B1D4-4C18D333C827}" type="presParOf" srcId="{508C1605-04E5-456E-9863-2E08079BE006}" destId="{CE318AF0-20B5-4AE8-905B-6D1132EC19F0}" srcOrd="21" destOrd="0" presId="urn:microsoft.com/office/officeart/2005/8/layout/list1"/>
    <dgm:cxn modelId="{889EA397-B447-4165-A6F9-C1A3687C3452}" type="presParOf" srcId="{508C1605-04E5-456E-9863-2E08079BE006}" destId="{C798247C-C1F5-40F2-BC2A-614109B68CC8}"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31192B-F272-4339-8EA6-CAA3841E4F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9A6FDEA9-B6FF-4ABE-ADCF-8763227426A3}">
      <dgm:prSet phldrT="[Text]"/>
      <dgm:spPr/>
      <dgm:t>
        <a:bodyPr/>
        <a:lstStyle/>
        <a:p>
          <a:r>
            <a:rPr lang="en-US" dirty="0"/>
            <a:t>Cloud Connectivity</a:t>
          </a:r>
        </a:p>
      </dgm:t>
    </dgm:pt>
    <dgm:pt modelId="{66EE0C65-8174-42FC-8114-FB92467AC44B}" type="parTrans" cxnId="{FA8B7EA8-9F0F-4AD3-8BE7-2E9E2A8F2AC0}">
      <dgm:prSet/>
      <dgm:spPr/>
      <dgm:t>
        <a:bodyPr/>
        <a:lstStyle/>
        <a:p>
          <a:endParaRPr lang="en-US"/>
        </a:p>
      </dgm:t>
    </dgm:pt>
    <dgm:pt modelId="{1F8F979A-1FD1-4410-96E7-D003E410B79E}" type="sibTrans" cxnId="{FA8B7EA8-9F0F-4AD3-8BE7-2E9E2A8F2AC0}">
      <dgm:prSet/>
      <dgm:spPr/>
      <dgm:t>
        <a:bodyPr/>
        <a:lstStyle/>
        <a:p>
          <a:endParaRPr lang="en-US"/>
        </a:p>
      </dgm:t>
    </dgm:pt>
    <dgm:pt modelId="{658D5BEF-F584-4D52-91D6-ABBC67E24406}">
      <dgm:prSet/>
      <dgm:spPr/>
      <dgm:t>
        <a:bodyPr/>
        <a:lstStyle/>
        <a:p>
          <a:r>
            <a:rPr lang="en-US"/>
            <a:t>Virtual Private Networks (VPNs)</a:t>
          </a:r>
        </a:p>
      </dgm:t>
    </dgm:pt>
    <dgm:pt modelId="{F434ACE7-4144-4777-9721-C46BC4BC6B06}" type="parTrans" cxnId="{747E25F6-205F-4E00-A529-C1AEDCCF24D4}">
      <dgm:prSet/>
      <dgm:spPr/>
      <dgm:t>
        <a:bodyPr/>
        <a:lstStyle/>
        <a:p>
          <a:endParaRPr lang="en-US"/>
        </a:p>
      </dgm:t>
    </dgm:pt>
    <dgm:pt modelId="{286E8F5D-B1BC-47B1-9C3A-0FB325E90358}" type="sibTrans" cxnId="{747E25F6-205F-4E00-A529-C1AEDCCF24D4}">
      <dgm:prSet/>
      <dgm:spPr/>
      <dgm:t>
        <a:bodyPr/>
        <a:lstStyle/>
        <a:p>
          <a:endParaRPr lang="en-US"/>
        </a:p>
      </dgm:t>
    </dgm:pt>
    <dgm:pt modelId="{3BA1AC33-3C18-438F-9D6F-3C0DBD4D101A}">
      <dgm:prSet/>
      <dgm:spPr/>
      <dgm:t>
        <a:bodyPr/>
        <a:lstStyle/>
        <a:p>
          <a:r>
            <a:rPr lang="en-US"/>
            <a:t>Peer-to-Peer (P2P) Networks</a:t>
          </a:r>
        </a:p>
      </dgm:t>
    </dgm:pt>
    <dgm:pt modelId="{3C9021B5-83E2-41C5-AC90-727C38072A71}" type="parTrans" cxnId="{2E4A31E5-682D-4711-AA84-58EABCFC5D37}">
      <dgm:prSet/>
      <dgm:spPr/>
      <dgm:t>
        <a:bodyPr/>
        <a:lstStyle/>
        <a:p>
          <a:endParaRPr lang="en-US"/>
        </a:p>
      </dgm:t>
    </dgm:pt>
    <dgm:pt modelId="{8D08FB0E-2B0D-4B8C-93B8-ABFAA24AC842}" type="sibTrans" cxnId="{2E4A31E5-682D-4711-AA84-58EABCFC5D37}">
      <dgm:prSet/>
      <dgm:spPr/>
      <dgm:t>
        <a:bodyPr/>
        <a:lstStyle/>
        <a:p>
          <a:endParaRPr lang="en-US"/>
        </a:p>
      </dgm:t>
    </dgm:pt>
    <dgm:pt modelId="{D4D91769-860B-4519-A52C-321CD0D0E3BD}">
      <dgm:prSet/>
      <dgm:spPr/>
      <dgm:t>
        <a:bodyPr/>
        <a:lstStyle/>
        <a:p>
          <a:r>
            <a:rPr lang="en-US"/>
            <a:t>Ethernet and Fiber Optics</a:t>
          </a:r>
        </a:p>
      </dgm:t>
    </dgm:pt>
    <dgm:pt modelId="{2EE7E1A2-6B47-458F-9DA0-CD9304DCE9BF}" type="parTrans" cxnId="{2C8AEFDC-DAFD-4010-BB55-D9D79C67D210}">
      <dgm:prSet/>
      <dgm:spPr/>
      <dgm:t>
        <a:bodyPr/>
        <a:lstStyle/>
        <a:p>
          <a:endParaRPr lang="en-US"/>
        </a:p>
      </dgm:t>
    </dgm:pt>
    <dgm:pt modelId="{7CA6FF5E-E810-4F4F-9C69-76712B461378}" type="sibTrans" cxnId="{2C8AEFDC-DAFD-4010-BB55-D9D79C67D210}">
      <dgm:prSet/>
      <dgm:spPr/>
      <dgm:t>
        <a:bodyPr/>
        <a:lstStyle/>
        <a:p>
          <a:endParaRPr lang="en-US"/>
        </a:p>
      </dgm:t>
    </dgm:pt>
    <dgm:pt modelId="{1EC61CF7-28FC-4BE3-9462-88E1E6446D38}">
      <dgm:prSet/>
      <dgm:spPr/>
      <dgm:t>
        <a:bodyPr/>
        <a:lstStyle/>
        <a:p>
          <a:r>
            <a:rPr lang="en-US"/>
            <a:t>Wireless Mesh Networks</a:t>
          </a:r>
        </a:p>
      </dgm:t>
    </dgm:pt>
    <dgm:pt modelId="{CB78352C-ED36-41FD-8BE0-BB707EA942F7}" type="parTrans" cxnId="{DD969883-385B-437B-81FF-91C48ADBBBC1}">
      <dgm:prSet/>
      <dgm:spPr/>
      <dgm:t>
        <a:bodyPr/>
        <a:lstStyle/>
        <a:p>
          <a:endParaRPr lang="en-US"/>
        </a:p>
      </dgm:t>
    </dgm:pt>
    <dgm:pt modelId="{00090CF5-2C73-4B48-A54F-DA16F49B0A2A}" type="sibTrans" cxnId="{DD969883-385B-437B-81FF-91C48ADBBBC1}">
      <dgm:prSet/>
      <dgm:spPr/>
      <dgm:t>
        <a:bodyPr/>
        <a:lstStyle/>
        <a:p>
          <a:endParaRPr lang="en-US"/>
        </a:p>
      </dgm:t>
    </dgm:pt>
    <dgm:pt modelId="{15C88EFD-C8AF-4596-8975-FB762CFB8D75}" type="pres">
      <dgm:prSet presAssocID="{CD31192B-F272-4339-8EA6-CAA3841E4FF6}" presName="linear" presStyleCnt="0">
        <dgm:presLayoutVars>
          <dgm:dir/>
          <dgm:animLvl val="lvl"/>
          <dgm:resizeHandles val="exact"/>
        </dgm:presLayoutVars>
      </dgm:prSet>
      <dgm:spPr/>
    </dgm:pt>
    <dgm:pt modelId="{AD82D438-FDC5-40FA-9A11-49B7B5655926}" type="pres">
      <dgm:prSet presAssocID="{9A6FDEA9-B6FF-4ABE-ADCF-8763227426A3}" presName="parentLin" presStyleCnt="0"/>
      <dgm:spPr/>
    </dgm:pt>
    <dgm:pt modelId="{A58AE7CB-EC2D-429E-9259-301EF6DB3F12}" type="pres">
      <dgm:prSet presAssocID="{9A6FDEA9-B6FF-4ABE-ADCF-8763227426A3}" presName="parentLeftMargin" presStyleLbl="node1" presStyleIdx="0" presStyleCnt="5"/>
      <dgm:spPr/>
    </dgm:pt>
    <dgm:pt modelId="{704D386E-004E-4B0E-A5DA-76F054734576}" type="pres">
      <dgm:prSet presAssocID="{9A6FDEA9-B6FF-4ABE-ADCF-8763227426A3}" presName="parentText" presStyleLbl="node1" presStyleIdx="0" presStyleCnt="5">
        <dgm:presLayoutVars>
          <dgm:chMax val="0"/>
          <dgm:bulletEnabled val="1"/>
        </dgm:presLayoutVars>
      </dgm:prSet>
      <dgm:spPr/>
    </dgm:pt>
    <dgm:pt modelId="{EB357FB6-63D3-4664-A9EB-DA2AF1FF4236}" type="pres">
      <dgm:prSet presAssocID="{9A6FDEA9-B6FF-4ABE-ADCF-8763227426A3}" presName="negativeSpace" presStyleCnt="0"/>
      <dgm:spPr/>
    </dgm:pt>
    <dgm:pt modelId="{20A811B0-1663-4EDA-AAC6-8138FFBCCED3}" type="pres">
      <dgm:prSet presAssocID="{9A6FDEA9-B6FF-4ABE-ADCF-8763227426A3}" presName="childText" presStyleLbl="conFgAcc1" presStyleIdx="0" presStyleCnt="5">
        <dgm:presLayoutVars>
          <dgm:bulletEnabled val="1"/>
        </dgm:presLayoutVars>
      </dgm:prSet>
      <dgm:spPr/>
    </dgm:pt>
    <dgm:pt modelId="{62848157-D1B9-4E75-8FDC-618141B4DE2A}" type="pres">
      <dgm:prSet presAssocID="{1F8F979A-1FD1-4410-96E7-D003E410B79E}" presName="spaceBetweenRectangles" presStyleCnt="0"/>
      <dgm:spPr/>
    </dgm:pt>
    <dgm:pt modelId="{C3C6A409-0995-40FD-A7C1-C702FA9C1833}" type="pres">
      <dgm:prSet presAssocID="{658D5BEF-F584-4D52-91D6-ABBC67E24406}" presName="parentLin" presStyleCnt="0"/>
      <dgm:spPr/>
    </dgm:pt>
    <dgm:pt modelId="{5C79CC27-6AEF-4662-B4A4-10DF4BA5EBB7}" type="pres">
      <dgm:prSet presAssocID="{658D5BEF-F584-4D52-91D6-ABBC67E24406}" presName="parentLeftMargin" presStyleLbl="node1" presStyleIdx="0" presStyleCnt="5"/>
      <dgm:spPr/>
    </dgm:pt>
    <dgm:pt modelId="{13EFCD16-92DA-4B99-8E76-7ACBC4F44AA0}" type="pres">
      <dgm:prSet presAssocID="{658D5BEF-F584-4D52-91D6-ABBC67E24406}" presName="parentText" presStyleLbl="node1" presStyleIdx="1" presStyleCnt="5">
        <dgm:presLayoutVars>
          <dgm:chMax val="0"/>
          <dgm:bulletEnabled val="1"/>
        </dgm:presLayoutVars>
      </dgm:prSet>
      <dgm:spPr/>
    </dgm:pt>
    <dgm:pt modelId="{4F042D7E-BE84-41A9-90FB-129935A3A389}" type="pres">
      <dgm:prSet presAssocID="{658D5BEF-F584-4D52-91D6-ABBC67E24406}" presName="negativeSpace" presStyleCnt="0"/>
      <dgm:spPr/>
    </dgm:pt>
    <dgm:pt modelId="{23D0556D-B8EE-43EB-B434-17626AFEF6C1}" type="pres">
      <dgm:prSet presAssocID="{658D5BEF-F584-4D52-91D6-ABBC67E24406}" presName="childText" presStyleLbl="conFgAcc1" presStyleIdx="1" presStyleCnt="5">
        <dgm:presLayoutVars>
          <dgm:bulletEnabled val="1"/>
        </dgm:presLayoutVars>
      </dgm:prSet>
      <dgm:spPr/>
    </dgm:pt>
    <dgm:pt modelId="{4A3EA61A-12AB-4435-B164-5BD28D22AD1D}" type="pres">
      <dgm:prSet presAssocID="{286E8F5D-B1BC-47B1-9C3A-0FB325E90358}" presName="spaceBetweenRectangles" presStyleCnt="0"/>
      <dgm:spPr/>
    </dgm:pt>
    <dgm:pt modelId="{178196BF-70BD-4FA3-A0E4-E1E867C16454}" type="pres">
      <dgm:prSet presAssocID="{3BA1AC33-3C18-438F-9D6F-3C0DBD4D101A}" presName="parentLin" presStyleCnt="0"/>
      <dgm:spPr/>
    </dgm:pt>
    <dgm:pt modelId="{94596132-00B7-436B-8B7E-711DC8A950DD}" type="pres">
      <dgm:prSet presAssocID="{3BA1AC33-3C18-438F-9D6F-3C0DBD4D101A}" presName="parentLeftMargin" presStyleLbl="node1" presStyleIdx="1" presStyleCnt="5"/>
      <dgm:spPr/>
    </dgm:pt>
    <dgm:pt modelId="{56426E26-B98C-400D-85A6-AF42D934D761}" type="pres">
      <dgm:prSet presAssocID="{3BA1AC33-3C18-438F-9D6F-3C0DBD4D101A}" presName="parentText" presStyleLbl="node1" presStyleIdx="2" presStyleCnt="5">
        <dgm:presLayoutVars>
          <dgm:chMax val="0"/>
          <dgm:bulletEnabled val="1"/>
        </dgm:presLayoutVars>
      </dgm:prSet>
      <dgm:spPr/>
    </dgm:pt>
    <dgm:pt modelId="{3B8A1AA3-699D-4293-AF9F-0211DE737A2A}" type="pres">
      <dgm:prSet presAssocID="{3BA1AC33-3C18-438F-9D6F-3C0DBD4D101A}" presName="negativeSpace" presStyleCnt="0"/>
      <dgm:spPr/>
    </dgm:pt>
    <dgm:pt modelId="{F336EAE4-3E3E-4CE7-BCAD-85B981C3F496}" type="pres">
      <dgm:prSet presAssocID="{3BA1AC33-3C18-438F-9D6F-3C0DBD4D101A}" presName="childText" presStyleLbl="conFgAcc1" presStyleIdx="2" presStyleCnt="5">
        <dgm:presLayoutVars>
          <dgm:bulletEnabled val="1"/>
        </dgm:presLayoutVars>
      </dgm:prSet>
      <dgm:spPr/>
    </dgm:pt>
    <dgm:pt modelId="{5F0ED90E-ADFB-49FA-BF09-68DCF86B6C22}" type="pres">
      <dgm:prSet presAssocID="{8D08FB0E-2B0D-4B8C-93B8-ABFAA24AC842}" presName="spaceBetweenRectangles" presStyleCnt="0"/>
      <dgm:spPr/>
    </dgm:pt>
    <dgm:pt modelId="{E0124FD0-FB65-4749-A520-9ECCCC5AF5D0}" type="pres">
      <dgm:prSet presAssocID="{D4D91769-860B-4519-A52C-321CD0D0E3BD}" presName="parentLin" presStyleCnt="0"/>
      <dgm:spPr/>
    </dgm:pt>
    <dgm:pt modelId="{4AE3300B-E4B5-498D-B790-B3BC92E4BF77}" type="pres">
      <dgm:prSet presAssocID="{D4D91769-860B-4519-A52C-321CD0D0E3BD}" presName="parentLeftMargin" presStyleLbl="node1" presStyleIdx="2" presStyleCnt="5"/>
      <dgm:spPr/>
    </dgm:pt>
    <dgm:pt modelId="{6C40F924-6111-460F-A785-5D177CFCD508}" type="pres">
      <dgm:prSet presAssocID="{D4D91769-860B-4519-A52C-321CD0D0E3BD}" presName="parentText" presStyleLbl="node1" presStyleIdx="3" presStyleCnt="5">
        <dgm:presLayoutVars>
          <dgm:chMax val="0"/>
          <dgm:bulletEnabled val="1"/>
        </dgm:presLayoutVars>
      </dgm:prSet>
      <dgm:spPr/>
    </dgm:pt>
    <dgm:pt modelId="{C4F953CE-4E3B-4419-8C5C-981F641D535F}" type="pres">
      <dgm:prSet presAssocID="{D4D91769-860B-4519-A52C-321CD0D0E3BD}" presName="negativeSpace" presStyleCnt="0"/>
      <dgm:spPr/>
    </dgm:pt>
    <dgm:pt modelId="{E3AD9E53-6413-4027-9E50-535612210F37}" type="pres">
      <dgm:prSet presAssocID="{D4D91769-860B-4519-A52C-321CD0D0E3BD}" presName="childText" presStyleLbl="conFgAcc1" presStyleIdx="3" presStyleCnt="5">
        <dgm:presLayoutVars>
          <dgm:bulletEnabled val="1"/>
        </dgm:presLayoutVars>
      </dgm:prSet>
      <dgm:spPr/>
    </dgm:pt>
    <dgm:pt modelId="{C54314CF-5373-4B46-BED5-9D1FE51B15BC}" type="pres">
      <dgm:prSet presAssocID="{7CA6FF5E-E810-4F4F-9C69-76712B461378}" presName="spaceBetweenRectangles" presStyleCnt="0"/>
      <dgm:spPr/>
    </dgm:pt>
    <dgm:pt modelId="{8F815916-4A91-46D0-9160-6DC1078A8469}" type="pres">
      <dgm:prSet presAssocID="{1EC61CF7-28FC-4BE3-9462-88E1E6446D38}" presName="parentLin" presStyleCnt="0"/>
      <dgm:spPr/>
    </dgm:pt>
    <dgm:pt modelId="{0653FDAA-4B80-4474-8A31-3FD2EA6D1080}" type="pres">
      <dgm:prSet presAssocID="{1EC61CF7-28FC-4BE3-9462-88E1E6446D38}" presName="parentLeftMargin" presStyleLbl="node1" presStyleIdx="3" presStyleCnt="5"/>
      <dgm:spPr/>
    </dgm:pt>
    <dgm:pt modelId="{F80DACF7-5C53-407B-A542-8379CE2AD964}" type="pres">
      <dgm:prSet presAssocID="{1EC61CF7-28FC-4BE3-9462-88E1E6446D38}" presName="parentText" presStyleLbl="node1" presStyleIdx="4" presStyleCnt="5">
        <dgm:presLayoutVars>
          <dgm:chMax val="0"/>
          <dgm:bulletEnabled val="1"/>
        </dgm:presLayoutVars>
      </dgm:prSet>
      <dgm:spPr/>
    </dgm:pt>
    <dgm:pt modelId="{D7E5375E-4DA0-48F8-8443-B6014B4AEBFE}" type="pres">
      <dgm:prSet presAssocID="{1EC61CF7-28FC-4BE3-9462-88E1E6446D38}" presName="negativeSpace" presStyleCnt="0"/>
      <dgm:spPr/>
    </dgm:pt>
    <dgm:pt modelId="{0FB1CA2B-3E98-49C7-9739-35DF04659A81}" type="pres">
      <dgm:prSet presAssocID="{1EC61CF7-28FC-4BE3-9462-88E1E6446D38}" presName="childText" presStyleLbl="conFgAcc1" presStyleIdx="4" presStyleCnt="5">
        <dgm:presLayoutVars>
          <dgm:bulletEnabled val="1"/>
        </dgm:presLayoutVars>
      </dgm:prSet>
      <dgm:spPr/>
    </dgm:pt>
  </dgm:ptLst>
  <dgm:cxnLst>
    <dgm:cxn modelId="{2A7EED00-5C80-467E-9A6D-780FF7A387F3}" type="presOf" srcId="{3BA1AC33-3C18-438F-9D6F-3C0DBD4D101A}" destId="{56426E26-B98C-400D-85A6-AF42D934D761}" srcOrd="1" destOrd="0" presId="urn:microsoft.com/office/officeart/2005/8/layout/list1"/>
    <dgm:cxn modelId="{7C5E5305-90BB-4DA2-9846-92D5253B41B1}" type="presOf" srcId="{1EC61CF7-28FC-4BE3-9462-88E1E6446D38}" destId="{F80DACF7-5C53-407B-A542-8379CE2AD964}" srcOrd="1" destOrd="0" presId="urn:microsoft.com/office/officeart/2005/8/layout/list1"/>
    <dgm:cxn modelId="{3A7DC40B-B4CA-47BC-8003-EF10E73BC51F}" type="presOf" srcId="{658D5BEF-F584-4D52-91D6-ABBC67E24406}" destId="{5C79CC27-6AEF-4662-B4A4-10DF4BA5EBB7}" srcOrd="0" destOrd="0" presId="urn:microsoft.com/office/officeart/2005/8/layout/list1"/>
    <dgm:cxn modelId="{107D2E16-8B33-478A-AEB1-9B4DD9487888}" type="presOf" srcId="{D4D91769-860B-4519-A52C-321CD0D0E3BD}" destId="{4AE3300B-E4B5-498D-B790-B3BC92E4BF77}" srcOrd="0" destOrd="0" presId="urn:microsoft.com/office/officeart/2005/8/layout/list1"/>
    <dgm:cxn modelId="{1F997D29-893B-4F1B-9A71-1F00B857B33B}" type="presOf" srcId="{D4D91769-860B-4519-A52C-321CD0D0E3BD}" destId="{6C40F924-6111-460F-A785-5D177CFCD508}" srcOrd="1" destOrd="0" presId="urn:microsoft.com/office/officeart/2005/8/layout/list1"/>
    <dgm:cxn modelId="{C6959E35-5A22-4524-B8B8-8A47F77F2BB2}" type="presOf" srcId="{1EC61CF7-28FC-4BE3-9462-88E1E6446D38}" destId="{0653FDAA-4B80-4474-8A31-3FD2EA6D1080}" srcOrd="0" destOrd="0" presId="urn:microsoft.com/office/officeart/2005/8/layout/list1"/>
    <dgm:cxn modelId="{13037978-B10A-4053-970D-E57C95622F1A}" type="presOf" srcId="{3BA1AC33-3C18-438F-9D6F-3C0DBD4D101A}" destId="{94596132-00B7-436B-8B7E-711DC8A950DD}" srcOrd="0" destOrd="0" presId="urn:microsoft.com/office/officeart/2005/8/layout/list1"/>
    <dgm:cxn modelId="{DD969883-385B-437B-81FF-91C48ADBBBC1}" srcId="{CD31192B-F272-4339-8EA6-CAA3841E4FF6}" destId="{1EC61CF7-28FC-4BE3-9462-88E1E6446D38}" srcOrd="4" destOrd="0" parTransId="{CB78352C-ED36-41FD-8BE0-BB707EA942F7}" sibTransId="{00090CF5-2C73-4B48-A54F-DA16F49B0A2A}"/>
    <dgm:cxn modelId="{4BD3CD92-5095-4EB3-8926-8335303972DC}" type="presOf" srcId="{CD31192B-F272-4339-8EA6-CAA3841E4FF6}" destId="{15C88EFD-C8AF-4596-8975-FB762CFB8D75}" srcOrd="0" destOrd="0" presId="urn:microsoft.com/office/officeart/2005/8/layout/list1"/>
    <dgm:cxn modelId="{FA8B7EA8-9F0F-4AD3-8BE7-2E9E2A8F2AC0}" srcId="{CD31192B-F272-4339-8EA6-CAA3841E4FF6}" destId="{9A6FDEA9-B6FF-4ABE-ADCF-8763227426A3}" srcOrd="0" destOrd="0" parTransId="{66EE0C65-8174-42FC-8114-FB92467AC44B}" sibTransId="{1F8F979A-1FD1-4410-96E7-D003E410B79E}"/>
    <dgm:cxn modelId="{C9B35CA9-9E0A-4772-9CE1-D7275003E53C}" type="presOf" srcId="{9A6FDEA9-B6FF-4ABE-ADCF-8763227426A3}" destId="{704D386E-004E-4B0E-A5DA-76F054734576}" srcOrd="1" destOrd="0" presId="urn:microsoft.com/office/officeart/2005/8/layout/list1"/>
    <dgm:cxn modelId="{3EF552D8-098B-4273-ABF4-601ECAC0576F}" type="presOf" srcId="{658D5BEF-F584-4D52-91D6-ABBC67E24406}" destId="{13EFCD16-92DA-4B99-8E76-7ACBC4F44AA0}" srcOrd="1" destOrd="0" presId="urn:microsoft.com/office/officeart/2005/8/layout/list1"/>
    <dgm:cxn modelId="{2C8AEFDC-DAFD-4010-BB55-D9D79C67D210}" srcId="{CD31192B-F272-4339-8EA6-CAA3841E4FF6}" destId="{D4D91769-860B-4519-A52C-321CD0D0E3BD}" srcOrd="3" destOrd="0" parTransId="{2EE7E1A2-6B47-458F-9DA0-CD9304DCE9BF}" sibTransId="{7CA6FF5E-E810-4F4F-9C69-76712B461378}"/>
    <dgm:cxn modelId="{2E4A31E5-682D-4711-AA84-58EABCFC5D37}" srcId="{CD31192B-F272-4339-8EA6-CAA3841E4FF6}" destId="{3BA1AC33-3C18-438F-9D6F-3C0DBD4D101A}" srcOrd="2" destOrd="0" parTransId="{3C9021B5-83E2-41C5-AC90-727C38072A71}" sibTransId="{8D08FB0E-2B0D-4B8C-93B8-ABFAA24AC842}"/>
    <dgm:cxn modelId="{747E25F6-205F-4E00-A529-C1AEDCCF24D4}" srcId="{CD31192B-F272-4339-8EA6-CAA3841E4FF6}" destId="{658D5BEF-F584-4D52-91D6-ABBC67E24406}" srcOrd="1" destOrd="0" parTransId="{F434ACE7-4144-4777-9721-C46BC4BC6B06}" sibTransId="{286E8F5D-B1BC-47B1-9C3A-0FB325E90358}"/>
    <dgm:cxn modelId="{A71DDDFD-5CA2-4F58-AF1F-BC17C90FABCE}" type="presOf" srcId="{9A6FDEA9-B6FF-4ABE-ADCF-8763227426A3}" destId="{A58AE7CB-EC2D-429E-9259-301EF6DB3F12}" srcOrd="0" destOrd="0" presId="urn:microsoft.com/office/officeart/2005/8/layout/list1"/>
    <dgm:cxn modelId="{7F824792-CBF6-4697-B90C-08FAEBC5AA22}" type="presParOf" srcId="{15C88EFD-C8AF-4596-8975-FB762CFB8D75}" destId="{AD82D438-FDC5-40FA-9A11-49B7B5655926}" srcOrd="0" destOrd="0" presId="urn:microsoft.com/office/officeart/2005/8/layout/list1"/>
    <dgm:cxn modelId="{B427E395-59EB-4695-8B39-3F03D1C4E88E}" type="presParOf" srcId="{AD82D438-FDC5-40FA-9A11-49B7B5655926}" destId="{A58AE7CB-EC2D-429E-9259-301EF6DB3F12}" srcOrd="0" destOrd="0" presId="urn:microsoft.com/office/officeart/2005/8/layout/list1"/>
    <dgm:cxn modelId="{AD0E8A19-DB34-41F5-966F-22BF8324845D}" type="presParOf" srcId="{AD82D438-FDC5-40FA-9A11-49B7B5655926}" destId="{704D386E-004E-4B0E-A5DA-76F054734576}" srcOrd="1" destOrd="0" presId="urn:microsoft.com/office/officeart/2005/8/layout/list1"/>
    <dgm:cxn modelId="{EF336ACF-244C-4281-9A71-587C969353BE}" type="presParOf" srcId="{15C88EFD-C8AF-4596-8975-FB762CFB8D75}" destId="{EB357FB6-63D3-4664-A9EB-DA2AF1FF4236}" srcOrd="1" destOrd="0" presId="urn:microsoft.com/office/officeart/2005/8/layout/list1"/>
    <dgm:cxn modelId="{6E6C13D9-63B0-4D2E-B438-DF4A1F71D8E8}" type="presParOf" srcId="{15C88EFD-C8AF-4596-8975-FB762CFB8D75}" destId="{20A811B0-1663-4EDA-AAC6-8138FFBCCED3}" srcOrd="2" destOrd="0" presId="urn:microsoft.com/office/officeart/2005/8/layout/list1"/>
    <dgm:cxn modelId="{AE525040-89F9-41C9-9848-AE76F437701F}" type="presParOf" srcId="{15C88EFD-C8AF-4596-8975-FB762CFB8D75}" destId="{62848157-D1B9-4E75-8FDC-618141B4DE2A}" srcOrd="3" destOrd="0" presId="urn:microsoft.com/office/officeart/2005/8/layout/list1"/>
    <dgm:cxn modelId="{C967D593-D074-45D9-9134-139B7EC80446}" type="presParOf" srcId="{15C88EFD-C8AF-4596-8975-FB762CFB8D75}" destId="{C3C6A409-0995-40FD-A7C1-C702FA9C1833}" srcOrd="4" destOrd="0" presId="urn:microsoft.com/office/officeart/2005/8/layout/list1"/>
    <dgm:cxn modelId="{CBF447CE-A5A3-4BE1-8495-AB4D84465E69}" type="presParOf" srcId="{C3C6A409-0995-40FD-A7C1-C702FA9C1833}" destId="{5C79CC27-6AEF-4662-B4A4-10DF4BA5EBB7}" srcOrd="0" destOrd="0" presId="urn:microsoft.com/office/officeart/2005/8/layout/list1"/>
    <dgm:cxn modelId="{2E0699DB-A1BB-41E8-AB97-CCB531859257}" type="presParOf" srcId="{C3C6A409-0995-40FD-A7C1-C702FA9C1833}" destId="{13EFCD16-92DA-4B99-8E76-7ACBC4F44AA0}" srcOrd="1" destOrd="0" presId="urn:microsoft.com/office/officeart/2005/8/layout/list1"/>
    <dgm:cxn modelId="{8F52B4B3-75C2-4FFC-9415-CC7AFD31A057}" type="presParOf" srcId="{15C88EFD-C8AF-4596-8975-FB762CFB8D75}" destId="{4F042D7E-BE84-41A9-90FB-129935A3A389}" srcOrd="5" destOrd="0" presId="urn:microsoft.com/office/officeart/2005/8/layout/list1"/>
    <dgm:cxn modelId="{ED1E7034-AE25-425F-B98F-D4AC183EEF4B}" type="presParOf" srcId="{15C88EFD-C8AF-4596-8975-FB762CFB8D75}" destId="{23D0556D-B8EE-43EB-B434-17626AFEF6C1}" srcOrd="6" destOrd="0" presId="urn:microsoft.com/office/officeart/2005/8/layout/list1"/>
    <dgm:cxn modelId="{6D790EE3-5180-4E5D-A3F7-9BA50CF0B914}" type="presParOf" srcId="{15C88EFD-C8AF-4596-8975-FB762CFB8D75}" destId="{4A3EA61A-12AB-4435-B164-5BD28D22AD1D}" srcOrd="7" destOrd="0" presId="urn:microsoft.com/office/officeart/2005/8/layout/list1"/>
    <dgm:cxn modelId="{8FE52F4B-D6E3-443E-9BC3-1A5AF147914D}" type="presParOf" srcId="{15C88EFD-C8AF-4596-8975-FB762CFB8D75}" destId="{178196BF-70BD-4FA3-A0E4-E1E867C16454}" srcOrd="8" destOrd="0" presId="urn:microsoft.com/office/officeart/2005/8/layout/list1"/>
    <dgm:cxn modelId="{9D63D8AF-0365-415B-8606-8968F19D4953}" type="presParOf" srcId="{178196BF-70BD-4FA3-A0E4-E1E867C16454}" destId="{94596132-00B7-436B-8B7E-711DC8A950DD}" srcOrd="0" destOrd="0" presId="urn:microsoft.com/office/officeart/2005/8/layout/list1"/>
    <dgm:cxn modelId="{4AC5A5B3-90A5-4725-BFC9-86AE29B56211}" type="presParOf" srcId="{178196BF-70BD-4FA3-A0E4-E1E867C16454}" destId="{56426E26-B98C-400D-85A6-AF42D934D761}" srcOrd="1" destOrd="0" presId="urn:microsoft.com/office/officeart/2005/8/layout/list1"/>
    <dgm:cxn modelId="{22F4DF84-CD6D-4B45-B28F-4B9E975B8D87}" type="presParOf" srcId="{15C88EFD-C8AF-4596-8975-FB762CFB8D75}" destId="{3B8A1AA3-699D-4293-AF9F-0211DE737A2A}" srcOrd="9" destOrd="0" presId="urn:microsoft.com/office/officeart/2005/8/layout/list1"/>
    <dgm:cxn modelId="{D9A236CC-268B-49EA-B1FC-C51F6227967F}" type="presParOf" srcId="{15C88EFD-C8AF-4596-8975-FB762CFB8D75}" destId="{F336EAE4-3E3E-4CE7-BCAD-85B981C3F496}" srcOrd="10" destOrd="0" presId="urn:microsoft.com/office/officeart/2005/8/layout/list1"/>
    <dgm:cxn modelId="{83979DBE-DCEE-4D11-A3F6-02EF5602D7FF}" type="presParOf" srcId="{15C88EFD-C8AF-4596-8975-FB762CFB8D75}" destId="{5F0ED90E-ADFB-49FA-BF09-68DCF86B6C22}" srcOrd="11" destOrd="0" presId="urn:microsoft.com/office/officeart/2005/8/layout/list1"/>
    <dgm:cxn modelId="{608FFBE4-B7DE-4917-880C-74A055FDB4A5}" type="presParOf" srcId="{15C88EFD-C8AF-4596-8975-FB762CFB8D75}" destId="{E0124FD0-FB65-4749-A520-9ECCCC5AF5D0}" srcOrd="12" destOrd="0" presId="urn:microsoft.com/office/officeart/2005/8/layout/list1"/>
    <dgm:cxn modelId="{700ADCC6-CAD3-48E1-B5EC-B72C6251ED23}" type="presParOf" srcId="{E0124FD0-FB65-4749-A520-9ECCCC5AF5D0}" destId="{4AE3300B-E4B5-498D-B790-B3BC92E4BF77}" srcOrd="0" destOrd="0" presId="urn:microsoft.com/office/officeart/2005/8/layout/list1"/>
    <dgm:cxn modelId="{B0CF3C5B-760B-45E7-9D8E-3659691DC859}" type="presParOf" srcId="{E0124FD0-FB65-4749-A520-9ECCCC5AF5D0}" destId="{6C40F924-6111-460F-A785-5D177CFCD508}" srcOrd="1" destOrd="0" presId="urn:microsoft.com/office/officeart/2005/8/layout/list1"/>
    <dgm:cxn modelId="{8898F63D-573A-43E4-83D3-634E3799FBF1}" type="presParOf" srcId="{15C88EFD-C8AF-4596-8975-FB762CFB8D75}" destId="{C4F953CE-4E3B-4419-8C5C-981F641D535F}" srcOrd="13" destOrd="0" presId="urn:microsoft.com/office/officeart/2005/8/layout/list1"/>
    <dgm:cxn modelId="{A4F6EE37-1A48-4A0E-9A09-A2689D622D81}" type="presParOf" srcId="{15C88EFD-C8AF-4596-8975-FB762CFB8D75}" destId="{E3AD9E53-6413-4027-9E50-535612210F37}" srcOrd="14" destOrd="0" presId="urn:microsoft.com/office/officeart/2005/8/layout/list1"/>
    <dgm:cxn modelId="{70A3FDB6-015E-4068-AB6E-8C7B1C0C1CAA}" type="presParOf" srcId="{15C88EFD-C8AF-4596-8975-FB762CFB8D75}" destId="{C54314CF-5373-4B46-BED5-9D1FE51B15BC}" srcOrd="15" destOrd="0" presId="urn:microsoft.com/office/officeart/2005/8/layout/list1"/>
    <dgm:cxn modelId="{25F21F75-307F-4BCE-B042-596FA4914280}" type="presParOf" srcId="{15C88EFD-C8AF-4596-8975-FB762CFB8D75}" destId="{8F815916-4A91-46D0-9160-6DC1078A8469}" srcOrd="16" destOrd="0" presId="urn:microsoft.com/office/officeart/2005/8/layout/list1"/>
    <dgm:cxn modelId="{6FD3300F-2C8A-46AB-B24F-7816769B70EB}" type="presParOf" srcId="{8F815916-4A91-46D0-9160-6DC1078A8469}" destId="{0653FDAA-4B80-4474-8A31-3FD2EA6D1080}" srcOrd="0" destOrd="0" presId="urn:microsoft.com/office/officeart/2005/8/layout/list1"/>
    <dgm:cxn modelId="{089AA36D-71F3-450F-B182-D5698CC6F04C}" type="presParOf" srcId="{8F815916-4A91-46D0-9160-6DC1078A8469}" destId="{F80DACF7-5C53-407B-A542-8379CE2AD964}" srcOrd="1" destOrd="0" presId="urn:microsoft.com/office/officeart/2005/8/layout/list1"/>
    <dgm:cxn modelId="{4F565FDE-E414-451A-B357-B2017C4B3290}" type="presParOf" srcId="{15C88EFD-C8AF-4596-8975-FB762CFB8D75}" destId="{D7E5375E-4DA0-48F8-8443-B6014B4AEBFE}" srcOrd="17" destOrd="0" presId="urn:microsoft.com/office/officeart/2005/8/layout/list1"/>
    <dgm:cxn modelId="{47CC6680-210B-4980-8481-02063B3016EB}" type="presParOf" srcId="{15C88EFD-C8AF-4596-8975-FB762CFB8D75}" destId="{0FB1CA2B-3E98-49C7-9739-35DF04659A81}"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317C7F-6AC0-4CE9-B55F-870F010D48A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9741A100-1444-443E-97C1-5E729CBF9520}">
      <dgm:prSet phldrT="[Text]"/>
      <dgm:spPr/>
      <dgm:t>
        <a:bodyPr/>
        <a:lstStyle/>
        <a:p>
          <a:r>
            <a:rPr lang="en-US" dirty="0"/>
            <a:t>Physical Connectivity Problems:</a:t>
          </a:r>
        </a:p>
      </dgm:t>
    </dgm:pt>
    <dgm:pt modelId="{E13BCCB8-919B-4862-B5D2-7D264F3BF46D}" type="parTrans" cxnId="{F5E46B2C-9A8E-49BE-8D4E-B7377B440668}">
      <dgm:prSet/>
      <dgm:spPr/>
      <dgm:t>
        <a:bodyPr/>
        <a:lstStyle/>
        <a:p>
          <a:endParaRPr lang="en-US"/>
        </a:p>
      </dgm:t>
    </dgm:pt>
    <dgm:pt modelId="{0F700B6F-6A8F-45DA-9583-CFF3C9006CE0}" type="sibTrans" cxnId="{F5E46B2C-9A8E-49BE-8D4E-B7377B440668}">
      <dgm:prSet/>
      <dgm:spPr/>
      <dgm:t>
        <a:bodyPr/>
        <a:lstStyle/>
        <a:p>
          <a:endParaRPr lang="en-US"/>
        </a:p>
      </dgm:t>
    </dgm:pt>
    <dgm:pt modelId="{C1D0305D-1E66-44BA-9ECE-BDD90363DCAE}">
      <dgm:prSet phldrT="[Text]"/>
      <dgm:spPr/>
      <dgm:t>
        <a:bodyPr/>
        <a:lstStyle/>
        <a:p>
          <a:r>
            <a:rPr lang="en-US" dirty="0"/>
            <a:t>Cable faults</a:t>
          </a:r>
        </a:p>
      </dgm:t>
    </dgm:pt>
    <dgm:pt modelId="{2B730FCF-686C-4B43-AE10-8A63E85183CF}" type="parTrans" cxnId="{9AE2CD18-A9EB-4F32-A2FB-EAB6C7A457C8}">
      <dgm:prSet/>
      <dgm:spPr/>
      <dgm:t>
        <a:bodyPr/>
        <a:lstStyle/>
        <a:p>
          <a:endParaRPr lang="en-US"/>
        </a:p>
      </dgm:t>
    </dgm:pt>
    <dgm:pt modelId="{B62048E2-F747-44D6-B6EC-904A616BE486}" type="sibTrans" cxnId="{9AE2CD18-A9EB-4F32-A2FB-EAB6C7A457C8}">
      <dgm:prSet/>
      <dgm:spPr/>
      <dgm:t>
        <a:bodyPr/>
        <a:lstStyle/>
        <a:p>
          <a:endParaRPr lang="en-US"/>
        </a:p>
      </dgm:t>
    </dgm:pt>
    <dgm:pt modelId="{98BA95EE-19D7-408A-885C-15FF3AD62B19}">
      <dgm:prSet phldrT="[Text]"/>
      <dgm:spPr/>
      <dgm:t>
        <a:bodyPr/>
        <a:lstStyle/>
        <a:p>
          <a:r>
            <a:rPr lang="en-US" dirty="0"/>
            <a:t>Configuration Issues:</a:t>
          </a:r>
        </a:p>
      </dgm:t>
    </dgm:pt>
    <dgm:pt modelId="{4C2085CF-0292-4B1D-AEDA-D9698D60DC14}" type="parTrans" cxnId="{5E585118-8F72-4E5A-9D87-BFF89297AFC4}">
      <dgm:prSet/>
      <dgm:spPr/>
      <dgm:t>
        <a:bodyPr/>
        <a:lstStyle/>
        <a:p>
          <a:endParaRPr lang="en-US"/>
        </a:p>
      </dgm:t>
    </dgm:pt>
    <dgm:pt modelId="{B1871FE2-1FAB-446C-9DE0-8DAEC0ACA1A0}" type="sibTrans" cxnId="{5E585118-8F72-4E5A-9D87-BFF89297AFC4}">
      <dgm:prSet/>
      <dgm:spPr/>
      <dgm:t>
        <a:bodyPr/>
        <a:lstStyle/>
        <a:p>
          <a:endParaRPr lang="en-US"/>
        </a:p>
      </dgm:t>
    </dgm:pt>
    <dgm:pt modelId="{3988E6B6-F3A1-4CCF-9CAB-F0E45B82A5AC}">
      <dgm:prSet phldrT="[Text]"/>
      <dgm:spPr/>
      <dgm:t>
        <a:bodyPr/>
        <a:lstStyle/>
        <a:p>
          <a:r>
            <a:rPr lang="en-US" dirty="0"/>
            <a:t>Incorrect IP address configuration</a:t>
          </a:r>
        </a:p>
      </dgm:t>
    </dgm:pt>
    <dgm:pt modelId="{62A4C783-E765-4284-8022-CDABE24BCA0A}" type="parTrans" cxnId="{2BAA2ABA-A4BA-448F-B230-F29A7906D41A}">
      <dgm:prSet/>
      <dgm:spPr/>
      <dgm:t>
        <a:bodyPr/>
        <a:lstStyle/>
        <a:p>
          <a:endParaRPr lang="en-US"/>
        </a:p>
      </dgm:t>
    </dgm:pt>
    <dgm:pt modelId="{CE09C6A1-D020-4FF2-BBDD-A3216EE336FC}" type="sibTrans" cxnId="{2BAA2ABA-A4BA-448F-B230-F29A7906D41A}">
      <dgm:prSet/>
      <dgm:spPr/>
      <dgm:t>
        <a:bodyPr/>
        <a:lstStyle/>
        <a:p>
          <a:endParaRPr lang="en-US"/>
        </a:p>
      </dgm:t>
    </dgm:pt>
    <dgm:pt modelId="{67589971-B1ED-46E2-85A8-AC65EE4DC64F}">
      <dgm:prSet phldrT="[Text]"/>
      <dgm:spPr/>
      <dgm:t>
        <a:bodyPr/>
        <a:lstStyle/>
        <a:p>
          <a:r>
            <a:rPr lang="en-US" dirty="0"/>
            <a:t>Wireless signal interference</a:t>
          </a:r>
        </a:p>
      </dgm:t>
    </dgm:pt>
    <dgm:pt modelId="{75F2E7FC-C206-430F-B030-6EE6D37B3C61}" type="parTrans" cxnId="{8F8CC9DC-2CE1-42CE-9123-16D011DA12FF}">
      <dgm:prSet/>
      <dgm:spPr/>
      <dgm:t>
        <a:bodyPr/>
        <a:lstStyle/>
        <a:p>
          <a:endParaRPr lang="en-US"/>
        </a:p>
      </dgm:t>
    </dgm:pt>
    <dgm:pt modelId="{A9B0228E-A7B7-40E3-B1EE-E82F4C4879C7}" type="sibTrans" cxnId="{8F8CC9DC-2CE1-42CE-9123-16D011DA12FF}">
      <dgm:prSet/>
      <dgm:spPr/>
      <dgm:t>
        <a:bodyPr/>
        <a:lstStyle/>
        <a:p>
          <a:endParaRPr lang="en-US"/>
        </a:p>
      </dgm:t>
    </dgm:pt>
    <dgm:pt modelId="{46D186D3-395E-4BC2-9722-05C8072952ED}">
      <dgm:prSet/>
      <dgm:spPr/>
      <dgm:t>
        <a:bodyPr/>
        <a:lstStyle/>
        <a:p>
          <a:r>
            <a:rPr lang="en-US" dirty="0"/>
            <a:t>Faulty network devices (routers, switches)</a:t>
          </a:r>
        </a:p>
      </dgm:t>
    </dgm:pt>
    <dgm:pt modelId="{DAA41F98-66E7-48C6-983D-16212252ED9C}" type="parTrans" cxnId="{FC2EC396-D788-4CCD-84A3-F7D86C79995F}">
      <dgm:prSet/>
      <dgm:spPr/>
      <dgm:t>
        <a:bodyPr/>
        <a:lstStyle/>
        <a:p>
          <a:endParaRPr lang="en-US"/>
        </a:p>
      </dgm:t>
    </dgm:pt>
    <dgm:pt modelId="{B88EB9E9-7526-423E-AE19-461BDCA3A9AD}" type="sibTrans" cxnId="{FC2EC396-D788-4CCD-84A3-F7D86C79995F}">
      <dgm:prSet/>
      <dgm:spPr/>
      <dgm:t>
        <a:bodyPr/>
        <a:lstStyle/>
        <a:p>
          <a:endParaRPr lang="en-US"/>
        </a:p>
      </dgm:t>
    </dgm:pt>
    <dgm:pt modelId="{509F0551-C27B-43BD-9E7A-2C7E1341F4C4}">
      <dgm:prSet/>
      <dgm:spPr/>
      <dgm:t>
        <a:bodyPr/>
        <a:lstStyle/>
        <a:p>
          <a:r>
            <a:rPr lang="en-US" dirty="0"/>
            <a:t>DNS problems</a:t>
          </a:r>
        </a:p>
      </dgm:t>
    </dgm:pt>
    <dgm:pt modelId="{CE15B6BD-7073-43FF-A6A2-8F5F712FF501}" type="parTrans" cxnId="{4F2C9C23-5DAD-40DF-9C7E-42BDDC4516A1}">
      <dgm:prSet/>
      <dgm:spPr/>
      <dgm:t>
        <a:bodyPr/>
        <a:lstStyle/>
        <a:p>
          <a:endParaRPr lang="en-US"/>
        </a:p>
      </dgm:t>
    </dgm:pt>
    <dgm:pt modelId="{EB4C3B5C-B3CA-4681-A4E2-72B09E3299E1}" type="sibTrans" cxnId="{4F2C9C23-5DAD-40DF-9C7E-42BDDC4516A1}">
      <dgm:prSet/>
      <dgm:spPr/>
      <dgm:t>
        <a:bodyPr/>
        <a:lstStyle/>
        <a:p>
          <a:endParaRPr lang="en-US"/>
        </a:p>
      </dgm:t>
    </dgm:pt>
    <dgm:pt modelId="{E1C289E5-4268-43CD-855A-23BD8A07B6F2}">
      <dgm:prSet/>
      <dgm:spPr/>
      <dgm:t>
        <a:bodyPr/>
        <a:lstStyle/>
        <a:p>
          <a:r>
            <a:rPr lang="en-US" dirty="0"/>
            <a:t>Misconfigured network devices</a:t>
          </a:r>
        </a:p>
      </dgm:t>
    </dgm:pt>
    <dgm:pt modelId="{3FB65777-B7D5-4DA8-998D-A1893D861F0B}" type="parTrans" cxnId="{E027C6A3-5541-47E6-997B-24DAF26AB959}">
      <dgm:prSet/>
      <dgm:spPr/>
      <dgm:t>
        <a:bodyPr/>
        <a:lstStyle/>
        <a:p>
          <a:endParaRPr lang="en-US"/>
        </a:p>
      </dgm:t>
    </dgm:pt>
    <dgm:pt modelId="{73E80FDE-A64E-4821-8E43-D2489C77C726}" type="sibTrans" cxnId="{E027C6A3-5541-47E6-997B-24DAF26AB959}">
      <dgm:prSet/>
      <dgm:spPr/>
      <dgm:t>
        <a:bodyPr/>
        <a:lstStyle/>
        <a:p>
          <a:endParaRPr lang="en-US"/>
        </a:p>
      </dgm:t>
    </dgm:pt>
    <dgm:pt modelId="{DBFCED2F-D8BE-4958-BA8C-1FCC16E3E9B0}">
      <dgm:prSet/>
      <dgm:spPr/>
      <dgm:t>
        <a:bodyPr/>
        <a:lstStyle/>
        <a:p>
          <a:r>
            <a:rPr lang="en-US" dirty="0"/>
            <a:t>Interference:</a:t>
          </a:r>
        </a:p>
      </dgm:t>
    </dgm:pt>
    <dgm:pt modelId="{74474F74-8CDD-4577-A7DC-ABB76352BAFA}" type="parTrans" cxnId="{670BB6C8-EE21-4304-920C-AC939CF09081}">
      <dgm:prSet/>
      <dgm:spPr/>
      <dgm:t>
        <a:bodyPr/>
        <a:lstStyle/>
        <a:p>
          <a:endParaRPr lang="en-US"/>
        </a:p>
      </dgm:t>
    </dgm:pt>
    <dgm:pt modelId="{20502048-C48D-4463-AF35-05C7F75E2334}" type="sibTrans" cxnId="{670BB6C8-EE21-4304-920C-AC939CF09081}">
      <dgm:prSet/>
      <dgm:spPr/>
      <dgm:t>
        <a:bodyPr/>
        <a:lstStyle/>
        <a:p>
          <a:endParaRPr lang="en-US"/>
        </a:p>
      </dgm:t>
    </dgm:pt>
    <dgm:pt modelId="{E9F0281C-868A-4C78-AC29-F302FC58D36C}">
      <dgm:prSet/>
      <dgm:spPr/>
      <dgm:t>
        <a:bodyPr/>
        <a:lstStyle/>
        <a:p>
          <a:r>
            <a:rPr lang="en-US" dirty="0"/>
            <a:t>Electromagnetic interference (EMI)</a:t>
          </a:r>
        </a:p>
      </dgm:t>
    </dgm:pt>
    <dgm:pt modelId="{75A937DA-03C0-49C1-8492-5160A36631DE}" type="parTrans" cxnId="{7D13A3F5-D478-4193-AE76-D19B4A25416D}">
      <dgm:prSet/>
      <dgm:spPr/>
      <dgm:t>
        <a:bodyPr/>
        <a:lstStyle/>
        <a:p>
          <a:endParaRPr lang="en-US"/>
        </a:p>
      </dgm:t>
    </dgm:pt>
    <dgm:pt modelId="{BAB2E344-B8A5-4FAF-BC73-2FC4F4E6E021}" type="sibTrans" cxnId="{7D13A3F5-D478-4193-AE76-D19B4A25416D}">
      <dgm:prSet/>
      <dgm:spPr/>
      <dgm:t>
        <a:bodyPr/>
        <a:lstStyle/>
        <a:p>
          <a:endParaRPr lang="en-US"/>
        </a:p>
      </dgm:t>
    </dgm:pt>
    <dgm:pt modelId="{B2AC4D5A-AB98-457C-9FD8-212E003E0963}" type="pres">
      <dgm:prSet presAssocID="{20317C7F-6AC0-4CE9-B55F-870F010D48A2}" presName="Name0" presStyleCnt="0">
        <dgm:presLayoutVars>
          <dgm:dir/>
          <dgm:animLvl val="lvl"/>
          <dgm:resizeHandles/>
        </dgm:presLayoutVars>
      </dgm:prSet>
      <dgm:spPr/>
    </dgm:pt>
    <dgm:pt modelId="{1B78683B-28CB-4938-AB04-FF3B64CC9F99}" type="pres">
      <dgm:prSet presAssocID="{9741A100-1444-443E-97C1-5E729CBF9520}" presName="linNode" presStyleCnt="0"/>
      <dgm:spPr/>
    </dgm:pt>
    <dgm:pt modelId="{FD25C33B-6E5C-40E0-9889-12048213197C}" type="pres">
      <dgm:prSet presAssocID="{9741A100-1444-443E-97C1-5E729CBF9520}" presName="parentShp" presStyleLbl="node1" presStyleIdx="0" presStyleCnt="3">
        <dgm:presLayoutVars>
          <dgm:bulletEnabled val="1"/>
        </dgm:presLayoutVars>
      </dgm:prSet>
      <dgm:spPr/>
    </dgm:pt>
    <dgm:pt modelId="{FBF9C69F-FFE1-4CE1-95C8-EA25C8EFBF1F}" type="pres">
      <dgm:prSet presAssocID="{9741A100-1444-443E-97C1-5E729CBF9520}" presName="childShp" presStyleLbl="bgAccFollowNode1" presStyleIdx="0" presStyleCnt="3">
        <dgm:presLayoutVars>
          <dgm:bulletEnabled val="1"/>
        </dgm:presLayoutVars>
      </dgm:prSet>
      <dgm:spPr/>
    </dgm:pt>
    <dgm:pt modelId="{623DE2AE-642D-4369-B848-2E4C090CC666}" type="pres">
      <dgm:prSet presAssocID="{0F700B6F-6A8F-45DA-9583-CFF3C9006CE0}" presName="spacing" presStyleCnt="0"/>
      <dgm:spPr/>
    </dgm:pt>
    <dgm:pt modelId="{91401426-C0EB-4D96-8E90-4B6ECEF3F29A}" type="pres">
      <dgm:prSet presAssocID="{98BA95EE-19D7-408A-885C-15FF3AD62B19}" presName="linNode" presStyleCnt="0"/>
      <dgm:spPr/>
    </dgm:pt>
    <dgm:pt modelId="{20EE10CC-BFED-4D2C-A8A1-F3C15E837C25}" type="pres">
      <dgm:prSet presAssocID="{98BA95EE-19D7-408A-885C-15FF3AD62B19}" presName="parentShp" presStyleLbl="node1" presStyleIdx="1" presStyleCnt="3">
        <dgm:presLayoutVars>
          <dgm:bulletEnabled val="1"/>
        </dgm:presLayoutVars>
      </dgm:prSet>
      <dgm:spPr/>
    </dgm:pt>
    <dgm:pt modelId="{0787C771-33AD-4FD1-964A-13C1D4CF26C4}" type="pres">
      <dgm:prSet presAssocID="{98BA95EE-19D7-408A-885C-15FF3AD62B19}" presName="childShp" presStyleLbl="bgAccFollowNode1" presStyleIdx="1" presStyleCnt="3">
        <dgm:presLayoutVars>
          <dgm:bulletEnabled val="1"/>
        </dgm:presLayoutVars>
      </dgm:prSet>
      <dgm:spPr/>
    </dgm:pt>
    <dgm:pt modelId="{D2B65BE2-D8E8-4D52-BF06-1D88B74D309F}" type="pres">
      <dgm:prSet presAssocID="{B1871FE2-1FAB-446C-9DE0-8DAEC0ACA1A0}" presName="spacing" presStyleCnt="0"/>
      <dgm:spPr/>
    </dgm:pt>
    <dgm:pt modelId="{B72ECAA2-0F66-47B2-86D6-049ADC1CF2E3}" type="pres">
      <dgm:prSet presAssocID="{DBFCED2F-D8BE-4958-BA8C-1FCC16E3E9B0}" presName="linNode" presStyleCnt="0"/>
      <dgm:spPr/>
    </dgm:pt>
    <dgm:pt modelId="{1C54B317-07FA-401D-8B4F-86DFCA2DB108}" type="pres">
      <dgm:prSet presAssocID="{DBFCED2F-D8BE-4958-BA8C-1FCC16E3E9B0}" presName="parentShp" presStyleLbl="node1" presStyleIdx="2" presStyleCnt="3">
        <dgm:presLayoutVars>
          <dgm:bulletEnabled val="1"/>
        </dgm:presLayoutVars>
      </dgm:prSet>
      <dgm:spPr/>
    </dgm:pt>
    <dgm:pt modelId="{BB5278CC-CFE1-486D-84E2-781AADF0A9A9}" type="pres">
      <dgm:prSet presAssocID="{DBFCED2F-D8BE-4958-BA8C-1FCC16E3E9B0}" presName="childShp" presStyleLbl="bgAccFollowNode1" presStyleIdx="2" presStyleCnt="3">
        <dgm:presLayoutVars>
          <dgm:bulletEnabled val="1"/>
        </dgm:presLayoutVars>
      </dgm:prSet>
      <dgm:spPr/>
    </dgm:pt>
  </dgm:ptLst>
  <dgm:cxnLst>
    <dgm:cxn modelId="{8656C802-7465-4681-8B41-F261E952187D}" type="presOf" srcId="{98BA95EE-19D7-408A-885C-15FF3AD62B19}" destId="{20EE10CC-BFED-4D2C-A8A1-F3C15E837C25}" srcOrd="0" destOrd="0" presId="urn:microsoft.com/office/officeart/2005/8/layout/vList6"/>
    <dgm:cxn modelId="{B0DD3D08-ED2D-4065-933F-71249BD6A141}" type="presOf" srcId="{DBFCED2F-D8BE-4958-BA8C-1FCC16E3E9B0}" destId="{1C54B317-07FA-401D-8B4F-86DFCA2DB108}" srcOrd="0" destOrd="0" presId="urn:microsoft.com/office/officeart/2005/8/layout/vList6"/>
    <dgm:cxn modelId="{324FFA0D-9A79-4E10-B54E-A332A0CBA420}" type="presOf" srcId="{46D186D3-395E-4BC2-9722-05C8072952ED}" destId="{FBF9C69F-FFE1-4CE1-95C8-EA25C8EFBF1F}" srcOrd="0" destOrd="1" presId="urn:microsoft.com/office/officeart/2005/8/layout/vList6"/>
    <dgm:cxn modelId="{5E585118-8F72-4E5A-9D87-BFF89297AFC4}" srcId="{20317C7F-6AC0-4CE9-B55F-870F010D48A2}" destId="{98BA95EE-19D7-408A-885C-15FF3AD62B19}" srcOrd="1" destOrd="0" parTransId="{4C2085CF-0292-4B1D-AEDA-D9698D60DC14}" sibTransId="{B1871FE2-1FAB-446C-9DE0-8DAEC0ACA1A0}"/>
    <dgm:cxn modelId="{9AE2CD18-A9EB-4F32-A2FB-EAB6C7A457C8}" srcId="{9741A100-1444-443E-97C1-5E729CBF9520}" destId="{C1D0305D-1E66-44BA-9ECE-BDD90363DCAE}" srcOrd="0" destOrd="0" parTransId="{2B730FCF-686C-4B43-AE10-8A63E85183CF}" sibTransId="{B62048E2-F747-44D6-B6EC-904A616BE486}"/>
    <dgm:cxn modelId="{56D3F718-CC28-434F-B4B6-28CF75036705}" type="presOf" srcId="{67589971-B1ED-46E2-85A8-AC65EE4DC64F}" destId="{BB5278CC-CFE1-486D-84E2-781AADF0A9A9}" srcOrd="0" destOrd="0" presId="urn:microsoft.com/office/officeart/2005/8/layout/vList6"/>
    <dgm:cxn modelId="{482D9F1A-9706-467C-977B-68EAD39721B9}" type="presOf" srcId="{20317C7F-6AC0-4CE9-B55F-870F010D48A2}" destId="{B2AC4D5A-AB98-457C-9FD8-212E003E0963}" srcOrd="0" destOrd="0" presId="urn:microsoft.com/office/officeart/2005/8/layout/vList6"/>
    <dgm:cxn modelId="{4F2C9C23-5DAD-40DF-9C7E-42BDDC4516A1}" srcId="{98BA95EE-19D7-408A-885C-15FF3AD62B19}" destId="{509F0551-C27B-43BD-9E7A-2C7E1341F4C4}" srcOrd="1" destOrd="0" parTransId="{CE15B6BD-7073-43FF-A6A2-8F5F712FF501}" sibTransId="{EB4C3B5C-B3CA-4681-A4E2-72B09E3299E1}"/>
    <dgm:cxn modelId="{F5E46B2C-9A8E-49BE-8D4E-B7377B440668}" srcId="{20317C7F-6AC0-4CE9-B55F-870F010D48A2}" destId="{9741A100-1444-443E-97C1-5E729CBF9520}" srcOrd="0" destOrd="0" parTransId="{E13BCCB8-919B-4862-B5D2-7D264F3BF46D}" sibTransId="{0F700B6F-6A8F-45DA-9583-CFF3C9006CE0}"/>
    <dgm:cxn modelId="{C61E1C45-160E-4EA3-9E41-B87608A9C259}" type="presOf" srcId="{C1D0305D-1E66-44BA-9ECE-BDD90363DCAE}" destId="{FBF9C69F-FFE1-4CE1-95C8-EA25C8EFBF1F}" srcOrd="0" destOrd="0" presId="urn:microsoft.com/office/officeart/2005/8/layout/vList6"/>
    <dgm:cxn modelId="{322B425F-670A-4105-8E3F-505546C0E30F}" type="presOf" srcId="{9741A100-1444-443E-97C1-5E729CBF9520}" destId="{FD25C33B-6E5C-40E0-9889-12048213197C}" srcOrd="0" destOrd="0" presId="urn:microsoft.com/office/officeart/2005/8/layout/vList6"/>
    <dgm:cxn modelId="{07614A71-58DD-4534-AD5C-4597C2A53DD6}" type="presOf" srcId="{E9F0281C-868A-4C78-AC29-F302FC58D36C}" destId="{BB5278CC-CFE1-486D-84E2-781AADF0A9A9}" srcOrd="0" destOrd="1" presId="urn:microsoft.com/office/officeart/2005/8/layout/vList6"/>
    <dgm:cxn modelId="{C0F5B37A-3035-402E-A668-9B13B2CDF00F}" type="presOf" srcId="{3988E6B6-F3A1-4CCF-9CAB-F0E45B82A5AC}" destId="{0787C771-33AD-4FD1-964A-13C1D4CF26C4}" srcOrd="0" destOrd="0" presId="urn:microsoft.com/office/officeart/2005/8/layout/vList6"/>
    <dgm:cxn modelId="{F4CE8795-43FE-43FA-8964-F80AD1137512}" type="presOf" srcId="{509F0551-C27B-43BD-9E7A-2C7E1341F4C4}" destId="{0787C771-33AD-4FD1-964A-13C1D4CF26C4}" srcOrd="0" destOrd="1" presId="urn:microsoft.com/office/officeart/2005/8/layout/vList6"/>
    <dgm:cxn modelId="{FC2EC396-D788-4CCD-84A3-F7D86C79995F}" srcId="{9741A100-1444-443E-97C1-5E729CBF9520}" destId="{46D186D3-395E-4BC2-9722-05C8072952ED}" srcOrd="1" destOrd="0" parTransId="{DAA41F98-66E7-48C6-983D-16212252ED9C}" sibTransId="{B88EB9E9-7526-423E-AE19-461BDCA3A9AD}"/>
    <dgm:cxn modelId="{E027C6A3-5541-47E6-997B-24DAF26AB959}" srcId="{98BA95EE-19D7-408A-885C-15FF3AD62B19}" destId="{E1C289E5-4268-43CD-855A-23BD8A07B6F2}" srcOrd="2" destOrd="0" parTransId="{3FB65777-B7D5-4DA8-998D-A1893D861F0B}" sibTransId="{73E80FDE-A64E-4821-8E43-D2489C77C726}"/>
    <dgm:cxn modelId="{2BAA2ABA-A4BA-448F-B230-F29A7906D41A}" srcId="{98BA95EE-19D7-408A-885C-15FF3AD62B19}" destId="{3988E6B6-F3A1-4CCF-9CAB-F0E45B82A5AC}" srcOrd="0" destOrd="0" parTransId="{62A4C783-E765-4284-8022-CDABE24BCA0A}" sibTransId="{CE09C6A1-D020-4FF2-BBDD-A3216EE336FC}"/>
    <dgm:cxn modelId="{24EF6ABD-ADDF-4DD4-8416-331EA45B0D47}" type="presOf" srcId="{E1C289E5-4268-43CD-855A-23BD8A07B6F2}" destId="{0787C771-33AD-4FD1-964A-13C1D4CF26C4}" srcOrd="0" destOrd="2" presId="urn:microsoft.com/office/officeart/2005/8/layout/vList6"/>
    <dgm:cxn modelId="{670BB6C8-EE21-4304-920C-AC939CF09081}" srcId="{20317C7F-6AC0-4CE9-B55F-870F010D48A2}" destId="{DBFCED2F-D8BE-4958-BA8C-1FCC16E3E9B0}" srcOrd="2" destOrd="0" parTransId="{74474F74-8CDD-4577-A7DC-ABB76352BAFA}" sibTransId="{20502048-C48D-4463-AF35-05C7F75E2334}"/>
    <dgm:cxn modelId="{8F8CC9DC-2CE1-42CE-9123-16D011DA12FF}" srcId="{DBFCED2F-D8BE-4958-BA8C-1FCC16E3E9B0}" destId="{67589971-B1ED-46E2-85A8-AC65EE4DC64F}" srcOrd="0" destOrd="0" parTransId="{75F2E7FC-C206-430F-B030-6EE6D37B3C61}" sibTransId="{A9B0228E-A7B7-40E3-B1EE-E82F4C4879C7}"/>
    <dgm:cxn modelId="{7D13A3F5-D478-4193-AE76-D19B4A25416D}" srcId="{DBFCED2F-D8BE-4958-BA8C-1FCC16E3E9B0}" destId="{E9F0281C-868A-4C78-AC29-F302FC58D36C}" srcOrd="1" destOrd="0" parTransId="{75A937DA-03C0-49C1-8492-5160A36631DE}" sibTransId="{BAB2E344-B8A5-4FAF-BC73-2FC4F4E6E021}"/>
    <dgm:cxn modelId="{B5D2EA37-26E1-4686-BE06-0D36D8A90025}" type="presParOf" srcId="{B2AC4D5A-AB98-457C-9FD8-212E003E0963}" destId="{1B78683B-28CB-4938-AB04-FF3B64CC9F99}" srcOrd="0" destOrd="0" presId="urn:microsoft.com/office/officeart/2005/8/layout/vList6"/>
    <dgm:cxn modelId="{31844AE9-EEB3-4D8F-91B6-AF04A8FF54A6}" type="presParOf" srcId="{1B78683B-28CB-4938-AB04-FF3B64CC9F99}" destId="{FD25C33B-6E5C-40E0-9889-12048213197C}" srcOrd="0" destOrd="0" presId="urn:microsoft.com/office/officeart/2005/8/layout/vList6"/>
    <dgm:cxn modelId="{640B0015-2372-486F-9F3F-0C5E76FE0681}" type="presParOf" srcId="{1B78683B-28CB-4938-AB04-FF3B64CC9F99}" destId="{FBF9C69F-FFE1-4CE1-95C8-EA25C8EFBF1F}" srcOrd="1" destOrd="0" presId="urn:microsoft.com/office/officeart/2005/8/layout/vList6"/>
    <dgm:cxn modelId="{A596BB6E-F71A-470A-81CA-84A9B458DF99}" type="presParOf" srcId="{B2AC4D5A-AB98-457C-9FD8-212E003E0963}" destId="{623DE2AE-642D-4369-B848-2E4C090CC666}" srcOrd="1" destOrd="0" presId="urn:microsoft.com/office/officeart/2005/8/layout/vList6"/>
    <dgm:cxn modelId="{7EBCC25F-16A0-494F-94D4-626229F9E2E6}" type="presParOf" srcId="{B2AC4D5A-AB98-457C-9FD8-212E003E0963}" destId="{91401426-C0EB-4D96-8E90-4B6ECEF3F29A}" srcOrd="2" destOrd="0" presId="urn:microsoft.com/office/officeart/2005/8/layout/vList6"/>
    <dgm:cxn modelId="{DDEA983F-5E78-4C21-8E2B-8BC6699827B0}" type="presParOf" srcId="{91401426-C0EB-4D96-8E90-4B6ECEF3F29A}" destId="{20EE10CC-BFED-4D2C-A8A1-F3C15E837C25}" srcOrd="0" destOrd="0" presId="urn:microsoft.com/office/officeart/2005/8/layout/vList6"/>
    <dgm:cxn modelId="{6E478B39-33EB-43D7-814E-4804E7F1F134}" type="presParOf" srcId="{91401426-C0EB-4D96-8E90-4B6ECEF3F29A}" destId="{0787C771-33AD-4FD1-964A-13C1D4CF26C4}" srcOrd="1" destOrd="0" presId="urn:microsoft.com/office/officeart/2005/8/layout/vList6"/>
    <dgm:cxn modelId="{195FFB42-233E-45CC-8EE1-8ABF2B916236}" type="presParOf" srcId="{B2AC4D5A-AB98-457C-9FD8-212E003E0963}" destId="{D2B65BE2-D8E8-4D52-BF06-1D88B74D309F}" srcOrd="3" destOrd="0" presId="urn:microsoft.com/office/officeart/2005/8/layout/vList6"/>
    <dgm:cxn modelId="{76ED67D3-CDD9-4F1B-B7B2-5357A689AA94}" type="presParOf" srcId="{B2AC4D5A-AB98-457C-9FD8-212E003E0963}" destId="{B72ECAA2-0F66-47B2-86D6-049ADC1CF2E3}" srcOrd="4" destOrd="0" presId="urn:microsoft.com/office/officeart/2005/8/layout/vList6"/>
    <dgm:cxn modelId="{544C87A7-B826-44C7-BC09-9FD289A0AD14}" type="presParOf" srcId="{B72ECAA2-0F66-47B2-86D6-049ADC1CF2E3}" destId="{1C54B317-07FA-401D-8B4F-86DFCA2DB108}" srcOrd="0" destOrd="0" presId="urn:microsoft.com/office/officeart/2005/8/layout/vList6"/>
    <dgm:cxn modelId="{208650AE-B4D9-4E69-A17F-214227CE3255}" type="presParOf" srcId="{B72ECAA2-0F66-47B2-86D6-049ADC1CF2E3}" destId="{BB5278CC-CFE1-486D-84E2-781AADF0A9A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25428"/>
          <a:ext cx="6545199" cy="151105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latin typeface="Times New Roman" panose="02020603050405020304" pitchFamily="18" charset="0"/>
              <a:cs typeface="Times New Roman" panose="02020603050405020304" pitchFamily="18" charset="0"/>
            </a:rPr>
            <a:t>8.1 Network monitoring tools and techniques</a:t>
          </a:r>
        </a:p>
      </dsp:txBody>
      <dsp:txXfrm>
        <a:off x="73764" y="99192"/>
        <a:ext cx="6397671" cy="1363527"/>
      </dsp:txXfrm>
    </dsp:sp>
    <dsp:sp modelId="{95EC7CA7-56F9-4DB4-8D07-4058E6A1394A}">
      <dsp:nvSpPr>
        <dsp:cNvPr id="0" name=""/>
        <dsp:cNvSpPr/>
      </dsp:nvSpPr>
      <dsp:spPr>
        <a:xfrm>
          <a:off x="0" y="1654563"/>
          <a:ext cx="6545199" cy="1511055"/>
        </a:xfrm>
        <a:prstGeom prst="roundRect">
          <a:avLst/>
        </a:prstGeom>
        <a:gradFill rotWithShape="0">
          <a:gsLst>
            <a:gs pos="0">
              <a:schemeClr val="accent2">
                <a:hueOff val="580323"/>
                <a:satOff val="-5172"/>
                <a:lumOff val="-1078"/>
                <a:alphaOff val="0"/>
                <a:tint val="96000"/>
                <a:lumMod val="102000"/>
              </a:schemeClr>
            </a:gs>
            <a:gs pos="100000">
              <a:schemeClr val="accent2">
                <a:hueOff val="580323"/>
                <a:satOff val="-5172"/>
                <a:lumOff val="-107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latin typeface="Times New Roman" panose="02020603050405020304" pitchFamily="18" charset="0"/>
              <a:cs typeface="Times New Roman" panose="02020603050405020304" pitchFamily="18" charset="0"/>
            </a:rPr>
            <a:t>8.2 Troubleshooting network connectivity issues</a:t>
          </a:r>
        </a:p>
      </dsp:txBody>
      <dsp:txXfrm>
        <a:off x="73764" y="1728327"/>
        <a:ext cx="6397671" cy="1363527"/>
      </dsp:txXfrm>
    </dsp:sp>
    <dsp:sp modelId="{5FC50C06-3584-47C2-AE95-079DEE15E968}">
      <dsp:nvSpPr>
        <dsp:cNvPr id="0" name=""/>
        <dsp:cNvSpPr/>
      </dsp:nvSpPr>
      <dsp:spPr>
        <a:xfrm>
          <a:off x="0" y="3283698"/>
          <a:ext cx="6545199" cy="1511055"/>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latin typeface="Times New Roman" panose="02020603050405020304" pitchFamily="18" charset="0"/>
              <a:cs typeface="Times New Roman" panose="02020603050405020304" pitchFamily="18" charset="0"/>
            </a:rPr>
            <a:t>8.3 Performance tuning and optimization</a:t>
          </a:r>
        </a:p>
      </dsp:txBody>
      <dsp:txXfrm>
        <a:off x="73764" y="3357462"/>
        <a:ext cx="6397671" cy="1363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41CD9-76D1-4BF1-B133-9954AFCD3D40}">
      <dsp:nvSpPr>
        <dsp:cNvPr id="0" name=""/>
        <dsp:cNvSpPr/>
      </dsp:nvSpPr>
      <dsp:spPr>
        <a:xfrm>
          <a:off x="0" y="118143"/>
          <a:ext cx="8128000"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 SNMP (Simple Network Management Protocol) Tools</a:t>
          </a:r>
        </a:p>
      </dsp:txBody>
      <dsp:txXfrm>
        <a:off x="23988" y="142131"/>
        <a:ext cx="8080024" cy="443423"/>
      </dsp:txXfrm>
    </dsp:sp>
    <dsp:sp modelId="{5A695343-98AE-435F-A717-A26DD1D705F2}">
      <dsp:nvSpPr>
        <dsp:cNvPr id="0" name=""/>
        <dsp:cNvSpPr/>
      </dsp:nvSpPr>
      <dsp:spPr>
        <a:xfrm>
          <a:off x="0" y="609543"/>
          <a:ext cx="81280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Tool: SolarWinds Network Performance Monitor</a:t>
          </a:r>
        </a:p>
        <a:p>
          <a:pPr marL="171450" lvl="1" indent="-171450" algn="l" defTabSz="711200">
            <a:lnSpc>
              <a:spcPct val="90000"/>
            </a:lnSpc>
            <a:spcBef>
              <a:spcPct val="0"/>
            </a:spcBef>
            <a:spcAft>
              <a:spcPct val="20000"/>
            </a:spcAft>
            <a:buChar char="•"/>
          </a:pPr>
          <a:r>
            <a:rPr lang="en-US" sz="1600" kern="1200" dirty="0"/>
            <a:t>Functionality: Collects and organizes information from network devices (e.g., routers, switches, servers) to monitor their status and performance.</a:t>
          </a:r>
        </a:p>
      </dsp:txBody>
      <dsp:txXfrm>
        <a:off x="0" y="609543"/>
        <a:ext cx="8128000" cy="738990"/>
      </dsp:txXfrm>
    </dsp:sp>
    <dsp:sp modelId="{B9A3B4D8-2125-43BA-B14B-C5F6CEB8EE6E}">
      <dsp:nvSpPr>
        <dsp:cNvPr id="0" name=""/>
        <dsp:cNvSpPr/>
      </dsp:nvSpPr>
      <dsp:spPr>
        <a:xfrm>
          <a:off x="0" y="1348533"/>
          <a:ext cx="8128000"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Flow-based Monitoring Tools:</a:t>
          </a:r>
        </a:p>
      </dsp:txBody>
      <dsp:txXfrm>
        <a:off x="23988" y="1372521"/>
        <a:ext cx="8080024" cy="443423"/>
      </dsp:txXfrm>
    </dsp:sp>
    <dsp:sp modelId="{2D7485E3-392B-4F4F-A8CC-E064C0991318}">
      <dsp:nvSpPr>
        <dsp:cNvPr id="0" name=""/>
        <dsp:cNvSpPr/>
      </dsp:nvSpPr>
      <dsp:spPr>
        <a:xfrm>
          <a:off x="0" y="1839933"/>
          <a:ext cx="8128000"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Tool: Cisco NetFlow, </a:t>
          </a:r>
          <a:r>
            <a:rPr lang="en-US" sz="1600" kern="1200" dirty="0" err="1"/>
            <a:t>nProbe</a:t>
          </a:r>
          <a:endParaRPr lang="en-US" sz="1600" kern="1200" dirty="0"/>
        </a:p>
        <a:p>
          <a:pPr marL="171450" lvl="1" indent="-171450" algn="l" defTabSz="711200">
            <a:lnSpc>
              <a:spcPct val="90000"/>
            </a:lnSpc>
            <a:spcBef>
              <a:spcPct val="0"/>
            </a:spcBef>
            <a:spcAft>
              <a:spcPct val="20000"/>
            </a:spcAft>
            <a:buChar char="•"/>
          </a:pPr>
          <a:r>
            <a:rPr lang="en-US" sz="1600" kern="1200" dirty="0"/>
            <a:t>Functionality: Analyzes flow data to provide insights into traffic patterns and usage, helping to identify congestion and potential security issues.</a:t>
          </a:r>
        </a:p>
        <a:p>
          <a:pPr marL="171450" lvl="1" indent="-171450" algn="l" defTabSz="711200">
            <a:lnSpc>
              <a:spcPct val="90000"/>
            </a:lnSpc>
            <a:spcBef>
              <a:spcPct val="0"/>
            </a:spcBef>
            <a:spcAft>
              <a:spcPct val="20000"/>
            </a:spcAft>
            <a:buChar char="•"/>
          </a:pPr>
          <a:endParaRPr lang="en-US" sz="1600" kern="1200" dirty="0"/>
        </a:p>
      </dsp:txBody>
      <dsp:txXfrm>
        <a:off x="0" y="1839933"/>
        <a:ext cx="8128000" cy="999809"/>
      </dsp:txXfrm>
    </dsp:sp>
    <dsp:sp modelId="{D8B03B02-6D27-4FA8-A6AA-ACB973A15356}">
      <dsp:nvSpPr>
        <dsp:cNvPr id="0" name=""/>
        <dsp:cNvSpPr/>
      </dsp:nvSpPr>
      <dsp:spPr>
        <a:xfrm>
          <a:off x="0" y="2839743"/>
          <a:ext cx="8128000"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Packet Sniffers:</a:t>
          </a:r>
        </a:p>
      </dsp:txBody>
      <dsp:txXfrm>
        <a:off x="23988" y="2863731"/>
        <a:ext cx="8080024" cy="443423"/>
      </dsp:txXfrm>
    </dsp:sp>
    <dsp:sp modelId="{BE3B7A2D-E901-4F0D-A245-F77DE121315F}">
      <dsp:nvSpPr>
        <dsp:cNvPr id="0" name=""/>
        <dsp:cNvSpPr/>
      </dsp:nvSpPr>
      <dsp:spPr>
        <a:xfrm>
          <a:off x="0" y="3331143"/>
          <a:ext cx="81280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Tool: Wireshark.</a:t>
          </a:r>
        </a:p>
        <a:p>
          <a:pPr marL="171450" lvl="1" indent="-171450" algn="l" defTabSz="711200">
            <a:lnSpc>
              <a:spcPct val="90000"/>
            </a:lnSpc>
            <a:spcBef>
              <a:spcPct val="0"/>
            </a:spcBef>
            <a:spcAft>
              <a:spcPct val="20000"/>
            </a:spcAft>
            <a:buChar char="•"/>
          </a:pPr>
          <a:r>
            <a:rPr lang="en-US" sz="1600" kern="1200" dirty="0"/>
            <a:t>Functionality: Captures and analyzes network packets in real-time, allowing for deep inspection of network traffic and troubleshooting of complex issues.</a:t>
          </a:r>
        </a:p>
      </dsp:txBody>
      <dsp:txXfrm>
        <a:off x="0" y="3331143"/>
        <a:ext cx="8128000" cy="738990"/>
      </dsp:txXfrm>
    </dsp:sp>
    <dsp:sp modelId="{F93D4DA5-B508-4E13-ACA1-4564307483F7}">
      <dsp:nvSpPr>
        <dsp:cNvPr id="0" name=""/>
        <dsp:cNvSpPr/>
      </dsp:nvSpPr>
      <dsp:spPr>
        <a:xfrm>
          <a:off x="0" y="4070133"/>
          <a:ext cx="8128000"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Network Analyzers:</a:t>
          </a:r>
        </a:p>
      </dsp:txBody>
      <dsp:txXfrm>
        <a:off x="23988" y="4094121"/>
        <a:ext cx="8080024" cy="443423"/>
      </dsp:txXfrm>
    </dsp:sp>
    <dsp:sp modelId="{C4BF64B3-1025-45A5-99CA-A871693AA03E}">
      <dsp:nvSpPr>
        <dsp:cNvPr id="0" name=""/>
        <dsp:cNvSpPr/>
      </dsp:nvSpPr>
      <dsp:spPr>
        <a:xfrm>
          <a:off x="0" y="4561533"/>
          <a:ext cx="81280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Tool: Nagios, PRTG Network Monitor</a:t>
          </a:r>
        </a:p>
        <a:p>
          <a:pPr marL="171450" lvl="1" indent="-171450" algn="l" defTabSz="711200">
            <a:lnSpc>
              <a:spcPct val="90000"/>
            </a:lnSpc>
            <a:spcBef>
              <a:spcPct val="0"/>
            </a:spcBef>
            <a:spcAft>
              <a:spcPct val="20000"/>
            </a:spcAft>
            <a:buChar char="•"/>
          </a:pPr>
          <a:r>
            <a:rPr lang="en-US" sz="1600" kern="1200" dirty="0"/>
            <a:t>Functionality: Provides comprehensive monitoring and alerting for network performance, availability, and capacity planning</a:t>
          </a:r>
        </a:p>
      </dsp:txBody>
      <dsp:txXfrm>
        <a:off x="0" y="4561533"/>
        <a:ext cx="8128000" cy="738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0DDD4-BF7C-4C1A-B71A-8CADCFA86E8B}">
      <dsp:nvSpPr>
        <dsp:cNvPr id="0" name=""/>
        <dsp:cNvSpPr/>
      </dsp:nvSpPr>
      <dsp:spPr>
        <a:xfrm>
          <a:off x="0" y="336933"/>
          <a:ext cx="454890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1C39F-857F-47C2-A6EF-BCDAA29E0CCD}">
      <dsp:nvSpPr>
        <dsp:cNvPr id="0" name=""/>
        <dsp:cNvSpPr/>
      </dsp:nvSpPr>
      <dsp:spPr>
        <a:xfrm>
          <a:off x="227445" y="41733"/>
          <a:ext cx="3184236" cy="590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889000">
            <a:lnSpc>
              <a:spcPct val="90000"/>
            </a:lnSpc>
            <a:spcBef>
              <a:spcPct val="0"/>
            </a:spcBef>
            <a:spcAft>
              <a:spcPct val="35000"/>
            </a:spcAft>
            <a:buNone/>
          </a:pPr>
          <a:r>
            <a:rPr lang="en-US" sz="2000" kern="1200" dirty="0"/>
            <a:t>Local Area Networks (LANs)</a:t>
          </a:r>
        </a:p>
      </dsp:txBody>
      <dsp:txXfrm>
        <a:off x="256266" y="70554"/>
        <a:ext cx="3126594" cy="532757"/>
      </dsp:txXfrm>
    </dsp:sp>
    <dsp:sp modelId="{A21CAEBA-947D-4E9F-966A-DCDFE9FCD0BC}">
      <dsp:nvSpPr>
        <dsp:cNvPr id="0" name=""/>
        <dsp:cNvSpPr/>
      </dsp:nvSpPr>
      <dsp:spPr>
        <a:xfrm>
          <a:off x="0" y="1244133"/>
          <a:ext cx="454890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A4C084-0986-450C-9486-6F763FFDB584}">
      <dsp:nvSpPr>
        <dsp:cNvPr id="0" name=""/>
        <dsp:cNvSpPr/>
      </dsp:nvSpPr>
      <dsp:spPr>
        <a:xfrm>
          <a:off x="227445" y="948933"/>
          <a:ext cx="3184236" cy="590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889000">
            <a:lnSpc>
              <a:spcPct val="90000"/>
            </a:lnSpc>
            <a:spcBef>
              <a:spcPct val="0"/>
            </a:spcBef>
            <a:spcAft>
              <a:spcPct val="35000"/>
            </a:spcAft>
            <a:buNone/>
          </a:pPr>
          <a:r>
            <a:rPr lang="en-US" sz="2000" kern="1200"/>
            <a:t>Wide Area Networks (WANs)</a:t>
          </a:r>
        </a:p>
      </dsp:txBody>
      <dsp:txXfrm>
        <a:off x="256266" y="977754"/>
        <a:ext cx="3126594" cy="532757"/>
      </dsp:txXfrm>
    </dsp:sp>
    <dsp:sp modelId="{B424A1B1-B1FD-41D4-B919-112B47347192}">
      <dsp:nvSpPr>
        <dsp:cNvPr id="0" name=""/>
        <dsp:cNvSpPr/>
      </dsp:nvSpPr>
      <dsp:spPr>
        <a:xfrm>
          <a:off x="0" y="2151333"/>
          <a:ext cx="454890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430E39-76F0-482D-A655-F15C9FEC98D8}">
      <dsp:nvSpPr>
        <dsp:cNvPr id="0" name=""/>
        <dsp:cNvSpPr/>
      </dsp:nvSpPr>
      <dsp:spPr>
        <a:xfrm>
          <a:off x="227445" y="1856133"/>
          <a:ext cx="3184236" cy="590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889000">
            <a:lnSpc>
              <a:spcPct val="90000"/>
            </a:lnSpc>
            <a:spcBef>
              <a:spcPct val="0"/>
            </a:spcBef>
            <a:spcAft>
              <a:spcPct val="35000"/>
            </a:spcAft>
            <a:buNone/>
          </a:pPr>
          <a:r>
            <a:rPr lang="en-US" sz="2000" kern="1200"/>
            <a:t>Cellular Networks</a:t>
          </a:r>
        </a:p>
      </dsp:txBody>
      <dsp:txXfrm>
        <a:off x="256266" y="1884954"/>
        <a:ext cx="3126594" cy="532757"/>
      </dsp:txXfrm>
    </dsp:sp>
    <dsp:sp modelId="{1688DD37-ED39-4FAF-BEA1-F58658EECC3B}">
      <dsp:nvSpPr>
        <dsp:cNvPr id="0" name=""/>
        <dsp:cNvSpPr/>
      </dsp:nvSpPr>
      <dsp:spPr>
        <a:xfrm>
          <a:off x="0" y="3058533"/>
          <a:ext cx="454890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A7E0A8-664D-4E1E-81E9-A36C052C2F3C}">
      <dsp:nvSpPr>
        <dsp:cNvPr id="0" name=""/>
        <dsp:cNvSpPr/>
      </dsp:nvSpPr>
      <dsp:spPr>
        <a:xfrm>
          <a:off x="227445" y="2763333"/>
          <a:ext cx="3184236" cy="590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889000">
            <a:lnSpc>
              <a:spcPct val="90000"/>
            </a:lnSpc>
            <a:spcBef>
              <a:spcPct val="0"/>
            </a:spcBef>
            <a:spcAft>
              <a:spcPct val="35000"/>
            </a:spcAft>
            <a:buNone/>
          </a:pPr>
          <a:r>
            <a:rPr lang="en-US" sz="2000" kern="1200"/>
            <a:t>Satellite Networks</a:t>
          </a:r>
        </a:p>
      </dsp:txBody>
      <dsp:txXfrm>
        <a:off x="256266" y="2792154"/>
        <a:ext cx="3126594" cy="532757"/>
      </dsp:txXfrm>
    </dsp:sp>
    <dsp:sp modelId="{EB1F6CEA-035C-4835-BDD6-554E83759A0C}">
      <dsp:nvSpPr>
        <dsp:cNvPr id="0" name=""/>
        <dsp:cNvSpPr/>
      </dsp:nvSpPr>
      <dsp:spPr>
        <a:xfrm>
          <a:off x="0" y="3965733"/>
          <a:ext cx="454890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D6FB52-EB95-4E55-A495-31B089370B86}">
      <dsp:nvSpPr>
        <dsp:cNvPr id="0" name=""/>
        <dsp:cNvSpPr/>
      </dsp:nvSpPr>
      <dsp:spPr>
        <a:xfrm>
          <a:off x="227445" y="3670533"/>
          <a:ext cx="3184236" cy="590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889000">
            <a:lnSpc>
              <a:spcPct val="90000"/>
            </a:lnSpc>
            <a:spcBef>
              <a:spcPct val="0"/>
            </a:spcBef>
            <a:spcAft>
              <a:spcPct val="35000"/>
            </a:spcAft>
            <a:buNone/>
          </a:pPr>
          <a:r>
            <a:rPr lang="en-US" sz="2000" kern="1200"/>
            <a:t>Bluetooth and NFC</a:t>
          </a:r>
        </a:p>
      </dsp:txBody>
      <dsp:txXfrm>
        <a:off x="256266" y="3699354"/>
        <a:ext cx="3126594" cy="532757"/>
      </dsp:txXfrm>
    </dsp:sp>
    <dsp:sp modelId="{C798247C-C1F5-40F2-BC2A-614109B68CC8}">
      <dsp:nvSpPr>
        <dsp:cNvPr id="0" name=""/>
        <dsp:cNvSpPr/>
      </dsp:nvSpPr>
      <dsp:spPr>
        <a:xfrm>
          <a:off x="0" y="4872933"/>
          <a:ext cx="4548909" cy="504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110B9B-8EC8-48D4-A51D-616EC8FCD59C}">
      <dsp:nvSpPr>
        <dsp:cNvPr id="0" name=""/>
        <dsp:cNvSpPr/>
      </dsp:nvSpPr>
      <dsp:spPr>
        <a:xfrm>
          <a:off x="227445" y="4577733"/>
          <a:ext cx="3184236" cy="590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889000">
            <a:lnSpc>
              <a:spcPct val="90000"/>
            </a:lnSpc>
            <a:spcBef>
              <a:spcPct val="0"/>
            </a:spcBef>
            <a:spcAft>
              <a:spcPct val="35000"/>
            </a:spcAft>
            <a:buNone/>
          </a:pPr>
          <a:r>
            <a:rPr lang="en-US" sz="2000" kern="1200"/>
            <a:t>Internet of Things (IoT) Connectivity</a:t>
          </a:r>
        </a:p>
      </dsp:txBody>
      <dsp:txXfrm>
        <a:off x="256266" y="4606554"/>
        <a:ext cx="3126594" cy="532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811B0-1663-4EDA-AAC6-8138FFBCCED3}">
      <dsp:nvSpPr>
        <dsp:cNvPr id="0" name=""/>
        <dsp:cNvSpPr/>
      </dsp:nvSpPr>
      <dsp:spPr>
        <a:xfrm>
          <a:off x="0" y="406773"/>
          <a:ext cx="4548909" cy="6047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4D386E-004E-4B0E-A5DA-76F054734576}">
      <dsp:nvSpPr>
        <dsp:cNvPr id="0" name=""/>
        <dsp:cNvSpPr/>
      </dsp:nvSpPr>
      <dsp:spPr>
        <a:xfrm>
          <a:off x="227445" y="52533"/>
          <a:ext cx="3184236"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1066800">
            <a:lnSpc>
              <a:spcPct val="90000"/>
            </a:lnSpc>
            <a:spcBef>
              <a:spcPct val="0"/>
            </a:spcBef>
            <a:spcAft>
              <a:spcPct val="35000"/>
            </a:spcAft>
            <a:buNone/>
          </a:pPr>
          <a:r>
            <a:rPr lang="en-US" sz="2400" kern="1200" dirty="0"/>
            <a:t>Cloud Connectivity</a:t>
          </a:r>
        </a:p>
      </dsp:txBody>
      <dsp:txXfrm>
        <a:off x="262030" y="87118"/>
        <a:ext cx="3115066" cy="639310"/>
      </dsp:txXfrm>
    </dsp:sp>
    <dsp:sp modelId="{23D0556D-B8EE-43EB-B434-17626AFEF6C1}">
      <dsp:nvSpPr>
        <dsp:cNvPr id="0" name=""/>
        <dsp:cNvSpPr/>
      </dsp:nvSpPr>
      <dsp:spPr>
        <a:xfrm>
          <a:off x="0" y="1495413"/>
          <a:ext cx="4548909" cy="6047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EFCD16-92DA-4B99-8E76-7ACBC4F44AA0}">
      <dsp:nvSpPr>
        <dsp:cNvPr id="0" name=""/>
        <dsp:cNvSpPr/>
      </dsp:nvSpPr>
      <dsp:spPr>
        <a:xfrm>
          <a:off x="227445" y="1141173"/>
          <a:ext cx="3184236"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1066800">
            <a:lnSpc>
              <a:spcPct val="90000"/>
            </a:lnSpc>
            <a:spcBef>
              <a:spcPct val="0"/>
            </a:spcBef>
            <a:spcAft>
              <a:spcPct val="35000"/>
            </a:spcAft>
            <a:buNone/>
          </a:pPr>
          <a:r>
            <a:rPr lang="en-US" sz="2400" kern="1200"/>
            <a:t>Virtual Private Networks (VPNs)</a:t>
          </a:r>
        </a:p>
      </dsp:txBody>
      <dsp:txXfrm>
        <a:off x="262030" y="1175758"/>
        <a:ext cx="3115066" cy="639310"/>
      </dsp:txXfrm>
    </dsp:sp>
    <dsp:sp modelId="{F336EAE4-3E3E-4CE7-BCAD-85B981C3F496}">
      <dsp:nvSpPr>
        <dsp:cNvPr id="0" name=""/>
        <dsp:cNvSpPr/>
      </dsp:nvSpPr>
      <dsp:spPr>
        <a:xfrm>
          <a:off x="0" y="2584053"/>
          <a:ext cx="4548909" cy="6047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426E26-B98C-400D-85A6-AF42D934D761}">
      <dsp:nvSpPr>
        <dsp:cNvPr id="0" name=""/>
        <dsp:cNvSpPr/>
      </dsp:nvSpPr>
      <dsp:spPr>
        <a:xfrm>
          <a:off x="227445" y="2229813"/>
          <a:ext cx="3184236"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1066800">
            <a:lnSpc>
              <a:spcPct val="90000"/>
            </a:lnSpc>
            <a:spcBef>
              <a:spcPct val="0"/>
            </a:spcBef>
            <a:spcAft>
              <a:spcPct val="35000"/>
            </a:spcAft>
            <a:buNone/>
          </a:pPr>
          <a:r>
            <a:rPr lang="en-US" sz="2400" kern="1200"/>
            <a:t>Peer-to-Peer (P2P) Networks</a:t>
          </a:r>
        </a:p>
      </dsp:txBody>
      <dsp:txXfrm>
        <a:off x="262030" y="2264398"/>
        <a:ext cx="3115066" cy="639310"/>
      </dsp:txXfrm>
    </dsp:sp>
    <dsp:sp modelId="{E3AD9E53-6413-4027-9E50-535612210F37}">
      <dsp:nvSpPr>
        <dsp:cNvPr id="0" name=""/>
        <dsp:cNvSpPr/>
      </dsp:nvSpPr>
      <dsp:spPr>
        <a:xfrm>
          <a:off x="0" y="3672693"/>
          <a:ext cx="4548909" cy="6047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40F924-6111-460F-A785-5D177CFCD508}">
      <dsp:nvSpPr>
        <dsp:cNvPr id="0" name=""/>
        <dsp:cNvSpPr/>
      </dsp:nvSpPr>
      <dsp:spPr>
        <a:xfrm>
          <a:off x="227445" y="3318453"/>
          <a:ext cx="3184236"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1066800">
            <a:lnSpc>
              <a:spcPct val="90000"/>
            </a:lnSpc>
            <a:spcBef>
              <a:spcPct val="0"/>
            </a:spcBef>
            <a:spcAft>
              <a:spcPct val="35000"/>
            </a:spcAft>
            <a:buNone/>
          </a:pPr>
          <a:r>
            <a:rPr lang="en-US" sz="2400" kern="1200"/>
            <a:t>Ethernet and Fiber Optics</a:t>
          </a:r>
        </a:p>
      </dsp:txBody>
      <dsp:txXfrm>
        <a:off x="262030" y="3353038"/>
        <a:ext cx="3115066" cy="639310"/>
      </dsp:txXfrm>
    </dsp:sp>
    <dsp:sp modelId="{0FB1CA2B-3E98-49C7-9739-35DF04659A81}">
      <dsp:nvSpPr>
        <dsp:cNvPr id="0" name=""/>
        <dsp:cNvSpPr/>
      </dsp:nvSpPr>
      <dsp:spPr>
        <a:xfrm>
          <a:off x="0" y="4761333"/>
          <a:ext cx="4548909" cy="60479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0DACF7-5C53-407B-A542-8379CE2AD964}">
      <dsp:nvSpPr>
        <dsp:cNvPr id="0" name=""/>
        <dsp:cNvSpPr/>
      </dsp:nvSpPr>
      <dsp:spPr>
        <a:xfrm>
          <a:off x="227445" y="4407093"/>
          <a:ext cx="3184236" cy="7084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357" tIns="0" rIns="120357" bIns="0" numCol="1" spcCol="1270" anchor="ctr" anchorCtr="0">
          <a:noAutofit/>
        </a:bodyPr>
        <a:lstStyle/>
        <a:p>
          <a:pPr marL="0" lvl="0" indent="0" algn="l" defTabSz="1066800">
            <a:lnSpc>
              <a:spcPct val="90000"/>
            </a:lnSpc>
            <a:spcBef>
              <a:spcPct val="0"/>
            </a:spcBef>
            <a:spcAft>
              <a:spcPct val="35000"/>
            </a:spcAft>
            <a:buNone/>
          </a:pPr>
          <a:r>
            <a:rPr lang="en-US" sz="2400" kern="1200"/>
            <a:t>Wireless Mesh Networks</a:t>
          </a:r>
        </a:p>
      </dsp:txBody>
      <dsp:txXfrm>
        <a:off x="262030" y="4441678"/>
        <a:ext cx="3115066" cy="63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9C69F-FFE1-4CE1-95C8-EA25C8EFBF1F}">
      <dsp:nvSpPr>
        <dsp:cNvPr id="0" name=""/>
        <dsp:cNvSpPr/>
      </dsp:nvSpPr>
      <dsp:spPr>
        <a:xfrm>
          <a:off x="2977803" y="0"/>
          <a:ext cx="4466705" cy="1493934"/>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Cable faults</a:t>
          </a:r>
        </a:p>
        <a:p>
          <a:pPr marL="228600" lvl="1" indent="-228600" algn="l" defTabSz="933450">
            <a:lnSpc>
              <a:spcPct val="90000"/>
            </a:lnSpc>
            <a:spcBef>
              <a:spcPct val="0"/>
            </a:spcBef>
            <a:spcAft>
              <a:spcPct val="15000"/>
            </a:spcAft>
            <a:buChar char="•"/>
          </a:pPr>
          <a:r>
            <a:rPr lang="en-US" sz="2100" kern="1200" dirty="0"/>
            <a:t>Faulty network devices (routers, switches)</a:t>
          </a:r>
        </a:p>
      </dsp:txBody>
      <dsp:txXfrm>
        <a:off x="2977803" y="186742"/>
        <a:ext cx="3906480" cy="1120450"/>
      </dsp:txXfrm>
    </dsp:sp>
    <dsp:sp modelId="{FD25C33B-6E5C-40E0-9889-12048213197C}">
      <dsp:nvSpPr>
        <dsp:cNvPr id="0" name=""/>
        <dsp:cNvSpPr/>
      </dsp:nvSpPr>
      <dsp:spPr>
        <a:xfrm>
          <a:off x="0" y="0"/>
          <a:ext cx="2977803" cy="149393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Physical Connectivity Problems:</a:t>
          </a:r>
        </a:p>
      </dsp:txBody>
      <dsp:txXfrm>
        <a:off x="72928" y="72928"/>
        <a:ext cx="2831947" cy="1348078"/>
      </dsp:txXfrm>
    </dsp:sp>
    <dsp:sp modelId="{0787C771-33AD-4FD1-964A-13C1D4CF26C4}">
      <dsp:nvSpPr>
        <dsp:cNvPr id="0" name=""/>
        <dsp:cNvSpPr/>
      </dsp:nvSpPr>
      <dsp:spPr>
        <a:xfrm>
          <a:off x="2977803" y="1643327"/>
          <a:ext cx="4466705" cy="1493934"/>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Incorrect IP address configuration</a:t>
          </a:r>
        </a:p>
        <a:p>
          <a:pPr marL="228600" lvl="1" indent="-228600" algn="l" defTabSz="933450">
            <a:lnSpc>
              <a:spcPct val="90000"/>
            </a:lnSpc>
            <a:spcBef>
              <a:spcPct val="0"/>
            </a:spcBef>
            <a:spcAft>
              <a:spcPct val="15000"/>
            </a:spcAft>
            <a:buChar char="•"/>
          </a:pPr>
          <a:r>
            <a:rPr lang="en-US" sz="2100" kern="1200" dirty="0"/>
            <a:t>DNS problems</a:t>
          </a:r>
        </a:p>
        <a:p>
          <a:pPr marL="228600" lvl="1" indent="-228600" algn="l" defTabSz="933450">
            <a:lnSpc>
              <a:spcPct val="90000"/>
            </a:lnSpc>
            <a:spcBef>
              <a:spcPct val="0"/>
            </a:spcBef>
            <a:spcAft>
              <a:spcPct val="15000"/>
            </a:spcAft>
            <a:buChar char="•"/>
          </a:pPr>
          <a:r>
            <a:rPr lang="en-US" sz="2100" kern="1200" dirty="0"/>
            <a:t>Misconfigured network devices</a:t>
          </a:r>
        </a:p>
      </dsp:txBody>
      <dsp:txXfrm>
        <a:off x="2977803" y="1830069"/>
        <a:ext cx="3906480" cy="1120450"/>
      </dsp:txXfrm>
    </dsp:sp>
    <dsp:sp modelId="{20EE10CC-BFED-4D2C-A8A1-F3C15E837C25}">
      <dsp:nvSpPr>
        <dsp:cNvPr id="0" name=""/>
        <dsp:cNvSpPr/>
      </dsp:nvSpPr>
      <dsp:spPr>
        <a:xfrm>
          <a:off x="0" y="1643327"/>
          <a:ext cx="2977803" cy="149393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Configuration Issues:</a:t>
          </a:r>
        </a:p>
      </dsp:txBody>
      <dsp:txXfrm>
        <a:off x="72928" y="1716255"/>
        <a:ext cx="2831947" cy="1348078"/>
      </dsp:txXfrm>
    </dsp:sp>
    <dsp:sp modelId="{BB5278CC-CFE1-486D-84E2-781AADF0A9A9}">
      <dsp:nvSpPr>
        <dsp:cNvPr id="0" name=""/>
        <dsp:cNvSpPr/>
      </dsp:nvSpPr>
      <dsp:spPr>
        <a:xfrm>
          <a:off x="2977803" y="3286654"/>
          <a:ext cx="4466705" cy="1493934"/>
        </a:xfrm>
        <a:prstGeom prst="rightArrow">
          <a:avLst>
            <a:gd name="adj1" fmla="val 75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Wireless signal interference</a:t>
          </a:r>
        </a:p>
        <a:p>
          <a:pPr marL="228600" lvl="1" indent="-228600" algn="l" defTabSz="933450">
            <a:lnSpc>
              <a:spcPct val="90000"/>
            </a:lnSpc>
            <a:spcBef>
              <a:spcPct val="0"/>
            </a:spcBef>
            <a:spcAft>
              <a:spcPct val="15000"/>
            </a:spcAft>
            <a:buChar char="•"/>
          </a:pPr>
          <a:r>
            <a:rPr lang="en-US" sz="2100" kern="1200" dirty="0"/>
            <a:t>Electromagnetic interference (EMI)</a:t>
          </a:r>
        </a:p>
      </dsp:txBody>
      <dsp:txXfrm>
        <a:off x="2977803" y="3473396"/>
        <a:ext cx="3906480" cy="1120450"/>
      </dsp:txXfrm>
    </dsp:sp>
    <dsp:sp modelId="{1C54B317-07FA-401D-8B4F-86DFCA2DB108}">
      <dsp:nvSpPr>
        <dsp:cNvPr id="0" name=""/>
        <dsp:cNvSpPr/>
      </dsp:nvSpPr>
      <dsp:spPr>
        <a:xfrm>
          <a:off x="0" y="3286654"/>
          <a:ext cx="2977803" cy="149393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t>Interference:</a:t>
          </a:r>
        </a:p>
      </dsp:txBody>
      <dsp:txXfrm>
        <a:off x="72928" y="3359582"/>
        <a:ext cx="2831947" cy="1348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593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1728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348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60617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544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7002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2804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5369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55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585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3108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909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46776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8509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23355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4913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28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3910498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457200">
              <a:spcBef>
                <a:spcPts val="0"/>
              </a:spcBef>
              <a:spcAft>
                <a:spcPts val="1000"/>
              </a:spcAft>
              <a:buClr>
                <a:schemeClr val="tx1"/>
              </a:buClr>
              <a:buSzPct val="100000"/>
              <a:buNone/>
            </a:pPr>
            <a:r>
              <a:rPr lang="en-US" dirty="0">
                <a:latin typeface="Times New Roman" panose="02020603050405020304" pitchFamily="18" charset="0"/>
                <a:cs typeface="Times New Roman" panose="02020603050405020304" pitchFamily="18" charset="0"/>
              </a:rPr>
              <a:t>Network Monitoring and Troubleshooting</a:t>
            </a:r>
          </a:p>
        </p:txBody>
      </p:sp>
      <p:pic>
        <p:nvPicPr>
          <p:cNvPr id="7" name="Content Placeholder 4" descr="Text&#10;&#10;Description automatically generated">
            <a:extLst>
              <a:ext uri="{FF2B5EF4-FFF2-40B4-BE49-F238E27FC236}">
                <a16:creationId xmlns:a16="http://schemas.microsoft.com/office/drawing/2014/main" id="{804A82CD-CE63-5C0C-F9A5-AA1274BEA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598" y="559615"/>
            <a:ext cx="5350804" cy="1227666"/>
          </a:xfrm>
          <a:prstGeom prst="rect">
            <a:avLst/>
          </a:prstGeom>
        </p:spPr>
      </p:pic>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Techniques for Packet Capturing</a:t>
            </a:r>
          </a:p>
        </p:txBody>
      </p:sp>
      <p:sp>
        <p:nvSpPr>
          <p:cNvPr id="6" name="TextBox 5">
            <a:extLst>
              <a:ext uri="{FF2B5EF4-FFF2-40B4-BE49-F238E27FC236}">
                <a16:creationId xmlns:a16="http://schemas.microsoft.com/office/drawing/2014/main" id="{F5E31AB9-C240-5598-5D9F-BBD754B62C7E}"/>
              </a:ext>
            </a:extLst>
          </p:cNvPr>
          <p:cNvSpPr txBox="1"/>
          <p:nvPr/>
        </p:nvSpPr>
        <p:spPr>
          <a:xfrm>
            <a:off x="2081932" y="1094509"/>
            <a:ext cx="9421091" cy="5028556"/>
          </a:xfrm>
          <a:prstGeom prst="rect">
            <a:avLst/>
          </a:prstGeom>
          <a:noFill/>
        </p:spPr>
        <p:txBody>
          <a:bodyPr wrap="square">
            <a:spAutoFit/>
          </a:bodyPr>
          <a:lstStyle/>
          <a:p>
            <a:pPr>
              <a:lnSpc>
                <a:spcPct val="150000"/>
              </a:lnSpc>
            </a:pPr>
            <a:r>
              <a:rPr lang="en-US" b="1" dirty="0"/>
              <a:t>Packet capture on a router or switch: </a:t>
            </a:r>
            <a:r>
              <a:rPr lang="en-US" dirty="0"/>
              <a:t>Some networking equipment, such as routers and switches, have built-in packet capture capabilities. This method allows you to capture packets directly on the device, eliminating the need for additional hardware or configuration. </a:t>
            </a:r>
          </a:p>
          <a:p>
            <a:pPr>
              <a:lnSpc>
                <a:spcPct val="150000"/>
              </a:lnSpc>
            </a:pPr>
            <a:endParaRPr lang="en-US" dirty="0"/>
          </a:p>
          <a:p>
            <a:pPr>
              <a:lnSpc>
                <a:spcPct val="150000"/>
              </a:lnSpc>
            </a:pPr>
            <a:r>
              <a:rPr lang="en-US" b="1" dirty="0"/>
              <a:t>Packet capture on a laptop or desktop: </a:t>
            </a:r>
            <a:r>
              <a:rPr lang="en-US" dirty="0"/>
              <a:t>This method involves running a packet capture tool, such as Wireshark or tcpdump, on a laptop or desktop computer connected to the network. The tool captures packets from the network interface of the computer, allowing you to analyze the captured traffic. </a:t>
            </a:r>
          </a:p>
          <a:p>
            <a:pPr>
              <a:lnSpc>
                <a:spcPct val="150000"/>
              </a:lnSpc>
            </a:pPr>
            <a:endParaRPr lang="en-US" dirty="0"/>
          </a:p>
          <a:p>
            <a:pPr>
              <a:lnSpc>
                <a:spcPct val="150000"/>
              </a:lnSpc>
            </a:pPr>
            <a:r>
              <a:rPr lang="en-US" b="1" dirty="0"/>
              <a:t>Mobile device packet capture: </a:t>
            </a:r>
            <a:r>
              <a:rPr lang="en-US" dirty="0"/>
              <a:t>In some cases, it may be necessary to capture network traffic from a mobile device, such as a smartphone or tablet. There are packet capture tools available for mobile devices that allow you to capture and analyze network traffic on the go. </a:t>
            </a:r>
          </a:p>
        </p:txBody>
      </p:sp>
    </p:spTree>
    <p:extLst>
      <p:ext uri="{BB962C8B-B14F-4D97-AF65-F5344CB8AC3E}">
        <p14:creationId xmlns:p14="http://schemas.microsoft.com/office/powerpoint/2010/main" val="407710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Network Monitoring Tools</a:t>
            </a:r>
          </a:p>
        </p:txBody>
      </p:sp>
      <p:graphicFrame>
        <p:nvGraphicFramePr>
          <p:cNvPr id="6" name="Diagram 5">
            <a:extLst>
              <a:ext uri="{FF2B5EF4-FFF2-40B4-BE49-F238E27FC236}">
                <a16:creationId xmlns:a16="http://schemas.microsoft.com/office/drawing/2014/main" id="{9AD2AEDD-1CC3-90EE-3DFC-53B81FA6DE63}"/>
              </a:ext>
            </a:extLst>
          </p:cNvPr>
          <p:cNvGraphicFramePr/>
          <p:nvPr>
            <p:extLst>
              <p:ext uri="{D42A27DB-BD31-4B8C-83A1-F6EECF244321}">
                <p14:modId xmlns:p14="http://schemas.microsoft.com/office/powerpoint/2010/main" val="76165633"/>
              </p:ext>
            </p:extLst>
          </p:nvPr>
        </p:nvGraphicFramePr>
        <p:xfrm>
          <a:off x="2429666" y="10945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363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8.2 Troubleshooting network connectivity issues</a:t>
            </a:r>
          </a:p>
        </p:txBody>
      </p:sp>
      <p:pic>
        <p:nvPicPr>
          <p:cNvPr id="2" name="Content Placeholder 4" descr="Text&#10;&#10;Description automatically generated">
            <a:extLst>
              <a:ext uri="{FF2B5EF4-FFF2-40B4-BE49-F238E27FC236}">
                <a16:creationId xmlns:a16="http://schemas.microsoft.com/office/drawing/2014/main" id="{0A0923B6-0F96-B3AB-34F5-48A8330B4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692128" y="1308932"/>
            <a:ext cx="5957455" cy="2120068"/>
          </a:xfrm>
          <a:prstGeom prst="rect">
            <a:avLst/>
          </a:prstGeom>
          <a:noFill/>
        </p:spPr>
        <p:txBody>
          <a:bodyPr wrap="square">
            <a:spAutoFit/>
          </a:bodyPr>
          <a:lstStyle/>
          <a:p>
            <a:pPr>
              <a:lnSpc>
                <a:spcPct val="150000"/>
              </a:lnSpc>
            </a:pPr>
            <a:r>
              <a:rPr lang="en-US" dirty="0"/>
              <a:t>The ability of devices, systems, or networks to connect and communicate with one another is referred to as network connectivity. It permits the sharing of resources, data, and information among various entities or devices, usually over a wired or wireless infrastructure.</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What Is Network Connectivity </a:t>
            </a:r>
          </a:p>
        </p:txBody>
      </p:sp>
      <p:pic>
        <p:nvPicPr>
          <p:cNvPr id="9" name="Picture 8" descr="A group of people working on a computer&#10;&#10;Description automatically generated">
            <a:extLst>
              <a:ext uri="{FF2B5EF4-FFF2-40B4-BE49-F238E27FC236}">
                <a16:creationId xmlns:a16="http://schemas.microsoft.com/office/drawing/2014/main" id="{E65BE0B7-E634-1CAE-7E02-64E351393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5760" y="2656114"/>
            <a:ext cx="6846240" cy="4097963"/>
          </a:xfrm>
          <a:prstGeom prst="rect">
            <a:avLst/>
          </a:prstGeom>
        </p:spPr>
      </p:pic>
    </p:spTree>
    <p:extLst>
      <p:ext uri="{BB962C8B-B14F-4D97-AF65-F5344CB8AC3E}">
        <p14:creationId xmlns:p14="http://schemas.microsoft.com/office/powerpoint/2010/main" val="389507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Network Connectivity Types  </a:t>
            </a:r>
          </a:p>
        </p:txBody>
      </p:sp>
      <p:graphicFrame>
        <p:nvGraphicFramePr>
          <p:cNvPr id="2" name="Diagram 1">
            <a:extLst>
              <a:ext uri="{FF2B5EF4-FFF2-40B4-BE49-F238E27FC236}">
                <a16:creationId xmlns:a16="http://schemas.microsoft.com/office/drawing/2014/main" id="{C8B1A7CD-08DA-E52B-F9F1-4D909902662D}"/>
              </a:ext>
            </a:extLst>
          </p:cNvPr>
          <p:cNvGraphicFramePr/>
          <p:nvPr>
            <p:extLst>
              <p:ext uri="{D42A27DB-BD31-4B8C-83A1-F6EECF244321}">
                <p14:modId xmlns:p14="http://schemas.microsoft.com/office/powerpoint/2010/main" val="1803547132"/>
              </p:ext>
            </p:extLst>
          </p:nvPr>
        </p:nvGraphicFramePr>
        <p:xfrm>
          <a:off x="1944757" y="1094509"/>
          <a:ext cx="45489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FB60EC48-F221-EE55-3DEC-EF6E48FB6754}"/>
              </a:ext>
            </a:extLst>
          </p:cNvPr>
          <p:cNvGraphicFramePr/>
          <p:nvPr>
            <p:extLst>
              <p:ext uri="{D42A27DB-BD31-4B8C-83A1-F6EECF244321}">
                <p14:modId xmlns:p14="http://schemas.microsoft.com/office/powerpoint/2010/main" val="2915509582"/>
              </p:ext>
            </p:extLst>
          </p:nvPr>
        </p:nvGraphicFramePr>
        <p:xfrm>
          <a:off x="6954112" y="1094509"/>
          <a:ext cx="4548909"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449107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094509"/>
            <a:ext cx="5957455"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Verify the physical connections: of the network devices (routers, switches, etc.) to make sure the wires are firmly attached, and the lights are on.</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Check IP Settings: Make sure the device is configured with a working IP address, subnet mask, gateway, and DNS server. To check, use tools such as the ipconfig command (Linux/macOS) or ipconfig (Windows).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Firewall and Security Software: To rule out any blocking concerns, temporarily disable firewalls or security software.</a:t>
            </a:r>
          </a:p>
          <a:p>
            <a:pPr>
              <a:lnSpc>
                <a:spcPct val="150000"/>
              </a:lnSpc>
            </a:pPr>
            <a:endParaRPr lang="en-US" dirty="0"/>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Steps to Troubleshoot a Network Connectivity  </a:t>
            </a:r>
          </a:p>
        </p:txBody>
      </p:sp>
      <p:pic>
        <p:nvPicPr>
          <p:cNvPr id="5" name="Picture 4" descr="A person holding a wrench and a computer&#10;&#10;Description automatically generated">
            <a:extLst>
              <a:ext uri="{FF2B5EF4-FFF2-40B4-BE49-F238E27FC236}">
                <a16:creationId xmlns:a16="http://schemas.microsoft.com/office/drawing/2014/main" id="{2FA2D31A-FD5E-6B4B-BB6B-39BB5AA58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199" y="2199739"/>
            <a:ext cx="3687783" cy="2458522"/>
          </a:xfrm>
          <a:prstGeom prst="rect">
            <a:avLst/>
          </a:prstGeom>
        </p:spPr>
      </p:pic>
    </p:spTree>
    <p:extLst>
      <p:ext uri="{BB962C8B-B14F-4D97-AF65-F5344CB8AC3E}">
        <p14:creationId xmlns:p14="http://schemas.microsoft.com/office/powerpoint/2010/main" val="54748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621918" y="1094509"/>
            <a:ext cx="5166809"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Restarting the router or modem will allow network connectivity to be restored.</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Network Diagnostic Tools: To look for anomalies in network traffic, use tools such as Wireshark for network diagnostics.</a:t>
            </a:r>
          </a:p>
          <a:p>
            <a:pPr>
              <a:lnSpc>
                <a:spcPct val="150000"/>
              </a:lnSpc>
            </a:pPr>
            <a:endParaRPr lang="en-US" dirty="0"/>
          </a:p>
          <a:p>
            <a:pPr marL="285750" indent="-285750">
              <a:lnSpc>
                <a:spcPct val="150000"/>
              </a:lnSpc>
              <a:buFont typeface="Arial" panose="020B0604020202020204" pitchFamily="34" charset="0"/>
              <a:buChar char="•"/>
            </a:pPr>
            <a:r>
              <a:rPr lang="en-US" dirty="0"/>
              <a:t>Speak with ISP: If the problem continues, contact your Internet service provider (ISP) to inquire about any outages or issues they may be experiencing.</a:t>
            </a:r>
          </a:p>
        </p:txBody>
      </p:sp>
      <p:pic>
        <p:nvPicPr>
          <p:cNvPr id="2" name="Picture 1">
            <a:extLst>
              <a:ext uri="{FF2B5EF4-FFF2-40B4-BE49-F238E27FC236}">
                <a16:creationId xmlns:a16="http://schemas.microsoft.com/office/drawing/2014/main" id="{D9AFE93E-28F1-C725-C252-80CA03727091}"/>
              </a:ext>
            </a:extLst>
          </p:cNvPr>
          <p:cNvPicPr>
            <a:picLocks noChangeAspect="1"/>
          </p:cNvPicPr>
          <p:nvPr/>
        </p:nvPicPr>
        <p:blipFill>
          <a:blip r:embed="rId2"/>
          <a:stretch>
            <a:fillRect/>
          </a:stretch>
        </p:blipFill>
        <p:spPr>
          <a:xfrm>
            <a:off x="7814623" y="2003601"/>
            <a:ext cx="3688400" cy="2456901"/>
          </a:xfrm>
          <a:prstGeom prst="rect">
            <a:avLst/>
          </a:prstGeom>
        </p:spPr>
      </p:pic>
    </p:spTree>
    <p:extLst>
      <p:ext uri="{BB962C8B-B14F-4D97-AF65-F5344CB8AC3E}">
        <p14:creationId xmlns:p14="http://schemas.microsoft.com/office/powerpoint/2010/main" val="25695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Common Connectivity Issues</a:t>
            </a:r>
          </a:p>
        </p:txBody>
      </p:sp>
      <p:graphicFrame>
        <p:nvGraphicFramePr>
          <p:cNvPr id="5" name="Diagram 4">
            <a:extLst>
              <a:ext uri="{FF2B5EF4-FFF2-40B4-BE49-F238E27FC236}">
                <a16:creationId xmlns:a16="http://schemas.microsoft.com/office/drawing/2014/main" id="{CA4F69F2-FEAA-E2EC-D938-1D60AECFEA42}"/>
              </a:ext>
            </a:extLst>
          </p:cNvPr>
          <p:cNvGraphicFramePr/>
          <p:nvPr>
            <p:extLst>
              <p:ext uri="{D42A27DB-BD31-4B8C-83A1-F6EECF244321}">
                <p14:modId xmlns:p14="http://schemas.microsoft.com/office/powerpoint/2010/main" val="2598836601"/>
              </p:ext>
            </p:extLst>
          </p:nvPr>
        </p:nvGraphicFramePr>
        <p:xfrm>
          <a:off x="2771411" y="1506924"/>
          <a:ext cx="7444509" cy="4780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60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7135091" cy="400110"/>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Q1: </a:t>
            </a:r>
            <a:r>
              <a:rPr lang="en-GB" sz="2000" b="1" i="0" u="none" strike="noStrike" dirty="0">
                <a:effectLst/>
                <a:latin typeface="Times New Roman" panose="02020603050405020304" pitchFamily="18" charset="0"/>
                <a:cs typeface="Times New Roman" panose="02020603050405020304" pitchFamily="18" charset="0"/>
              </a:rPr>
              <a:t>What is the primary purpose of network monitoring?</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723691"/>
            <a:ext cx="864523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Q2: </a:t>
            </a:r>
            <a:r>
              <a:rPr lang="en-GB" sz="2000" b="1" i="0" u="none" strike="noStrike" dirty="0">
                <a:effectLst/>
                <a:latin typeface="Times New Roman" panose="02020603050405020304" pitchFamily="18" charset="0"/>
                <a:cs typeface="Times New Roman" panose="02020603050405020304" pitchFamily="18" charset="0"/>
              </a:rPr>
              <a:t>What is SNMP and how is it used in network monitoring?</a:t>
            </a:r>
            <a:endParaRPr lang="en-US"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5C0000-A48A-B6A7-FD9A-1DB8D77572CB}"/>
              </a:ext>
            </a:extLst>
          </p:cNvPr>
          <p:cNvSpPr txBox="1"/>
          <p:nvPr/>
        </p:nvSpPr>
        <p:spPr>
          <a:xfrm>
            <a:off x="1745672" y="4345955"/>
            <a:ext cx="997527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Q3: </a:t>
            </a:r>
            <a:r>
              <a:rPr lang="en-GB" sz="2000" b="1" i="0" u="none" strike="noStrike" dirty="0">
                <a:effectLst/>
                <a:latin typeface="Times New Roman" panose="02020603050405020304" pitchFamily="18" charset="0"/>
                <a:cs typeface="Times New Roman" panose="02020603050405020304" pitchFamily="18" charset="0"/>
              </a:rPr>
              <a:t>How does packet analysis help in network monitoring?</a:t>
            </a:r>
            <a:endParaRPr lang="en-US"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47599"/>
            <a:ext cx="8285018" cy="923330"/>
          </a:xfrm>
          <a:prstGeom prst="rect">
            <a:avLst/>
          </a:prstGeom>
          <a:noFill/>
        </p:spPr>
        <p:txBody>
          <a:bodyPr wrap="square">
            <a:spAutoFit/>
          </a:bodyPr>
          <a:lstStyle/>
          <a:p>
            <a:r>
              <a:rPr lang="en-US" dirty="0"/>
              <a:t>A1: </a:t>
            </a:r>
            <a:r>
              <a:rPr lang="en-GB" dirty="0"/>
              <a:t>The primary purpose of network monitoring is to continuously observe a network to detect performance issues, failures, and security threats, ensuring network availability and reliability.</a:t>
            </a:r>
            <a:endParaRPr lang="en-US" dirty="0"/>
          </a:p>
        </p:txBody>
      </p:sp>
      <p:sp>
        <p:nvSpPr>
          <p:cNvPr id="12" name="TextBox 11">
            <a:extLst>
              <a:ext uri="{FF2B5EF4-FFF2-40B4-BE49-F238E27FC236}">
                <a16:creationId xmlns:a16="http://schemas.microsoft.com/office/drawing/2014/main" id="{14A87F50-B212-1E23-E304-C85D9E6ADE87}"/>
              </a:ext>
            </a:extLst>
          </p:cNvPr>
          <p:cNvSpPr txBox="1"/>
          <p:nvPr/>
        </p:nvSpPr>
        <p:spPr>
          <a:xfrm>
            <a:off x="2355273" y="3272535"/>
            <a:ext cx="8285018" cy="923330"/>
          </a:xfrm>
          <a:prstGeom prst="rect">
            <a:avLst/>
          </a:prstGeom>
          <a:noFill/>
        </p:spPr>
        <p:txBody>
          <a:bodyPr wrap="square">
            <a:spAutoFit/>
          </a:bodyPr>
          <a:lstStyle/>
          <a:p>
            <a:r>
              <a:rPr lang="en-US" dirty="0"/>
              <a:t>A2: </a:t>
            </a:r>
            <a:r>
              <a:rPr lang="en-GB" dirty="0"/>
              <a:t>SNMP (Simple Network Management Protocol) is used to collect and organize information about managed devices on IP networks, allowing network administrators to monitor network performance and detect issues.</a:t>
            </a:r>
            <a:endParaRPr lang="en-US" dirty="0"/>
          </a:p>
        </p:txBody>
      </p:sp>
      <p:sp>
        <p:nvSpPr>
          <p:cNvPr id="14" name="TextBox 13">
            <a:extLst>
              <a:ext uri="{FF2B5EF4-FFF2-40B4-BE49-F238E27FC236}">
                <a16:creationId xmlns:a16="http://schemas.microsoft.com/office/drawing/2014/main" id="{40BF5630-4506-C0D9-0F75-ED6734C87DF0}"/>
              </a:ext>
            </a:extLst>
          </p:cNvPr>
          <p:cNvSpPr txBox="1"/>
          <p:nvPr/>
        </p:nvSpPr>
        <p:spPr>
          <a:xfrm>
            <a:off x="2355273" y="4896155"/>
            <a:ext cx="8285018" cy="923330"/>
          </a:xfrm>
          <a:prstGeom prst="rect">
            <a:avLst/>
          </a:prstGeom>
          <a:noFill/>
        </p:spPr>
        <p:txBody>
          <a:bodyPr wrap="square">
            <a:spAutoFit/>
          </a:bodyPr>
          <a:lstStyle/>
          <a:p>
            <a:r>
              <a:rPr lang="en-US" dirty="0"/>
              <a:t>A3: </a:t>
            </a:r>
            <a:r>
              <a:rPr lang="en-GB" dirty="0"/>
              <a:t>Packet analysis helps in network monitoring by examining the data packets transmitted over a network, allowing administrators to understand network traffic patterns, detect anomalies, and troubleshoot issues.</a:t>
            </a:r>
            <a:endParaRPr lang="en-US" dirty="0"/>
          </a:p>
        </p:txBody>
      </p:sp>
    </p:spTree>
    <p:extLst>
      <p:ext uri="{BB962C8B-B14F-4D97-AF65-F5344CB8AC3E}">
        <p14:creationId xmlns:p14="http://schemas.microsoft.com/office/powerpoint/2010/main" val="2961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091" y="736376"/>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2687437711"/>
              </p:ext>
            </p:extLst>
          </p:nvPr>
        </p:nvGraphicFramePr>
        <p:xfrm>
          <a:off x="1150350" y="1921924"/>
          <a:ext cx="10730426" cy="4395640"/>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pPr lvl="0"/>
                      <a:r>
                        <a:rPr lang="en-US" sz="1600" dirty="0">
                          <a:latin typeface="Times New Roman" panose="02020603050405020304" pitchFamily="18" charset="0"/>
                          <a:cs typeface="Times New Roman" panose="02020603050405020304" pitchFamily="18" charset="0"/>
                        </a:rPr>
                        <a:t>Network monitoring tools and techniques</a:t>
                      </a:r>
                      <a:endParaRPr lang="en-GB" sz="1600" dirty="0"/>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Network monitoring tools and techniques</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lvl="0"/>
                      <a:r>
                        <a:rPr lang="en-US" sz="1600" dirty="0">
                          <a:latin typeface="Times New Roman" panose="02020603050405020304" pitchFamily="18" charset="0"/>
                          <a:cs typeface="Times New Roman" panose="02020603050405020304" pitchFamily="18" charset="0"/>
                        </a:rPr>
                        <a:t>Troubleshooting network connectivity issues</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Performance tuning and optimization</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3232858574"/>
              </p:ext>
            </p:extLst>
          </p:nvPr>
        </p:nvGraphicFramePr>
        <p:xfrm>
          <a:off x="1150350" y="916084"/>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8</a:t>
                      </a:r>
                      <a:r>
                        <a:rPr lang="en-US" sz="1600" dirty="0">
                          <a:effectLst/>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553613" y="916084"/>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7135091" cy="400110"/>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Q4: </a:t>
            </a:r>
            <a:r>
              <a:rPr lang="en-GB" sz="2000" b="1" i="0" u="none" strike="noStrike" dirty="0">
                <a:effectLst/>
                <a:latin typeface="Times New Roman" panose="02020603050405020304" pitchFamily="18" charset="0"/>
                <a:cs typeface="Times New Roman" panose="02020603050405020304" pitchFamily="18" charset="0"/>
              </a:rPr>
              <a:t>What are some common physical connectivity problems?</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723691"/>
            <a:ext cx="864523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Q5: </a:t>
            </a:r>
            <a:r>
              <a:rPr lang="en-GB" sz="2000" b="1" i="0" u="none" strike="noStrike" dirty="0">
                <a:effectLst/>
                <a:latin typeface="Times New Roman" panose="02020603050405020304" pitchFamily="18" charset="0"/>
                <a:cs typeface="Times New Roman" panose="02020603050405020304" pitchFamily="18" charset="0"/>
              </a:rPr>
              <a:t>What is Quality of Service (QoS) and why is it important?</a:t>
            </a:r>
            <a:endParaRPr lang="en-US"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47599"/>
            <a:ext cx="9144000" cy="646331"/>
          </a:xfrm>
          <a:prstGeom prst="rect">
            <a:avLst/>
          </a:prstGeom>
          <a:noFill/>
        </p:spPr>
        <p:txBody>
          <a:bodyPr wrap="square">
            <a:spAutoFit/>
          </a:bodyPr>
          <a:lstStyle/>
          <a:p>
            <a:r>
              <a:rPr lang="en-US" dirty="0"/>
              <a:t>A4: </a:t>
            </a:r>
            <a:r>
              <a:rPr lang="en-GB" dirty="0"/>
              <a:t>Common physical connectivity problems include cable faults and faulty network devices such as routers and switches.</a:t>
            </a:r>
            <a:endParaRPr lang="en-US" dirty="0"/>
          </a:p>
        </p:txBody>
      </p:sp>
      <p:sp>
        <p:nvSpPr>
          <p:cNvPr id="12" name="TextBox 11">
            <a:extLst>
              <a:ext uri="{FF2B5EF4-FFF2-40B4-BE49-F238E27FC236}">
                <a16:creationId xmlns:a16="http://schemas.microsoft.com/office/drawing/2014/main" id="{14A87F50-B212-1E23-E304-C85D9E6ADE87}"/>
              </a:ext>
            </a:extLst>
          </p:cNvPr>
          <p:cNvSpPr txBox="1"/>
          <p:nvPr/>
        </p:nvSpPr>
        <p:spPr>
          <a:xfrm>
            <a:off x="2334492" y="3272495"/>
            <a:ext cx="9143999" cy="646331"/>
          </a:xfrm>
          <a:prstGeom prst="rect">
            <a:avLst/>
          </a:prstGeom>
          <a:noFill/>
        </p:spPr>
        <p:txBody>
          <a:bodyPr wrap="square">
            <a:spAutoFit/>
          </a:bodyPr>
          <a:lstStyle/>
          <a:p>
            <a:r>
              <a:rPr lang="en-US" dirty="0"/>
              <a:t>A5: </a:t>
            </a:r>
            <a:r>
              <a:rPr lang="en-GB" dirty="0"/>
              <a:t>Quality of Service (QoS) is a set of techniques to manage network traffic by prioritizing critical applications, ensuring they receive the necessary bandwidth and performance.</a:t>
            </a:r>
          </a:p>
        </p:txBody>
      </p:sp>
    </p:spTree>
    <p:extLst>
      <p:ext uri="{BB962C8B-B14F-4D97-AF65-F5344CB8AC3E}">
        <p14:creationId xmlns:p14="http://schemas.microsoft.com/office/powerpoint/2010/main" val="42115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8.3 Performance Tuning and Optimization</a:t>
            </a:r>
          </a:p>
        </p:txBody>
      </p:sp>
      <p:pic>
        <p:nvPicPr>
          <p:cNvPr id="2" name="Content Placeholder 4" descr="Text&#10;&#10;Description automatically generated">
            <a:extLst>
              <a:ext uri="{FF2B5EF4-FFF2-40B4-BE49-F238E27FC236}">
                <a16:creationId xmlns:a16="http://schemas.microsoft.com/office/drawing/2014/main" id="{95ACEBE2-31C1-4036-9697-46001D469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EE1C38-384A-7E21-0A35-3893C328D6B2}"/>
              </a:ext>
            </a:extLst>
          </p:cNvPr>
          <p:cNvSpPr txBox="1"/>
          <p:nvPr/>
        </p:nvSpPr>
        <p:spPr>
          <a:xfrm>
            <a:off x="1525996" y="1685179"/>
            <a:ext cx="4570004" cy="2951064"/>
          </a:xfrm>
          <a:prstGeom prst="rect">
            <a:avLst/>
          </a:prstGeom>
          <a:noFill/>
        </p:spPr>
        <p:txBody>
          <a:bodyPr wrap="square">
            <a:spAutoFit/>
          </a:bodyPr>
          <a:lstStyle/>
          <a:p>
            <a:pPr>
              <a:lnSpc>
                <a:spcPct val="150000"/>
              </a:lnSpc>
            </a:pPr>
            <a:r>
              <a:rPr lang="en-US" dirty="0"/>
              <a:t>The process of improving computer, server, and database system performance is known as performance tuning. Slow or unresponsive systems can be signs of a performance issue. High system loading is typically the cause of this, as it pushes a system component to its breaking point.</a:t>
            </a:r>
          </a:p>
        </p:txBody>
      </p:sp>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What is Performance tuning</a:t>
            </a:r>
          </a:p>
        </p:txBody>
      </p:sp>
      <p:pic>
        <p:nvPicPr>
          <p:cNvPr id="8" name="Picture 7" descr="A person standing next to a computer&#10;&#10;Description automatically generated">
            <a:extLst>
              <a:ext uri="{FF2B5EF4-FFF2-40B4-BE49-F238E27FC236}">
                <a16:creationId xmlns:a16="http://schemas.microsoft.com/office/drawing/2014/main" id="{13A61C07-B33B-013A-F10F-D044BF1CF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4244" y="1869318"/>
            <a:ext cx="4588779" cy="4408434"/>
          </a:xfrm>
          <a:prstGeom prst="rect">
            <a:avLst/>
          </a:prstGeom>
        </p:spPr>
      </p:pic>
    </p:spTree>
    <p:extLst>
      <p:ext uri="{BB962C8B-B14F-4D97-AF65-F5344CB8AC3E}">
        <p14:creationId xmlns:p14="http://schemas.microsoft.com/office/powerpoint/2010/main" val="63594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EE1C38-384A-7E21-0A35-3893C328D6B2}"/>
              </a:ext>
            </a:extLst>
          </p:cNvPr>
          <p:cNvSpPr txBox="1"/>
          <p:nvPr/>
        </p:nvSpPr>
        <p:spPr>
          <a:xfrm>
            <a:off x="1690119" y="1371852"/>
            <a:ext cx="9607094" cy="3782061"/>
          </a:xfrm>
          <a:prstGeom prst="rect">
            <a:avLst/>
          </a:prstGeom>
          <a:noFill/>
        </p:spPr>
        <p:txBody>
          <a:bodyPr wrap="square">
            <a:spAutoFit/>
          </a:bodyPr>
          <a:lstStyle/>
          <a:p>
            <a:pPr>
              <a:lnSpc>
                <a:spcPct val="150000"/>
              </a:lnSpc>
            </a:pPr>
            <a:r>
              <a:rPr lang="en-US" dirty="0"/>
              <a:t>In addition to affecting the system's overall performance, it causes several slow and weak reactions, such as delays in reporting, customer intelligence, business analytics, ETL load/batch job, decision-making, planning and forecasting, and key performance metrics. The more data there is, the worse these issues get, which hurts performance.</a:t>
            </a:r>
          </a:p>
          <a:p>
            <a:pPr>
              <a:lnSpc>
                <a:spcPct val="150000"/>
              </a:lnSpc>
            </a:pPr>
            <a:endParaRPr lang="en-US" dirty="0"/>
          </a:p>
          <a:p>
            <a:pPr>
              <a:lnSpc>
                <a:spcPct val="150000"/>
              </a:lnSpc>
            </a:pPr>
            <a:r>
              <a:rPr lang="en-US" dirty="0"/>
              <a:t>Many incorrect behaviors contribute to slow systems, which in turn cause slow system response. Some of the less significant causes are inadequate scheduling and monitoring, human error, and improper and meaningful maintenance. On the other hand, certain issues result from shoddy system architecture. However, most issues arise from poorly crafted SQL, either by users or developers.</a:t>
            </a:r>
          </a:p>
        </p:txBody>
      </p:sp>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Impact on end-users</a:t>
            </a:r>
          </a:p>
        </p:txBody>
      </p:sp>
    </p:spTree>
    <p:extLst>
      <p:ext uri="{BB962C8B-B14F-4D97-AF65-F5344CB8AC3E}">
        <p14:creationId xmlns:p14="http://schemas.microsoft.com/office/powerpoint/2010/main" val="4041412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Types of Performance Tuning</a:t>
            </a:r>
          </a:p>
        </p:txBody>
      </p:sp>
      <p:pic>
        <p:nvPicPr>
          <p:cNvPr id="6" name="Picture 5" descr="A cartoon character with a toolbox and a green toolbox&#10;&#10;Description automatically generated">
            <a:extLst>
              <a:ext uri="{FF2B5EF4-FFF2-40B4-BE49-F238E27FC236}">
                <a16:creationId xmlns:a16="http://schemas.microsoft.com/office/drawing/2014/main" id="{D1FF2900-4201-5761-7410-3BC449B72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040" y="1645992"/>
            <a:ext cx="6183585" cy="3855647"/>
          </a:xfrm>
          <a:prstGeom prst="rect">
            <a:avLst/>
          </a:prstGeom>
        </p:spPr>
      </p:pic>
    </p:spTree>
    <p:extLst>
      <p:ext uri="{BB962C8B-B14F-4D97-AF65-F5344CB8AC3E}">
        <p14:creationId xmlns:p14="http://schemas.microsoft.com/office/powerpoint/2010/main" val="672323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of Rectangle 1">
            <a:extLst>
              <a:ext uri="{FF2B5EF4-FFF2-40B4-BE49-F238E27FC236}">
                <a16:creationId xmlns:a16="http://schemas.microsoft.com/office/drawing/2014/main" id="{A7C1BBA2-BD95-483B-097F-401CF37FA32A}"/>
              </a:ext>
            </a:extLst>
          </p:cNvPr>
          <p:cNvSpPr/>
          <p:nvPr/>
        </p:nvSpPr>
        <p:spPr>
          <a:xfrm>
            <a:off x="2054576" y="1411109"/>
            <a:ext cx="9200445" cy="4854223"/>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H" dirty="0"/>
          </a:p>
        </p:txBody>
      </p:sp>
      <p:sp>
        <p:nvSpPr>
          <p:cNvPr id="4" name="TextBox 3">
            <a:extLst>
              <a:ext uri="{FF2B5EF4-FFF2-40B4-BE49-F238E27FC236}">
                <a16:creationId xmlns:a16="http://schemas.microsoft.com/office/drawing/2014/main" id="{65395D16-CDE9-CCA6-DF15-85960C3D3CE1}"/>
              </a:ext>
            </a:extLst>
          </p:cNvPr>
          <p:cNvSpPr txBox="1"/>
          <p:nvPr/>
        </p:nvSpPr>
        <p:spPr>
          <a:xfrm>
            <a:off x="831995" y="1683209"/>
            <a:ext cx="6250755" cy="776576"/>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Group Discussion</a:t>
            </a:r>
          </a:p>
        </p:txBody>
      </p:sp>
      <p:sp>
        <p:nvSpPr>
          <p:cNvPr id="5" name="TextBox 4">
            <a:extLst>
              <a:ext uri="{FF2B5EF4-FFF2-40B4-BE49-F238E27FC236}">
                <a16:creationId xmlns:a16="http://schemas.microsoft.com/office/drawing/2014/main" id="{5AA50ABF-CD7D-457B-2FCA-B3B9E6A83891}"/>
              </a:ext>
            </a:extLst>
          </p:cNvPr>
          <p:cNvSpPr txBox="1"/>
          <p:nvPr/>
        </p:nvSpPr>
        <p:spPr>
          <a:xfrm>
            <a:off x="2331814" y="3563238"/>
            <a:ext cx="6098344" cy="1200329"/>
          </a:xfrm>
          <a:prstGeom prst="rect">
            <a:avLst/>
          </a:prstGeom>
          <a:noFill/>
        </p:spPr>
        <p:txBody>
          <a:bodyPr wrap="square">
            <a:spAutoFit/>
          </a:bodyPr>
          <a:lstStyle/>
          <a:p>
            <a:pPr marL="342900" indent="-342900">
              <a:buFont typeface="+mj-lt"/>
              <a:buAutoNum type="arabicPeriod"/>
            </a:pPr>
            <a:r>
              <a:rPr lang="en-US" dirty="0"/>
              <a:t>What are the network devices and how to configure. </a:t>
            </a:r>
          </a:p>
          <a:p>
            <a:pPr marL="342900" indent="-342900">
              <a:buFont typeface="+mj-lt"/>
              <a:buAutoNum type="arabicPeriod"/>
            </a:pPr>
            <a:r>
              <a:rPr lang="en-US" dirty="0"/>
              <a:t>What is VLANs what the use of Trunking.</a:t>
            </a:r>
          </a:p>
          <a:p>
            <a:pPr marL="342900" indent="-342900">
              <a:buFont typeface="+mj-lt"/>
              <a:buAutoNum type="arabicPeriod"/>
            </a:pPr>
            <a:r>
              <a:rPr lang="en-US" dirty="0"/>
              <a:t>What is Virtual Private Networks (VPNs)</a:t>
            </a:r>
          </a:p>
          <a:p>
            <a:pPr marL="342900" indent="-342900">
              <a:buFont typeface="+mj-lt"/>
              <a:buAutoNum type="arabicPeriod"/>
            </a:pPr>
            <a:r>
              <a:rPr lang="en-US" dirty="0"/>
              <a:t>What the use of Wireless Network.</a:t>
            </a:r>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4861" y="5680234"/>
            <a:ext cx="2550160" cy="585098"/>
          </a:xfrm>
          <a:prstGeom prst="rect">
            <a:avLst/>
          </a:prstGeom>
        </p:spPr>
      </p:pic>
    </p:spTree>
    <p:extLst>
      <p:ext uri="{BB962C8B-B14F-4D97-AF65-F5344CB8AC3E}">
        <p14:creationId xmlns:p14="http://schemas.microsoft.com/office/powerpoint/2010/main" val="92894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433" y="200088"/>
            <a:ext cx="1932471" cy="443378"/>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217315509"/>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8.1 Network monitoring tools and techniques</a:t>
            </a:r>
          </a:p>
        </p:txBody>
      </p:sp>
      <p:pic>
        <p:nvPicPr>
          <p:cNvPr id="3" name="Content Placeholder 4" descr="Text&#10;&#10;Description automatically generated">
            <a:extLst>
              <a:ext uri="{FF2B5EF4-FFF2-40B4-BE49-F238E27FC236}">
                <a16:creationId xmlns:a16="http://schemas.microsoft.com/office/drawing/2014/main" id="{C7483CAE-18D6-2168-55C9-5A535ABB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Network Monitoring Techniques</a:t>
            </a:r>
          </a:p>
        </p:txBody>
      </p:sp>
      <p:sp>
        <p:nvSpPr>
          <p:cNvPr id="4" name="TextBox 3">
            <a:extLst>
              <a:ext uri="{FF2B5EF4-FFF2-40B4-BE49-F238E27FC236}">
                <a16:creationId xmlns:a16="http://schemas.microsoft.com/office/drawing/2014/main" id="{44CA1642-8BF8-CDAB-FD62-7129098FC054}"/>
              </a:ext>
            </a:extLst>
          </p:cNvPr>
          <p:cNvSpPr txBox="1"/>
          <p:nvPr/>
        </p:nvSpPr>
        <p:spPr>
          <a:xfrm>
            <a:off x="1665326" y="1537969"/>
            <a:ext cx="5220383" cy="1704569"/>
          </a:xfrm>
          <a:prstGeom prst="rect">
            <a:avLst/>
          </a:prstGeom>
          <a:noFill/>
        </p:spPr>
        <p:txBody>
          <a:bodyPr wrap="square" rtlCol="0">
            <a:spAutoFit/>
          </a:bodyPr>
          <a:lstStyle/>
          <a:p>
            <a:pPr>
              <a:lnSpc>
                <a:spcPct val="150000"/>
              </a:lnSpc>
            </a:pPr>
            <a:r>
              <a:rPr lang="en-US" dirty="0"/>
              <a:t>Computer networking is the process of connecting devices so they may exchange data and communicate with one another. There are two options for communication: wired and wireless.</a:t>
            </a:r>
          </a:p>
        </p:txBody>
      </p:sp>
      <p:pic>
        <p:nvPicPr>
          <p:cNvPr id="7" name="Picture 6" descr="A computer network with lightning bolts&#10;&#10;Description automatically generated with medium confidence">
            <a:extLst>
              <a:ext uri="{FF2B5EF4-FFF2-40B4-BE49-F238E27FC236}">
                <a16:creationId xmlns:a16="http://schemas.microsoft.com/office/drawing/2014/main" id="{4A6107D3-2F06-6CFE-05A0-8F77597F1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61" y="1537969"/>
            <a:ext cx="4857750" cy="4657725"/>
          </a:xfrm>
          <a:prstGeom prst="rect">
            <a:avLst/>
          </a:prstGeom>
        </p:spPr>
      </p:pic>
    </p:spTree>
    <p:extLst>
      <p:ext uri="{BB962C8B-B14F-4D97-AF65-F5344CB8AC3E}">
        <p14:creationId xmlns:p14="http://schemas.microsoft.com/office/powerpoint/2010/main" val="77055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Importance of Network Monitoring and Packet Capture</a:t>
            </a:r>
          </a:p>
        </p:txBody>
      </p:sp>
      <p:sp>
        <p:nvSpPr>
          <p:cNvPr id="4" name="TextBox 3">
            <a:extLst>
              <a:ext uri="{FF2B5EF4-FFF2-40B4-BE49-F238E27FC236}">
                <a16:creationId xmlns:a16="http://schemas.microsoft.com/office/drawing/2014/main" id="{44CA1642-8BF8-CDAB-FD62-7129098FC054}"/>
              </a:ext>
            </a:extLst>
          </p:cNvPr>
          <p:cNvSpPr txBox="1"/>
          <p:nvPr/>
        </p:nvSpPr>
        <p:spPr>
          <a:xfrm>
            <a:off x="1665326" y="1440153"/>
            <a:ext cx="9837697" cy="4613058"/>
          </a:xfrm>
          <a:prstGeom prst="rect">
            <a:avLst/>
          </a:prstGeom>
          <a:noFill/>
        </p:spPr>
        <p:txBody>
          <a:bodyPr wrap="square" rtlCol="0">
            <a:spAutoFit/>
          </a:bodyPr>
          <a:lstStyle/>
          <a:p>
            <a:pPr>
              <a:lnSpc>
                <a:spcPct val="150000"/>
              </a:lnSpc>
            </a:pPr>
            <a:r>
              <a:rPr lang="en-US" b="1" dirty="0"/>
              <a:t>Network Monitoring: </a:t>
            </a:r>
            <a:r>
              <a:rPr lang="en-US" dirty="0"/>
              <a:t>The process of continuously keeping an eye on a network for any reason—such as a system breakdown, slow traffic, a network-related issue, data analytics, etc.—is known as network monitoring. This crucial procedure assists in the discovery, mapping, and monitoring of the network as well as associated hardware and network components, such as servers, switches, routers, and virtual machines (VMs).</a:t>
            </a:r>
          </a:p>
          <a:p>
            <a:pPr>
              <a:lnSpc>
                <a:spcPct val="150000"/>
              </a:lnSpc>
            </a:pPr>
            <a:endParaRPr lang="en-US" dirty="0"/>
          </a:p>
          <a:p>
            <a:pPr>
              <a:lnSpc>
                <a:spcPct val="150000"/>
              </a:lnSpc>
            </a:pPr>
            <a:r>
              <a:rPr lang="en-US" b="1" dirty="0"/>
              <a:t>Capturing packets: </a:t>
            </a:r>
            <a:r>
              <a:rPr lang="en-US" dirty="0"/>
              <a:t>The practice of examining, intercepting, and documenting data packets that are sent or received via a network is known as packet capture. It is a crucial method for traffic management, packet loss tracking, performance analysis, and other tasks. The administrative department can identify vulnerabilities, intrusion detection efforts or attacks, unwanted network behaviors, network congestion, etc. with the aid of packet capturing.</a:t>
            </a:r>
          </a:p>
        </p:txBody>
      </p:sp>
    </p:spTree>
    <p:extLst>
      <p:ext uri="{BB962C8B-B14F-4D97-AF65-F5344CB8AC3E}">
        <p14:creationId xmlns:p14="http://schemas.microsoft.com/office/powerpoint/2010/main" val="376115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Techniques for Network Monitoring</a:t>
            </a:r>
          </a:p>
        </p:txBody>
      </p:sp>
      <p:sp>
        <p:nvSpPr>
          <p:cNvPr id="6" name="TextBox 5">
            <a:extLst>
              <a:ext uri="{FF2B5EF4-FFF2-40B4-BE49-F238E27FC236}">
                <a16:creationId xmlns:a16="http://schemas.microsoft.com/office/drawing/2014/main" id="{29254DFA-EB76-29B9-0420-3E13B2D6D646}"/>
              </a:ext>
            </a:extLst>
          </p:cNvPr>
          <p:cNvSpPr txBox="1"/>
          <p:nvPr/>
        </p:nvSpPr>
        <p:spPr>
          <a:xfrm>
            <a:off x="1870364" y="1745718"/>
            <a:ext cx="9632659" cy="3366563"/>
          </a:xfrm>
          <a:prstGeom prst="rect">
            <a:avLst/>
          </a:prstGeom>
          <a:noFill/>
        </p:spPr>
        <p:txBody>
          <a:bodyPr wrap="square" rtlCol="0">
            <a:spAutoFit/>
          </a:bodyPr>
          <a:lstStyle/>
          <a:p>
            <a:pPr>
              <a:lnSpc>
                <a:spcPct val="150000"/>
              </a:lnSpc>
            </a:pPr>
            <a:r>
              <a:rPr lang="en-US" b="1" dirty="0"/>
              <a:t>NetFlow Monitoring: </a:t>
            </a:r>
            <a:r>
              <a:rPr lang="en-US" dirty="0"/>
              <a:t>To examine the traffic that flows via a network, this technique captures the packet. After gathering the traffic data, it forwards it to a monitoring tool for examination. To determine how data travels over the network, these are analyzed in terms of volume and traffic flow. </a:t>
            </a:r>
          </a:p>
          <a:p>
            <a:pPr>
              <a:lnSpc>
                <a:spcPct val="150000"/>
              </a:lnSpc>
            </a:pPr>
            <a:endParaRPr lang="en-US" dirty="0"/>
          </a:p>
          <a:p>
            <a:pPr>
              <a:lnSpc>
                <a:spcPct val="150000"/>
              </a:lnSpc>
            </a:pPr>
            <a:r>
              <a:rPr lang="en-US" b="1" dirty="0"/>
              <a:t>Ping Monitoring: </a:t>
            </a:r>
            <a:r>
              <a:rPr lang="en-US" dirty="0"/>
              <a:t>Involves sending a packet to a device and then waiting for a response. If the device responds, it is operating or up; if not, the monitoring tool sends several pings to obtain a response from the device. If this occurs repeatedly, the monitoring tool notifies the user that the device may not be operating properly. </a:t>
            </a:r>
          </a:p>
        </p:txBody>
      </p:sp>
    </p:spTree>
    <p:extLst>
      <p:ext uri="{BB962C8B-B14F-4D97-AF65-F5344CB8AC3E}">
        <p14:creationId xmlns:p14="http://schemas.microsoft.com/office/powerpoint/2010/main" val="201466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Techniques for Network Monitoring</a:t>
            </a:r>
          </a:p>
        </p:txBody>
      </p:sp>
      <p:sp>
        <p:nvSpPr>
          <p:cNvPr id="6" name="TextBox 5">
            <a:extLst>
              <a:ext uri="{FF2B5EF4-FFF2-40B4-BE49-F238E27FC236}">
                <a16:creationId xmlns:a16="http://schemas.microsoft.com/office/drawing/2014/main" id="{29254DFA-EB76-29B9-0420-3E13B2D6D646}"/>
              </a:ext>
            </a:extLst>
          </p:cNvPr>
          <p:cNvSpPr txBox="1"/>
          <p:nvPr/>
        </p:nvSpPr>
        <p:spPr>
          <a:xfrm>
            <a:off x="1870364" y="1258957"/>
            <a:ext cx="9632659" cy="5028556"/>
          </a:xfrm>
          <a:prstGeom prst="rect">
            <a:avLst/>
          </a:prstGeom>
          <a:noFill/>
        </p:spPr>
        <p:txBody>
          <a:bodyPr wrap="square" rtlCol="0">
            <a:spAutoFit/>
          </a:bodyPr>
          <a:lstStyle/>
          <a:p>
            <a:pPr>
              <a:lnSpc>
                <a:spcPct val="150000"/>
              </a:lnSpc>
            </a:pPr>
            <a:r>
              <a:rPr lang="en-US" b="1" dirty="0"/>
              <a:t>SQL Query Monitoring: </a:t>
            </a:r>
            <a:r>
              <a:rPr lang="en-US" dirty="0"/>
              <a:t>Monitors can utilize SQL queries to keep an eye on the databases that are connected to the network. To get data on the quantity of requests, transmissions, etc., the queries examine the database. Data is sent via a network using the information that has been taken out of the database to respond to all requests, whether they come in or not. The network team's admin department will receive an alert from the motoring tool if it discovers that the database is operating quickly.</a:t>
            </a:r>
          </a:p>
          <a:p>
            <a:pPr>
              <a:lnSpc>
                <a:spcPct val="150000"/>
              </a:lnSpc>
            </a:pPr>
            <a:endParaRPr lang="en-US" dirty="0"/>
          </a:p>
          <a:p>
            <a:pPr>
              <a:lnSpc>
                <a:spcPct val="150000"/>
              </a:lnSpc>
            </a:pPr>
            <a:r>
              <a:rPr lang="en-US" b="1" dirty="0"/>
              <a:t>SNMP Monitoring: </a:t>
            </a:r>
            <a:r>
              <a:rPr lang="en-US" dirty="0"/>
              <a:t>One sort of protocol used to keep an eye on network devices is called Simple Network Management Protocol (SNMP). The SNMP utility monitors network performance by gathering data from network devices. It uses a common language for intercommunication. For network administrators or network monitoring tools to receive the information, the system is dependent upon the agents within the device. The device may broadcast the trap signal if any notable network events take place. An SNMP tool or manager polls the device to find out about its status. </a:t>
            </a:r>
          </a:p>
        </p:txBody>
      </p:sp>
    </p:spTree>
    <p:extLst>
      <p:ext uri="{BB962C8B-B14F-4D97-AF65-F5344CB8AC3E}">
        <p14:creationId xmlns:p14="http://schemas.microsoft.com/office/powerpoint/2010/main" val="181790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Techniques for Packet Capturing</a:t>
            </a:r>
          </a:p>
        </p:txBody>
      </p:sp>
      <p:sp>
        <p:nvSpPr>
          <p:cNvPr id="6" name="TextBox 5">
            <a:extLst>
              <a:ext uri="{FF2B5EF4-FFF2-40B4-BE49-F238E27FC236}">
                <a16:creationId xmlns:a16="http://schemas.microsoft.com/office/drawing/2014/main" id="{29254DFA-EB76-29B9-0420-3E13B2D6D646}"/>
              </a:ext>
            </a:extLst>
          </p:cNvPr>
          <p:cNvSpPr txBox="1"/>
          <p:nvPr/>
        </p:nvSpPr>
        <p:spPr>
          <a:xfrm>
            <a:off x="1870364" y="1646884"/>
            <a:ext cx="9632659" cy="2951064"/>
          </a:xfrm>
          <a:prstGeom prst="rect">
            <a:avLst/>
          </a:prstGeom>
          <a:noFill/>
        </p:spPr>
        <p:txBody>
          <a:bodyPr wrap="square" rtlCol="0">
            <a:spAutoFit/>
          </a:bodyPr>
          <a:lstStyle/>
          <a:p>
            <a:pPr>
              <a:lnSpc>
                <a:spcPct val="150000"/>
              </a:lnSpc>
            </a:pPr>
            <a:r>
              <a:rPr lang="en-US" b="1" dirty="0"/>
              <a:t>Port mirroring (SPAN): </a:t>
            </a:r>
            <a:r>
              <a:rPr lang="en-US" dirty="0"/>
              <a:t>This technique involves configuring a switch to copy network traffic from one or more ports to a monitoring port. The monitoring port is then connected to a packet capture device, such as a laptop or a dedicated server, to capture and analyze the copied traffic.</a:t>
            </a:r>
          </a:p>
          <a:p>
            <a:pPr>
              <a:lnSpc>
                <a:spcPct val="150000"/>
              </a:lnSpc>
            </a:pPr>
            <a:endParaRPr lang="en-US" dirty="0"/>
          </a:p>
          <a:p>
            <a:pPr>
              <a:lnSpc>
                <a:spcPct val="150000"/>
              </a:lnSpc>
            </a:pPr>
            <a:r>
              <a:rPr lang="en-US" b="1" dirty="0"/>
              <a:t>TAP (Test Access Point): </a:t>
            </a:r>
            <a:r>
              <a:rPr lang="en-US" dirty="0"/>
              <a:t>A TAP is a hardware device that sits between network devices, allowing the monitoring tool to capture a copy of the traffic passing through the TAP. TAPs are often used in high-performance networks where packet loss is not acceptable, as they can provide lossless packet capture. </a:t>
            </a:r>
          </a:p>
        </p:txBody>
      </p:sp>
    </p:spTree>
    <p:extLst>
      <p:ext uri="{BB962C8B-B14F-4D97-AF65-F5344CB8AC3E}">
        <p14:creationId xmlns:p14="http://schemas.microsoft.com/office/powerpoint/2010/main" val="3933495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2887</TotalTime>
  <Words>1797</Words>
  <Application>Microsoft Macintosh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Parallax</vt:lpstr>
      <vt:lpstr>PowerPoint Presentation</vt:lpstr>
      <vt:lpstr>PowerPoint Presentation</vt:lpstr>
      <vt:lpstr>Learning Objectives</vt:lpstr>
      <vt:lpstr>PowerPoint Presentation</vt:lpstr>
      <vt:lpstr>Network Monitoring Techniques</vt:lpstr>
      <vt:lpstr>Importance of Network Monitoring and Packet Capture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64</cp:revision>
  <dcterms:created xsi:type="dcterms:W3CDTF">2022-09-30T09:18:16Z</dcterms:created>
  <dcterms:modified xsi:type="dcterms:W3CDTF">2024-05-23T07:42:14Z</dcterms:modified>
</cp:coreProperties>
</file>