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70" r:id="rId7"/>
    <p:sldId id="269" r:id="rId8"/>
    <p:sldId id="267" r:id="rId9"/>
    <p:sldId id="265" r:id="rId10"/>
    <p:sldId id="264" r:id="rId11"/>
    <p:sldId id="262" r:id="rId12"/>
    <p:sldId id="272" r:id="rId13"/>
    <p:sldId id="271"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8EFE9-290C-47AE-9339-78CC0B9FC84C}" type="doc">
      <dgm:prSet loTypeId="urn:microsoft.com/office/officeart/2018/5/layout/IconLeafLabel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C08584CB-CECA-48D1-A776-DF7DD18C00BA}">
      <dgm:prSet/>
      <dgm:spPr/>
      <dgm:t>
        <a:bodyPr/>
        <a:lstStyle/>
        <a:p>
          <a:pPr>
            <a:defRPr cap="all"/>
          </a:pPr>
          <a:r>
            <a:rPr lang="en-US" b="1">
              <a:latin typeface="Times New Roman" panose="02020603050405020304" pitchFamily="18" charset="0"/>
              <a:cs typeface="Times New Roman" panose="02020603050405020304" pitchFamily="18" charset="0"/>
            </a:rPr>
            <a:t>Improved Service Quality</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Alignment with Business Goals</a:t>
          </a:r>
          <a:endParaRPr lang="en-US">
            <a:latin typeface="Times New Roman" panose="02020603050405020304" pitchFamily="18" charset="0"/>
            <a:cs typeface="Times New Roman" panose="02020603050405020304" pitchFamily="18" charset="0"/>
          </a:endParaRPr>
        </a:p>
      </dgm:t>
    </dgm:pt>
    <dgm:pt modelId="{2C9941AB-5BD1-4801-B4CB-0577292570B9}" type="parTrans" cxnId="{7354B3A9-BBFD-4EFB-AB3E-4A40D8B80A88}">
      <dgm:prSet/>
      <dgm:spPr/>
      <dgm:t>
        <a:bodyPr/>
        <a:lstStyle/>
        <a:p>
          <a:endParaRPr lang="en-US">
            <a:latin typeface="Times New Roman" panose="02020603050405020304" pitchFamily="18" charset="0"/>
            <a:cs typeface="Times New Roman" panose="02020603050405020304" pitchFamily="18" charset="0"/>
          </a:endParaRPr>
        </a:p>
      </dgm:t>
    </dgm:pt>
    <dgm:pt modelId="{92699D98-7872-4E9C-B40A-54C57E120563}" type="sibTrans" cxnId="{7354B3A9-BBFD-4EFB-AB3E-4A40D8B80A88}">
      <dgm:prSet/>
      <dgm:spPr/>
      <dgm:t>
        <a:bodyPr/>
        <a:lstStyle/>
        <a:p>
          <a:endParaRPr lang="en-US">
            <a:latin typeface="Times New Roman" panose="02020603050405020304" pitchFamily="18" charset="0"/>
            <a:cs typeface="Times New Roman" panose="02020603050405020304" pitchFamily="18" charset="0"/>
          </a:endParaRPr>
        </a:p>
      </dgm:t>
    </dgm:pt>
    <dgm:pt modelId="{90913A6D-73C9-474C-84CE-421F17DD2EE7}">
      <dgm:prSet/>
      <dgm:spPr/>
      <dgm:t>
        <a:bodyPr/>
        <a:lstStyle/>
        <a:p>
          <a:pPr>
            <a:defRPr cap="all"/>
          </a:pPr>
          <a:r>
            <a:rPr lang="en-US" b="1">
              <a:latin typeface="Times New Roman" panose="02020603050405020304" pitchFamily="18" charset="0"/>
              <a:cs typeface="Times New Roman" panose="02020603050405020304" pitchFamily="18" charset="0"/>
            </a:rPr>
            <a:t>Efficient Resource Utilization</a:t>
          </a:r>
          <a:endParaRPr lang="en-US">
            <a:latin typeface="Times New Roman" panose="02020603050405020304" pitchFamily="18" charset="0"/>
            <a:cs typeface="Times New Roman" panose="02020603050405020304" pitchFamily="18" charset="0"/>
          </a:endParaRPr>
        </a:p>
      </dgm:t>
    </dgm:pt>
    <dgm:pt modelId="{6244B898-E2D4-47B1-88BD-4583580048A1}" type="parTrans" cxnId="{A003F998-E6B9-4ED7-B232-5D642CDDC148}">
      <dgm:prSet/>
      <dgm:spPr/>
      <dgm:t>
        <a:bodyPr/>
        <a:lstStyle/>
        <a:p>
          <a:endParaRPr lang="en-US">
            <a:latin typeface="Times New Roman" panose="02020603050405020304" pitchFamily="18" charset="0"/>
            <a:cs typeface="Times New Roman" panose="02020603050405020304" pitchFamily="18" charset="0"/>
          </a:endParaRPr>
        </a:p>
      </dgm:t>
    </dgm:pt>
    <dgm:pt modelId="{1FABE949-4EF5-43A1-8F00-E2364824F49A}" type="sibTrans" cxnId="{A003F998-E6B9-4ED7-B232-5D642CDDC148}">
      <dgm:prSet/>
      <dgm:spPr/>
      <dgm:t>
        <a:bodyPr/>
        <a:lstStyle/>
        <a:p>
          <a:endParaRPr lang="en-US">
            <a:latin typeface="Times New Roman" panose="02020603050405020304" pitchFamily="18" charset="0"/>
            <a:cs typeface="Times New Roman" panose="02020603050405020304" pitchFamily="18" charset="0"/>
          </a:endParaRPr>
        </a:p>
      </dgm:t>
    </dgm:pt>
    <dgm:pt modelId="{677B7A70-3B62-43D6-A2AB-E875004259E8}">
      <dgm:prSet/>
      <dgm:spPr/>
      <dgm:t>
        <a:bodyPr/>
        <a:lstStyle/>
        <a:p>
          <a:pPr>
            <a:defRPr cap="all"/>
          </a:pPr>
          <a:r>
            <a:rPr lang="en-US" b="1">
              <a:latin typeface="Times New Roman" panose="02020603050405020304" pitchFamily="18" charset="0"/>
              <a:cs typeface="Times New Roman" panose="02020603050405020304" pitchFamily="18" charset="0"/>
            </a:rPr>
            <a:t>Enhanced Customer Satisfaction</a:t>
          </a:r>
          <a:endParaRPr lang="en-US">
            <a:latin typeface="Times New Roman" panose="02020603050405020304" pitchFamily="18" charset="0"/>
            <a:cs typeface="Times New Roman" panose="02020603050405020304" pitchFamily="18" charset="0"/>
          </a:endParaRPr>
        </a:p>
      </dgm:t>
    </dgm:pt>
    <dgm:pt modelId="{7BDCB409-BDF6-4525-BE33-CBC925A56D5C}" type="parTrans" cxnId="{A1399A23-ED5A-4A58-B063-AC538CB57693}">
      <dgm:prSet/>
      <dgm:spPr/>
      <dgm:t>
        <a:bodyPr/>
        <a:lstStyle/>
        <a:p>
          <a:endParaRPr lang="en-US">
            <a:latin typeface="Times New Roman" panose="02020603050405020304" pitchFamily="18" charset="0"/>
            <a:cs typeface="Times New Roman" panose="02020603050405020304" pitchFamily="18" charset="0"/>
          </a:endParaRPr>
        </a:p>
      </dgm:t>
    </dgm:pt>
    <dgm:pt modelId="{A7390D11-80E7-44A0-B69D-4F55A252DD04}" type="sibTrans" cxnId="{A1399A23-ED5A-4A58-B063-AC538CB57693}">
      <dgm:prSet/>
      <dgm:spPr/>
      <dgm:t>
        <a:bodyPr/>
        <a:lstStyle/>
        <a:p>
          <a:endParaRPr lang="en-US">
            <a:latin typeface="Times New Roman" panose="02020603050405020304" pitchFamily="18" charset="0"/>
            <a:cs typeface="Times New Roman" panose="02020603050405020304" pitchFamily="18" charset="0"/>
          </a:endParaRPr>
        </a:p>
      </dgm:t>
    </dgm:pt>
    <dgm:pt modelId="{B9A3D02C-6108-453A-BAF8-0AA11AA73B0D}">
      <dgm:prSet/>
      <dgm:spPr/>
      <dgm:t>
        <a:bodyPr/>
        <a:lstStyle/>
        <a:p>
          <a:pPr>
            <a:defRPr cap="all"/>
          </a:pPr>
          <a:r>
            <a:rPr lang="en-US" b="1">
              <a:latin typeface="Times New Roman" panose="02020603050405020304" pitchFamily="18" charset="0"/>
              <a:cs typeface="Times New Roman" panose="02020603050405020304" pitchFamily="18" charset="0"/>
            </a:rPr>
            <a:t>Effective Change Management</a:t>
          </a:r>
          <a:endParaRPr lang="en-US">
            <a:latin typeface="Times New Roman" panose="02020603050405020304" pitchFamily="18" charset="0"/>
            <a:cs typeface="Times New Roman" panose="02020603050405020304" pitchFamily="18" charset="0"/>
          </a:endParaRPr>
        </a:p>
      </dgm:t>
    </dgm:pt>
    <dgm:pt modelId="{41B0CE91-169A-44E8-B94F-3064C6911716}" type="parTrans" cxnId="{C8BDE665-E82C-4C85-AEAB-564A7EE8F89E}">
      <dgm:prSet/>
      <dgm:spPr/>
      <dgm:t>
        <a:bodyPr/>
        <a:lstStyle/>
        <a:p>
          <a:endParaRPr lang="en-US">
            <a:latin typeface="Times New Roman" panose="02020603050405020304" pitchFamily="18" charset="0"/>
            <a:cs typeface="Times New Roman" panose="02020603050405020304" pitchFamily="18" charset="0"/>
          </a:endParaRPr>
        </a:p>
      </dgm:t>
    </dgm:pt>
    <dgm:pt modelId="{3DA1A4EF-BEAE-4A95-B061-68C725BE5DFA}" type="sibTrans" cxnId="{C8BDE665-E82C-4C85-AEAB-564A7EE8F89E}">
      <dgm:prSet/>
      <dgm:spPr/>
      <dgm:t>
        <a:bodyPr/>
        <a:lstStyle/>
        <a:p>
          <a:endParaRPr lang="en-US">
            <a:latin typeface="Times New Roman" panose="02020603050405020304" pitchFamily="18" charset="0"/>
            <a:cs typeface="Times New Roman" panose="02020603050405020304" pitchFamily="18" charset="0"/>
          </a:endParaRPr>
        </a:p>
      </dgm:t>
    </dgm:pt>
    <dgm:pt modelId="{751B05DA-4784-4FD4-B3D6-C8C2DC1E6DD8}">
      <dgm:prSet/>
      <dgm:spPr/>
      <dgm:t>
        <a:bodyPr/>
        <a:lstStyle/>
        <a:p>
          <a:pPr>
            <a:defRPr cap="all"/>
          </a:pPr>
          <a:r>
            <a:rPr lang="en-US" b="1">
              <a:latin typeface="Times New Roman" panose="02020603050405020304" pitchFamily="18" charset="0"/>
              <a:cs typeface="Times New Roman" panose="02020603050405020304" pitchFamily="18" charset="0"/>
            </a:rPr>
            <a:t>Better Problem Resolution</a:t>
          </a:r>
          <a:endParaRPr lang="en-US">
            <a:latin typeface="Times New Roman" panose="02020603050405020304" pitchFamily="18" charset="0"/>
            <a:cs typeface="Times New Roman" panose="02020603050405020304" pitchFamily="18" charset="0"/>
          </a:endParaRPr>
        </a:p>
      </dgm:t>
    </dgm:pt>
    <dgm:pt modelId="{0833E491-FD7B-43EC-B209-7369F2717AC7}" type="parTrans" cxnId="{C8036D39-8C14-4AFA-8A7F-0DF8F04F4F50}">
      <dgm:prSet/>
      <dgm:spPr/>
      <dgm:t>
        <a:bodyPr/>
        <a:lstStyle/>
        <a:p>
          <a:endParaRPr lang="en-US">
            <a:latin typeface="Times New Roman" panose="02020603050405020304" pitchFamily="18" charset="0"/>
            <a:cs typeface="Times New Roman" panose="02020603050405020304" pitchFamily="18" charset="0"/>
          </a:endParaRPr>
        </a:p>
      </dgm:t>
    </dgm:pt>
    <dgm:pt modelId="{159AA644-CDA3-4299-AD24-C80914DAEF1B}" type="sibTrans" cxnId="{C8036D39-8C14-4AFA-8A7F-0DF8F04F4F50}">
      <dgm:prSet/>
      <dgm:spPr/>
      <dgm:t>
        <a:bodyPr/>
        <a:lstStyle/>
        <a:p>
          <a:endParaRPr lang="en-US">
            <a:latin typeface="Times New Roman" panose="02020603050405020304" pitchFamily="18" charset="0"/>
            <a:cs typeface="Times New Roman" panose="02020603050405020304" pitchFamily="18" charset="0"/>
          </a:endParaRPr>
        </a:p>
      </dgm:t>
    </dgm:pt>
    <dgm:pt modelId="{46DE12B7-065F-4AC6-8674-6036C416DD82}">
      <dgm:prSet/>
      <dgm:spPr/>
      <dgm:t>
        <a:bodyPr/>
        <a:lstStyle/>
        <a:p>
          <a:pPr>
            <a:lnSpc>
              <a:spcPct val="150000"/>
            </a:lnSpc>
            <a:defRPr cap="all"/>
          </a:pPr>
          <a:r>
            <a:rPr lang="en-US" b="1" dirty="0">
              <a:latin typeface="Times New Roman" panose="02020603050405020304" pitchFamily="18" charset="0"/>
              <a:cs typeface="Times New Roman" panose="02020603050405020304" pitchFamily="18" charset="0"/>
            </a:rPr>
            <a:t>Clearer Roles and Responsibilities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Cost Control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Risk Management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Compliance and Governance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Continuous Improvement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IT Staff Development</a:t>
          </a:r>
          <a:endParaRPr lang="en-US" dirty="0">
            <a:latin typeface="Times New Roman" panose="02020603050405020304" pitchFamily="18" charset="0"/>
            <a:cs typeface="Times New Roman" panose="02020603050405020304" pitchFamily="18" charset="0"/>
          </a:endParaRPr>
        </a:p>
      </dgm:t>
    </dgm:pt>
    <dgm:pt modelId="{9AFB97F6-70D3-4D97-A4EC-C4100DB86A27}" type="parTrans" cxnId="{5745319B-6984-4452-9B77-D43223655F55}">
      <dgm:prSet/>
      <dgm:spPr/>
      <dgm:t>
        <a:bodyPr/>
        <a:lstStyle/>
        <a:p>
          <a:endParaRPr lang="en-US">
            <a:latin typeface="Times New Roman" panose="02020603050405020304" pitchFamily="18" charset="0"/>
            <a:cs typeface="Times New Roman" panose="02020603050405020304" pitchFamily="18" charset="0"/>
          </a:endParaRPr>
        </a:p>
      </dgm:t>
    </dgm:pt>
    <dgm:pt modelId="{8224533B-A0D5-4C6C-B1B0-45D56FF70F45}" type="sibTrans" cxnId="{5745319B-6984-4452-9B77-D43223655F55}">
      <dgm:prSet/>
      <dgm:spPr/>
      <dgm:t>
        <a:bodyPr/>
        <a:lstStyle/>
        <a:p>
          <a:endParaRPr lang="en-US">
            <a:latin typeface="Times New Roman" panose="02020603050405020304" pitchFamily="18" charset="0"/>
            <a:cs typeface="Times New Roman" panose="02020603050405020304" pitchFamily="18" charset="0"/>
          </a:endParaRPr>
        </a:p>
      </dgm:t>
    </dgm:pt>
    <dgm:pt modelId="{C4F47C62-1989-4837-A697-B5BAD4A29C1A}" type="pres">
      <dgm:prSet presAssocID="{0518EFE9-290C-47AE-9339-78CC0B9FC84C}" presName="root" presStyleCnt="0">
        <dgm:presLayoutVars>
          <dgm:dir/>
          <dgm:resizeHandles val="exact"/>
        </dgm:presLayoutVars>
      </dgm:prSet>
      <dgm:spPr/>
    </dgm:pt>
    <dgm:pt modelId="{D07A63D4-56F3-452C-A741-4FB054E5AD5A}" type="pres">
      <dgm:prSet presAssocID="{C08584CB-CECA-48D1-A776-DF7DD18C00BA}" presName="compNode" presStyleCnt="0"/>
      <dgm:spPr/>
    </dgm:pt>
    <dgm:pt modelId="{4ADF0139-F2FE-4DEA-AB2A-389FED925C86}" type="pres">
      <dgm:prSet presAssocID="{C08584CB-CECA-48D1-A776-DF7DD18C00BA}" presName="iconBgRect" presStyleLbl="bgShp" presStyleIdx="0" presStyleCnt="6"/>
      <dgm:spPr>
        <a:prstGeom prst="round2DiagRect">
          <a:avLst>
            <a:gd name="adj1" fmla="val 29727"/>
            <a:gd name="adj2" fmla="val 0"/>
          </a:avLst>
        </a:prstGeom>
      </dgm:spPr>
    </dgm:pt>
    <dgm:pt modelId="{D47A13D8-041A-44A7-88A5-C6ECD11E0C3D}" type="pres">
      <dgm:prSet presAssocID="{C08584CB-CECA-48D1-A776-DF7DD18C00B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8E5336F-888D-4DD7-B861-240203BDA375}" type="pres">
      <dgm:prSet presAssocID="{C08584CB-CECA-48D1-A776-DF7DD18C00BA}" presName="spaceRect" presStyleCnt="0"/>
      <dgm:spPr/>
    </dgm:pt>
    <dgm:pt modelId="{590550B3-4196-4C8F-9001-E6DE95E1724F}" type="pres">
      <dgm:prSet presAssocID="{C08584CB-CECA-48D1-A776-DF7DD18C00BA}" presName="textRect" presStyleLbl="revTx" presStyleIdx="0" presStyleCnt="6">
        <dgm:presLayoutVars>
          <dgm:chMax val="1"/>
          <dgm:chPref val="1"/>
        </dgm:presLayoutVars>
      </dgm:prSet>
      <dgm:spPr/>
    </dgm:pt>
    <dgm:pt modelId="{BCDFD42E-E07E-4282-A4AE-35D61952812B}" type="pres">
      <dgm:prSet presAssocID="{92699D98-7872-4E9C-B40A-54C57E120563}" presName="sibTrans" presStyleCnt="0"/>
      <dgm:spPr/>
    </dgm:pt>
    <dgm:pt modelId="{8B3F863F-6A12-4FDF-A45C-7E89EF6E539C}" type="pres">
      <dgm:prSet presAssocID="{90913A6D-73C9-474C-84CE-421F17DD2EE7}" presName="compNode" presStyleCnt="0"/>
      <dgm:spPr/>
    </dgm:pt>
    <dgm:pt modelId="{9AFB961C-FDCA-469A-9DFE-6543D34B33A6}" type="pres">
      <dgm:prSet presAssocID="{90913A6D-73C9-474C-84CE-421F17DD2EE7}" presName="iconBgRect" presStyleLbl="bgShp" presStyleIdx="1" presStyleCnt="6"/>
      <dgm:spPr>
        <a:prstGeom prst="round2DiagRect">
          <a:avLst>
            <a:gd name="adj1" fmla="val 29727"/>
            <a:gd name="adj2" fmla="val 0"/>
          </a:avLst>
        </a:prstGeom>
      </dgm:spPr>
    </dgm:pt>
    <dgm:pt modelId="{A8AB4CC1-76AE-4BAE-881C-BC6E710ED23A}" type="pres">
      <dgm:prSet presAssocID="{90913A6D-73C9-474C-84CE-421F17DD2EE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FF2A9C7E-DE32-4B08-AFEF-F5A342DFC932}" type="pres">
      <dgm:prSet presAssocID="{90913A6D-73C9-474C-84CE-421F17DD2EE7}" presName="spaceRect" presStyleCnt="0"/>
      <dgm:spPr/>
    </dgm:pt>
    <dgm:pt modelId="{2D7214B1-C292-4383-9611-DD565989AC08}" type="pres">
      <dgm:prSet presAssocID="{90913A6D-73C9-474C-84CE-421F17DD2EE7}" presName="textRect" presStyleLbl="revTx" presStyleIdx="1" presStyleCnt="6">
        <dgm:presLayoutVars>
          <dgm:chMax val="1"/>
          <dgm:chPref val="1"/>
        </dgm:presLayoutVars>
      </dgm:prSet>
      <dgm:spPr/>
    </dgm:pt>
    <dgm:pt modelId="{A6B74DA7-263A-4EC0-94E3-33890280CDB3}" type="pres">
      <dgm:prSet presAssocID="{1FABE949-4EF5-43A1-8F00-E2364824F49A}" presName="sibTrans" presStyleCnt="0"/>
      <dgm:spPr/>
    </dgm:pt>
    <dgm:pt modelId="{DB5CDC76-19BA-481B-B7E4-069A3DB07CA0}" type="pres">
      <dgm:prSet presAssocID="{677B7A70-3B62-43D6-A2AB-E875004259E8}" presName="compNode" presStyleCnt="0"/>
      <dgm:spPr/>
    </dgm:pt>
    <dgm:pt modelId="{490E4D7B-4777-44F3-8D42-63306B1A2C00}" type="pres">
      <dgm:prSet presAssocID="{677B7A70-3B62-43D6-A2AB-E875004259E8}" presName="iconBgRect" presStyleLbl="bgShp" presStyleIdx="2" presStyleCnt="6"/>
      <dgm:spPr>
        <a:prstGeom prst="round2DiagRect">
          <a:avLst>
            <a:gd name="adj1" fmla="val 29727"/>
            <a:gd name="adj2" fmla="val 0"/>
          </a:avLst>
        </a:prstGeom>
      </dgm:spPr>
    </dgm:pt>
    <dgm:pt modelId="{AE88FD68-E430-4B9D-8C5C-1C2AFB553222}" type="pres">
      <dgm:prSet presAssocID="{677B7A70-3B62-43D6-A2AB-E875004259E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76A5EE47-83BB-42FF-A860-7D92D06389E9}" type="pres">
      <dgm:prSet presAssocID="{677B7A70-3B62-43D6-A2AB-E875004259E8}" presName="spaceRect" presStyleCnt="0"/>
      <dgm:spPr/>
    </dgm:pt>
    <dgm:pt modelId="{F95A1ABB-1084-43DD-917F-3D474721969A}" type="pres">
      <dgm:prSet presAssocID="{677B7A70-3B62-43D6-A2AB-E875004259E8}" presName="textRect" presStyleLbl="revTx" presStyleIdx="2" presStyleCnt="6">
        <dgm:presLayoutVars>
          <dgm:chMax val="1"/>
          <dgm:chPref val="1"/>
        </dgm:presLayoutVars>
      </dgm:prSet>
      <dgm:spPr/>
    </dgm:pt>
    <dgm:pt modelId="{B381C4E4-46A1-4FF5-B05D-A1692E6A6BD8}" type="pres">
      <dgm:prSet presAssocID="{A7390D11-80E7-44A0-B69D-4F55A252DD04}" presName="sibTrans" presStyleCnt="0"/>
      <dgm:spPr/>
    </dgm:pt>
    <dgm:pt modelId="{415EA98A-13CF-43E8-840B-014DC468ECB0}" type="pres">
      <dgm:prSet presAssocID="{B9A3D02C-6108-453A-BAF8-0AA11AA73B0D}" presName="compNode" presStyleCnt="0"/>
      <dgm:spPr/>
    </dgm:pt>
    <dgm:pt modelId="{7BD5D34A-2ECC-4994-9AA5-FB652C0A68FA}" type="pres">
      <dgm:prSet presAssocID="{B9A3D02C-6108-453A-BAF8-0AA11AA73B0D}" presName="iconBgRect" presStyleLbl="bgShp" presStyleIdx="3" presStyleCnt="6"/>
      <dgm:spPr>
        <a:prstGeom prst="round2DiagRect">
          <a:avLst>
            <a:gd name="adj1" fmla="val 29727"/>
            <a:gd name="adj2" fmla="val 0"/>
          </a:avLst>
        </a:prstGeom>
      </dgm:spPr>
    </dgm:pt>
    <dgm:pt modelId="{5D608591-D765-46E9-A62F-64CE1317FE7D}" type="pres">
      <dgm:prSet presAssocID="{B9A3D02C-6108-453A-BAF8-0AA11AA73B0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8902298F-101F-4E7F-8994-AFDD583C1102}" type="pres">
      <dgm:prSet presAssocID="{B9A3D02C-6108-453A-BAF8-0AA11AA73B0D}" presName="spaceRect" presStyleCnt="0"/>
      <dgm:spPr/>
    </dgm:pt>
    <dgm:pt modelId="{BE2F7056-4FBD-472E-8453-4A883B81973F}" type="pres">
      <dgm:prSet presAssocID="{B9A3D02C-6108-453A-BAF8-0AA11AA73B0D}" presName="textRect" presStyleLbl="revTx" presStyleIdx="3" presStyleCnt="6">
        <dgm:presLayoutVars>
          <dgm:chMax val="1"/>
          <dgm:chPref val="1"/>
        </dgm:presLayoutVars>
      </dgm:prSet>
      <dgm:spPr/>
    </dgm:pt>
    <dgm:pt modelId="{45898326-8FB2-4C14-A364-01E63F044EDD}" type="pres">
      <dgm:prSet presAssocID="{3DA1A4EF-BEAE-4A95-B061-68C725BE5DFA}" presName="sibTrans" presStyleCnt="0"/>
      <dgm:spPr/>
    </dgm:pt>
    <dgm:pt modelId="{D4362302-F297-4E9C-8ED2-5165B6C9B872}" type="pres">
      <dgm:prSet presAssocID="{751B05DA-4784-4FD4-B3D6-C8C2DC1E6DD8}" presName="compNode" presStyleCnt="0"/>
      <dgm:spPr/>
    </dgm:pt>
    <dgm:pt modelId="{898E027B-5E5D-4C1F-B8EC-8C6FC2F4AE71}" type="pres">
      <dgm:prSet presAssocID="{751B05DA-4784-4FD4-B3D6-C8C2DC1E6DD8}" presName="iconBgRect" presStyleLbl="bgShp" presStyleIdx="4" presStyleCnt="6"/>
      <dgm:spPr>
        <a:prstGeom prst="round2DiagRect">
          <a:avLst>
            <a:gd name="adj1" fmla="val 29727"/>
            <a:gd name="adj2" fmla="val 0"/>
          </a:avLst>
        </a:prstGeom>
      </dgm:spPr>
    </dgm:pt>
    <dgm:pt modelId="{839FEFFC-2892-437B-B6DF-DDA3B0F1DBE8}" type="pres">
      <dgm:prSet presAssocID="{751B05DA-4784-4FD4-B3D6-C8C2DC1E6D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ACCB5F6-D1D8-486E-A9B1-E4970E8ECBAA}" type="pres">
      <dgm:prSet presAssocID="{751B05DA-4784-4FD4-B3D6-C8C2DC1E6DD8}" presName="spaceRect" presStyleCnt="0"/>
      <dgm:spPr/>
    </dgm:pt>
    <dgm:pt modelId="{D50502EE-D39C-4E24-8FBB-1B9FD05739F7}" type="pres">
      <dgm:prSet presAssocID="{751B05DA-4784-4FD4-B3D6-C8C2DC1E6DD8}" presName="textRect" presStyleLbl="revTx" presStyleIdx="4" presStyleCnt="6">
        <dgm:presLayoutVars>
          <dgm:chMax val="1"/>
          <dgm:chPref val="1"/>
        </dgm:presLayoutVars>
      </dgm:prSet>
      <dgm:spPr/>
    </dgm:pt>
    <dgm:pt modelId="{72F8A110-FC37-4A99-9CCC-26941260C89A}" type="pres">
      <dgm:prSet presAssocID="{159AA644-CDA3-4299-AD24-C80914DAEF1B}" presName="sibTrans" presStyleCnt="0"/>
      <dgm:spPr/>
    </dgm:pt>
    <dgm:pt modelId="{465ACC8C-79E1-481F-B438-F0E5A20B06A9}" type="pres">
      <dgm:prSet presAssocID="{46DE12B7-065F-4AC6-8674-6036C416DD82}" presName="compNode" presStyleCnt="0"/>
      <dgm:spPr/>
    </dgm:pt>
    <dgm:pt modelId="{605687E0-3FB3-4DEF-BA54-9F03BD8C9350}" type="pres">
      <dgm:prSet presAssocID="{46DE12B7-065F-4AC6-8674-6036C416DD82}" presName="iconBgRect" presStyleLbl="bgShp" presStyleIdx="5" presStyleCnt="6"/>
      <dgm:spPr>
        <a:prstGeom prst="round2DiagRect">
          <a:avLst>
            <a:gd name="adj1" fmla="val 29727"/>
            <a:gd name="adj2" fmla="val 0"/>
          </a:avLst>
        </a:prstGeom>
      </dgm:spPr>
    </dgm:pt>
    <dgm:pt modelId="{46EE97E9-49DF-4486-81E1-CB83BB5B51E0}" type="pres">
      <dgm:prSet presAssocID="{46DE12B7-065F-4AC6-8674-6036C416DD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0FA14AF-88DB-4021-9431-CEA6DDC7DDB9}" type="pres">
      <dgm:prSet presAssocID="{46DE12B7-065F-4AC6-8674-6036C416DD82}" presName="spaceRect" presStyleCnt="0"/>
      <dgm:spPr/>
    </dgm:pt>
    <dgm:pt modelId="{F3D08090-C2CA-4186-8DD5-4C6361E00CD7}" type="pres">
      <dgm:prSet presAssocID="{46DE12B7-065F-4AC6-8674-6036C416DD82}" presName="textRect" presStyleLbl="revTx" presStyleIdx="5" presStyleCnt="6">
        <dgm:presLayoutVars>
          <dgm:chMax val="1"/>
          <dgm:chPref val="1"/>
        </dgm:presLayoutVars>
      </dgm:prSet>
      <dgm:spPr/>
    </dgm:pt>
  </dgm:ptLst>
  <dgm:cxnLst>
    <dgm:cxn modelId="{B377BE03-3644-4445-A59D-9F04750E06E9}" type="presOf" srcId="{46DE12B7-065F-4AC6-8674-6036C416DD82}" destId="{F3D08090-C2CA-4186-8DD5-4C6361E00CD7}" srcOrd="0" destOrd="0" presId="urn:microsoft.com/office/officeart/2018/5/layout/IconLeafLabelList"/>
    <dgm:cxn modelId="{E30DFE13-9624-4B43-804E-975579460398}" type="presOf" srcId="{677B7A70-3B62-43D6-A2AB-E875004259E8}" destId="{F95A1ABB-1084-43DD-917F-3D474721969A}" srcOrd="0" destOrd="0" presId="urn:microsoft.com/office/officeart/2018/5/layout/IconLeafLabelList"/>
    <dgm:cxn modelId="{A1399A23-ED5A-4A58-B063-AC538CB57693}" srcId="{0518EFE9-290C-47AE-9339-78CC0B9FC84C}" destId="{677B7A70-3B62-43D6-A2AB-E875004259E8}" srcOrd="2" destOrd="0" parTransId="{7BDCB409-BDF6-4525-BE33-CBC925A56D5C}" sibTransId="{A7390D11-80E7-44A0-B69D-4F55A252DD04}"/>
    <dgm:cxn modelId="{DB962337-C3CF-43E8-86E1-1F90A8241F4A}" type="presOf" srcId="{90913A6D-73C9-474C-84CE-421F17DD2EE7}" destId="{2D7214B1-C292-4383-9611-DD565989AC08}" srcOrd="0" destOrd="0" presId="urn:microsoft.com/office/officeart/2018/5/layout/IconLeafLabelList"/>
    <dgm:cxn modelId="{C8036D39-8C14-4AFA-8A7F-0DF8F04F4F50}" srcId="{0518EFE9-290C-47AE-9339-78CC0B9FC84C}" destId="{751B05DA-4784-4FD4-B3D6-C8C2DC1E6DD8}" srcOrd="4" destOrd="0" parTransId="{0833E491-FD7B-43EC-B209-7369F2717AC7}" sibTransId="{159AA644-CDA3-4299-AD24-C80914DAEF1B}"/>
    <dgm:cxn modelId="{74D63245-1003-4BB3-8133-CC385BE81C2E}" type="presOf" srcId="{0518EFE9-290C-47AE-9339-78CC0B9FC84C}" destId="{C4F47C62-1989-4837-A697-B5BAD4A29C1A}" srcOrd="0" destOrd="0" presId="urn:microsoft.com/office/officeart/2018/5/layout/IconLeafLabelList"/>
    <dgm:cxn modelId="{C8BDE665-E82C-4C85-AEAB-564A7EE8F89E}" srcId="{0518EFE9-290C-47AE-9339-78CC0B9FC84C}" destId="{B9A3D02C-6108-453A-BAF8-0AA11AA73B0D}" srcOrd="3" destOrd="0" parTransId="{41B0CE91-169A-44E8-B94F-3064C6911716}" sibTransId="{3DA1A4EF-BEAE-4A95-B061-68C725BE5DFA}"/>
    <dgm:cxn modelId="{7C1FD451-660F-4C62-B61C-83D3B002F0B0}" type="presOf" srcId="{B9A3D02C-6108-453A-BAF8-0AA11AA73B0D}" destId="{BE2F7056-4FBD-472E-8453-4A883B81973F}" srcOrd="0" destOrd="0" presId="urn:microsoft.com/office/officeart/2018/5/layout/IconLeafLabelList"/>
    <dgm:cxn modelId="{A93B3D93-9583-4D3D-92AC-CAEF2B49208C}" type="presOf" srcId="{C08584CB-CECA-48D1-A776-DF7DD18C00BA}" destId="{590550B3-4196-4C8F-9001-E6DE95E1724F}" srcOrd="0" destOrd="0" presId="urn:microsoft.com/office/officeart/2018/5/layout/IconLeafLabelList"/>
    <dgm:cxn modelId="{A003F998-E6B9-4ED7-B232-5D642CDDC148}" srcId="{0518EFE9-290C-47AE-9339-78CC0B9FC84C}" destId="{90913A6D-73C9-474C-84CE-421F17DD2EE7}" srcOrd="1" destOrd="0" parTransId="{6244B898-E2D4-47B1-88BD-4583580048A1}" sibTransId="{1FABE949-4EF5-43A1-8F00-E2364824F49A}"/>
    <dgm:cxn modelId="{5745319B-6984-4452-9B77-D43223655F55}" srcId="{0518EFE9-290C-47AE-9339-78CC0B9FC84C}" destId="{46DE12B7-065F-4AC6-8674-6036C416DD82}" srcOrd="5" destOrd="0" parTransId="{9AFB97F6-70D3-4D97-A4EC-C4100DB86A27}" sibTransId="{8224533B-A0D5-4C6C-B1B0-45D56FF70F45}"/>
    <dgm:cxn modelId="{7354B3A9-BBFD-4EFB-AB3E-4A40D8B80A88}" srcId="{0518EFE9-290C-47AE-9339-78CC0B9FC84C}" destId="{C08584CB-CECA-48D1-A776-DF7DD18C00BA}" srcOrd="0" destOrd="0" parTransId="{2C9941AB-5BD1-4801-B4CB-0577292570B9}" sibTransId="{92699D98-7872-4E9C-B40A-54C57E120563}"/>
    <dgm:cxn modelId="{58A5F0F1-ADB5-4AFA-B998-7F2BA12ADF9F}" type="presOf" srcId="{751B05DA-4784-4FD4-B3D6-C8C2DC1E6DD8}" destId="{D50502EE-D39C-4E24-8FBB-1B9FD05739F7}" srcOrd="0" destOrd="0" presId="urn:microsoft.com/office/officeart/2018/5/layout/IconLeafLabelList"/>
    <dgm:cxn modelId="{A2058F63-F922-4690-BB75-9F3A31441EE3}" type="presParOf" srcId="{C4F47C62-1989-4837-A697-B5BAD4A29C1A}" destId="{D07A63D4-56F3-452C-A741-4FB054E5AD5A}" srcOrd="0" destOrd="0" presId="urn:microsoft.com/office/officeart/2018/5/layout/IconLeafLabelList"/>
    <dgm:cxn modelId="{FC790BD9-A9DC-4289-BB0C-C13B458F8178}" type="presParOf" srcId="{D07A63D4-56F3-452C-A741-4FB054E5AD5A}" destId="{4ADF0139-F2FE-4DEA-AB2A-389FED925C86}" srcOrd="0" destOrd="0" presId="urn:microsoft.com/office/officeart/2018/5/layout/IconLeafLabelList"/>
    <dgm:cxn modelId="{2FBB1A73-4B09-43C1-9588-D1BBB4C2AB76}" type="presParOf" srcId="{D07A63D4-56F3-452C-A741-4FB054E5AD5A}" destId="{D47A13D8-041A-44A7-88A5-C6ECD11E0C3D}" srcOrd="1" destOrd="0" presId="urn:microsoft.com/office/officeart/2018/5/layout/IconLeafLabelList"/>
    <dgm:cxn modelId="{CBA5E899-1E78-4BDC-BB91-3480FE0A967D}" type="presParOf" srcId="{D07A63D4-56F3-452C-A741-4FB054E5AD5A}" destId="{B8E5336F-888D-4DD7-B861-240203BDA375}" srcOrd="2" destOrd="0" presId="urn:microsoft.com/office/officeart/2018/5/layout/IconLeafLabelList"/>
    <dgm:cxn modelId="{0F34126F-57F8-4992-B04B-AF34DF2010AC}" type="presParOf" srcId="{D07A63D4-56F3-452C-A741-4FB054E5AD5A}" destId="{590550B3-4196-4C8F-9001-E6DE95E1724F}" srcOrd="3" destOrd="0" presId="urn:microsoft.com/office/officeart/2018/5/layout/IconLeafLabelList"/>
    <dgm:cxn modelId="{32732B49-990E-4E59-835B-7F4677ABC8F2}" type="presParOf" srcId="{C4F47C62-1989-4837-A697-B5BAD4A29C1A}" destId="{BCDFD42E-E07E-4282-A4AE-35D61952812B}" srcOrd="1" destOrd="0" presId="urn:microsoft.com/office/officeart/2018/5/layout/IconLeafLabelList"/>
    <dgm:cxn modelId="{3E1F5450-9A75-43EA-ADE1-DA42B53D4759}" type="presParOf" srcId="{C4F47C62-1989-4837-A697-B5BAD4A29C1A}" destId="{8B3F863F-6A12-4FDF-A45C-7E89EF6E539C}" srcOrd="2" destOrd="0" presId="urn:microsoft.com/office/officeart/2018/5/layout/IconLeafLabelList"/>
    <dgm:cxn modelId="{DE3D5812-267C-4BA8-A09D-A3048F1C7CBD}" type="presParOf" srcId="{8B3F863F-6A12-4FDF-A45C-7E89EF6E539C}" destId="{9AFB961C-FDCA-469A-9DFE-6543D34B33A6}" srcOrd="0" destOrd="0" presId="urn:microsoft.com/office/officeart/2018/5/layout/IconLeafLabelList"/>
    <dgm:cxn modelId="{9D019339-077F-4AEE-86CC-FCC57BEC9C25}" type="presParOf" srcId="{8B3F863F-6A12-4FDF-A45C-7E89EF6E539C}" destId="{A8AB4CC1-76AE-4BAE-881C-BC6E710ED23A}" srcOrd="1" destOrd="0" presId="urn:microsoft.com/office/officeart/2018/5/layout/IconLeafLabelList"/>
    <dgm:cxn modelId="{DCC2C2A3-7415-443B-BCAC-B39C06D5AC90}" type="presParOf" srcId="{8B3F863F-6A12-4FDF-A45C-7E89EF6E539C}" destId="{FF2A9C7E-DE32-4B08-AFEF-F5A342DFC932}" srcOrd="2" destOrd="0" presId="urn:microsoft.com/office/officeart/2018/5/layout/IconLeafLabelList"/>
    <dgm:cxn modelId="{88C79372-D0F1-4F3A-BBED-A26D9D0DCC58}" type="presParOf" srcId="{8B3F863F-6A12-4FDF-A45C-7E89EF6E539C}" destId="{2D7214B1-C292-4383-9611-DD565989AC08}" srcOrd="3" destOrd="0" presId="urn:microsoft.com/office/officeart/2018/5/layout/IconLeafLabelList"/>
    <dgm:cxn modelId="{83B19CF8-1799-4439-AFF9-493F25C95D33}" type="presParOf" srcId="{C4F47C62-1989-4837-A697-B5BAD4A29C1A}" destId="{A6B74DA7-263A-4EC0-94E3-33890280CDB3}" srcOrd="3" destOrd="0" presId="urn:microsoft.com/office/officeart/2018/5/layout/IconLeafLabelList"/>
    <dgm:cxn modelId="{877D03D2-BF0B-47DA-B475-C71290D67918}" type="presParOf" srcId="{C4F47C62-1989-4837-A697-B5BAD4A29C1A}" destId="{DB5CDC76-19BA-481B-B7E4-069A3DB07CA0}" srcOrd="4" destOrd="0" presId="urn:microsoft.com/office/officeart/2018/5/layout/IconLeafLabelList"/>
    <dgm:cxn modelId="{E29B6BCE-76D9-4271-8CEE-0811704F578B}" type="presParOf" srcId="{DB5CDC76-19BA-481B-B7E4-069A3DB07CA0}" destId="{490E4D7B-4777-44F3-8D42-63306B1A2C00}" srcOrd="0" destOrd="0" presId="urn:microsoft.com/office/officeart/2018/5/layout/IconLeafLabelList"/>
    <dgm:cxn modelId="{AA0D1CB0-A75E-4A8D-BC02-88112BA60124}" type="presParOf" srcId="{DB5CDC76-19BA-481B-B7E4-069A3DB07CA0}" destId="{AE88FD68-E430-4B9D-8C5C-1C2AFB553222}" srcOrd="1" destOrd="0" presId="urn:microsoft.com/office/officeart/2018/5/layout/IconLeafLabelList"/>
    <dgm:cxn modelId="{BD986F03-8332-48A9-8C37-97F9521A84D9}" type="presParOf" srcId="{DB5CDC76-19BA-481B-B7E4-069A3DB07CA0}" destId="{76A5EE47-83BB-42FF-A860-7D92D06389E9}" srcOrd="2" destOrd="0" presId="urn:microsoft.com/office/officeart/2018/5/layout/IconLeafLabelList"/>
    <dgm:cxn modelId="{666AC3EF-4521-4505-8199-6D4C31112278}" type="presParOf" srcId="{DB5CDC76-19BA-481B-B7E4-069A3DB07CA0}" destId="{F95A1ABB-1084-43DD-917F-3D474721969A}" srcOrd="3" destOrd="0" presId="urn:microsoft.com/office/officeart/2018/5/layout/IconLeafLabelList"/>
    <dgm:cxn modelId="{EE7D4133-6BC2-4F3D-BF73-70A2231DA5E9}" type="presParOf" srcId="{C4F47C62-1989-4837-A697-B5BAD4A29C1A}" destId="{B381C4E4-46A1-4FF5-B05D-A1692E6A6BD8}" srcOrd="5" destOrd="0" presId="urn:microsoft.com/office/officeart/2018/5/layout/IconLeafLabelList"/>
    <dgm:cxn modelId="{4C41FA5F-FE2A-4E5B-950D-91ED10B5B2DD}" type="presParOf" srcId="{C4F47C62-1989-4837-A697-B5BAD4A29C1A}" destId="{415EA98A-13CF-43E8-840B-014DC468ECB0}" srcOrd="6" destOrd="0" presId="urn:microsoft.com/office/officeart/2018/5/layout/IconLeafLabelList"/>
    <dgm:cxn modelId="{F129A4CC-B01F-4113-B927-35E5BA727200}" type="presParOf" srcId="{415EA98A-13CF-43E8-840B-014DC468ECB0}" destId="{7BD5D34A-2ECC-4994-9AA5-FB652C0A68FA}" srcOrd="0" destOrd="0" presId="urn:microsoft.com/office/officeart/2018/5/layout/IconLeafLabelList"/>
    <dgm:cxn modelId="{A0EDC451-8B5B-44FF-BC11-41C31830E3C6}" type="presParOf" srcId="{415EA98A-13CF-43E8-840B-014DC468ECB0}" destId="{5D608591-D765-46E9-A62F-64CE1317FE7D}" srcOrd="1" destOrd="0" presId="urn:microsoft.com/office/officeart/2018/5/layout/IconLeafLabelList"/>
    <dgm:cxn modelId="{03D3E8EF-7DB9-4E69-B9D3-AC937F0AA522}" type="presParOf" srcId="{415EA98A-13CF-43E8-840B-014DC468ECB0}" destId="{8902298F-101F-4E7F-8994-AFDD583C1102}" srcOrd="2" destOrd="0" presId="urn:microsoft.com/office/officeart/2018/5/layout/IconLeafLabelList"/>
    <dgm:cxn modelId="{1FBECEEC-A210-40FF-8642-261B79D12C16}" type="presParOf" srcId="{415EA98A-13CF-43E8-840B-014DC468ECB0}" destId="{BE2F7056-4FBD-472E-8453-4A883B81973F}" srcOrd="3" destOrd="0" presId="urn:microsoft.com/office/officeart/2018/5/layout/IconLeafLabelList"/>
    <dgm:cxn modelId="{BF542AC6-17B7-4846-A6D8-CE5A4D9FA0D3}" type="presParOf" srcId="{C4F47C62-1989-4837-A697-B5BAD4A29C1A}" destId="{45898326-8FB2-4C14-A364-01E63F044EDD}" srcOrd="7" destOrd="0" presId="urn:microsoft.com/office/officeart/2018/5/layout/IconLeafLabelList"/>
    <dgm:cxn modelId="{E4B07467-203A-4A5B-AA72-BCEC0EDB7521}" type="presParOf" srcId="{C4F47C62-1989-4837-A697-B5BAD4A29C1A}" destId="{D4362302-F297-4E9C-8ED2-5165B6C9B872}" srcOrd="8" destOrd="0" presId="urn:microsoft.com/office/officeart/2018/5/layout/IconLeafLabelList"/>
    <dgm:cxn modelId="{ADBC25E9-3E2C-4140-BD45-4A4F2A5BB86D}" type="presParOf" srcId="{D4362302-F297-4E9C-8ED2-5165B6C9B872}" destId="{898E027B-5E5D-4C1F-B8EC-8C6FC2F4AE71}" srcOrd="0" destOrd="0" presId="urn:microsoft.com/office/officeart/2018/5/layout/IconLeafLabelList"/>
    <dgm:cxn modelId="{E721B219-92C8-4335-BE81-841E2EED4B3B}" type="presParOf" srcId="{D4362302-F297-4E9C-8ED2-5165B6C9B872}" destId="{839FEFFC-2892-437B-B6DF-DDA3B0F1DBE8}" srcOrd="1" destOrd="0" presId="urn:microsoft.com/office/officeart/2018/5/layout/IconLeafLabelList"/>
    <dgm:cxn modelId="{49291530-ED68-4F0D-8589-9D661DD6DB0D}" type="presParOf" srcId="{D4362302-F297-4E9C-8ED2-5165B6C9B872}" destId="{7ACCB5F6-D1D8-486E-A9B1-E4970E8ECBAA}" srcOrd="2" destOrd="0" presId="urn:microsoft.com/office/officeart/2018/5/layout/IconLeafLabelList"/>
    <dgm:cxn modelId="{222DE139-B068-4982-ADF6-9C6353664A57}" type="presParOf" srcId="{D4362302-F297-4E9C-8ED2-5165B6C9B872}" destId="{D50502EE-D39C-4E24-8FBB-1B9FD05739F7}" srcOrd="3" destOrd="0" presId="urn:microsoft.com/office/officeart/2018/5/layout/IconLeafLabelList"/>
    <dgm:cxn modelId="{77A6B14A-D510-4CB4-B00A-1D3DEBD0815F}" type="presParOf" srcId="{C4F47C62-1989-4837-A697-B5BAD4A29C1A}" destId="{72F8A110-FC37-4A99-9CCC-26941260C89A}" srcOrd="9" destOrd="0" presId="urn:microsoft.com/office/officeart/2018/5/layout/IconLeafLabelList"/>
    <dgm:cxn modelId="{FD73B9D5-526A-4511-88B4-D358C219A29B}" type="presParOf" srcId="{C4F47C62-1989-4837-A697-B5BAD4A29C1A}" destId="{465ACC8C-79E1-481F-B438-F0E5A20B06A9}" srcOrd="10" destOrd="0" presId="urn:microsoft.com/office/officeart/2018/5/layout/IconLeafLabelList"/>
    <dgm:cxn modelId="{7E97B591-F3E2-44D3-BE5F-ACFDD4FB05EB}" type="presParOf" srcId="{465ACC8C-79E1-481F-B438-F0E5A20B06A9}" destId="{605687E0-3FB3-4DEF-BA54-9F03BD8C9350}" srcOrd="0" destOrd="0" presId="urn:microsoft.com/office/officeart/2018/5/layout/IconLeafLabelList"/>
    <dgm:cxn modelId="{02F7B767-5A9A-44BA-A218-08EBC9E962F6}" type="presParOf" srcId="{465ACC8C-79E1-481F-B438-F0E5A20B06A9}" destId="{46EE97E9-49DF-4486-81E1-CB83BB5B51E0}" srcOrd="1" destOrd="0" presId="urn:microsoft.com/office/officeart/2018/5/layout/IconLeafLabelList"/>
    <dgm:cxn modelId="{DD356111-AB2A-43B7-B205-5BAE631CCA43}" type="presParOf" srcId="{465ACC8C-79E1-481F-B438-F0E5A20B06A9}" destId="{90FA14AF-88DB-4021-9431-CEA6DDC7DDB9}" srcOrd="2" destOrd="0" presId="urn:microsoft.com/office/officeart/2018/5/layout/IconLeafLabelList"/>
    <dgm:cxn modelId="{7D066951-94FC-4656-B4A1-23549CA97AFC}" type="presParOf" srcId="{465ACC8C-79E1-481F-B438-F0E5A20B06A9}" destId="{F3D08090-C2CA-4186-8DD5-4C6361E00CD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DB5E3E-3924-463B-AF0C-5395B65448B4}" type="doc">
      <dgm:prSet loTypeId="urn:microsoft.com/office/officeart/2016/7/layout/LinearArrowProcessNumbered" loCatId="process" qsTypeId="urn:microsoft.com/office/officeart/2005/8/quickstyle/simple2" qsCatId="simple" csTypeId="urn:microsoft.com/office/officeart/2005/8/colors/colorful5" csCatId="colorful" phldr="1"/>
      <dgm:spPr/>
      <dgm:t>
        <a:bodyPr/>
        <a:lstStyle/>
        <a:p>
          <a:endParaRPr lang="en-US"/>
        </a:p>
      </dgm:t>
    </dgm:pt>
    <dgm:pt modelId="{BE827657-5C62-4CE6-B19E-A1C4B8E085EE}">
      <dgm:prSet/>
      <dgm:spPr/>
      <dgm:t>
        <a:bodyPr/>
        <a:lstStyle/>
        <a:p>
          <a:pPr>
            <a:lnSpc>
              <a:spcPct val="100000"/>
            </a:lnSpc>
          </a:pPr>
          <a:r>
            <a:rPr lang="en-US" dirty="0"/>
            <a:t>Service Strategy: This publication focuses on the </a:t>
          </a:r>
          <a:r>
            <a:rPr lang="en-US" dirty="0">
              <a:latin typeface="Times New Roman" panose="02020603050405020304" pitchFamily="18" charset="0"/>
              <a:cs typeface="Times New Roman" panose="02020603050405020304" pitchFamily="18" charset="0"/>
            </a:rPr>
            <a:t>high-level</a:t>
          </a:r>
          <a:r>
            <a:rPr lang="en-US" dirty="0"/>
            <a:t> strategy and planning aspects of IT service management. It helps organizations align their IT services with their overall business goals and objectives. Key topics covered in this book include service portfolio management, demand management, financial management for IT services, and strategies for achieving business outcomes through IT.</a:t>
          </a:r>
        </a:p>
        <a:p>
          <a:pPr>
            <a:lnSpc>
              <a:spcPct val="90000"/>
            </a:lnSpc>
          </a:pPr>
          <a:endParaRPr lang="en-US" dirty="0"/>
        </a:p>
      </dgm:t>
    </dgm:pt>
    <dgm:pt modelId="{07F74985-07F6-4F51-9552-600B61CFE4C6}" type="parTrans" cxnId="{DB3B9916-30DC-4D96-8A6F-4EDCB86E301A}">
      <dgm:prSet/>
      <dgm:spPr/>
      <dgm:t>
        <a:bodyPr/>
        <a:lstStyle/>
        <a:p>
          <a:endParaRPr lang="en-US"/>
        </a:p>
      </dgm:t>
    </dgm:pt>
    <dgm:pt modelId="{AEBE1B7E-458D-4411-9731-292E1FD0E8AC}" type="sibTrans" cxnId="{DB3B9916-30DC-4D96-8A6F-4EDCB86E301A}">
      <dgm:prSet phldrT="1" phldr="0"/>
      <dgm:spPr/>
      <dgm:t>
        <a:bodyPr/>
        <a:lstStyle/>
        <a:p>
          <a:r>
            <a:rPr lang="en-US"/>
            <a:t>1</a:t>
          </a:r>
        </a:p>
      </dgm:t>
    </dgm:pt>
    <dgm:pt modelId="{8FBE00C4-6658-4147-A97D-4F002FC122F0}">
      <dgm:prSet/>
      <dgm:spPr/>
      <dgm:t>
        <a:bodyPr/>
        <a:lstStyle/>
        <a:p>
          <a:r>
            <a:rPr lang="en-US" dirty="0"/>
            <a:t>Service Design: The Service Design publication provides guidance on designing IT services that meet the needs of the business and </a:t>
          </a:r>
          <a:r>
            <a:rPr lang="en-US" dirty="0">
              <a:latin typeface="Times New Roman" panose="02020603050405020304" pitchFamily="18" charset="0"/>
              <a:cs typeface="Times New Roman" panose="02020603050405020304" pitchFamily="18" charset="0"/>
            </a:rPr>
            <a:t>customers</a:t>
          </a:r>
          <a:r>
            <a:rPr lang="en-US" dirty="0"/>
            <a:t>. It covers topics such as service level management, service catalog management, capacity management, availability management, and IT service continuity management. The goal is to create services that are both efficient and effective</a:t>
          </a:r>
        </a:p>
      </dgm:t>
    </dgm:pt>
    <dgm:pt modelId="{D4971A7B-2FF9-4333-8765-38D41B80D442}" type="parTrans" cxnId="{1BDFDA0C-1D0B-48F2-93C3-00E99C13342A}">
      <dgm:prSet/>
      <dgm:spPr/>
      <dgm:t>
        <a:bodyPr/>
        <a:lstStyle/>
        <a:p>
          <a:endParaRPr lang="en-US"/>
        </a:p>
      </dgm:t>
    </dgm:pt>
    <dgm:pt modelId="{1DA56351-E8F9-44DF-9689-A29E55956F8F}" type="sibTrans" cxnId="{1BDFDA0C-1D0B-48F2-93C3-00E99C13342A}">
      <dgm:prSet phldrT="2" phldr="0"/>
      <dgm:spPr/>
      <dgm:t>
        <a:bodyPr/>
        <a:lstStyle/>
        <a:p>
          <a:r>
            <a:rPr lang="en-US"/>
            <a:t>2</a:t>
          </a:r>
        </a:p>
      </dgm:t>
    </dgm:pt>
    <dgm:pt modelId="{42FE1D2F-C8CF-45DB-AEB5-4F0120CBE4D7}">
      <dgm:prSet/>
      <dgm:spPr/>
      <dgm:t>
        <a:bodyPr/>
        <a:lstStyle/>
        <a:p>
          <a:r>
            <a:rPr lang="en-US" dirty="0"/>
            <a:t>Service </a:t>
          </a:r>
          <a:r>
            <a:rPr lang="en-US" dirty="0">
              <a:latin typeface="Times New Roman" panose="02020603050405020304" pitchFamily="18" charset="0"/>
              <a:cs typeface="Times New Roman" panose="02020603050405020304" pitchFamily="18" charset="0"/>
            </a:rPr>
            <a:t>Transition</a:t>
          </a:r>
          <a:r>
            <a:rPr lang="en-US" dirty="0"/>
            <a:t>: This publication deals with the processes and activities involved in transitioning new or changed services into the live </a:t>
          </a:r>
          <a:r>
            <a:rPr lang="en-US" dirty="0">
              <a:latin typeface="Times New Roman" panose="02020603050405020304" pitchFamily="18" charset="0"/>
              <a:cs typeface="Times New Roman" panose="02020603050405020304" pitchFamily="18" charset="0"/>
            </a:rPr>
            <a:t>environment</a:t>
          </a:r>
          <a:r>
            <a:rPr lang="en-US" dirty="0"/>
            <a:t>. It includes change management, release and deployment management, service asset and configuration management, knowledge management, and more. The focus is on ensuring that changes are implemented smoothly and without disrupting existing services</a:t>
          </a:r>
        </a:p>
      </dgm:t>
    </dgm:pt>
    <dgm:pt modelId="{1E73216C-7FE4-49D8-AE56-175D9FD7CDB5}" type="parTrans" cxnId="{9CB2819C-4FF4-45FB-8AE5-76779E5CFC2E}">
      <dgm:prSet/>
      <dgm:spPr/>
      <dgm:t>
        <a:bodyPr/>
        <a:lstStyle/>
        <a:p>
          <a:endParaRPr lang="en-US"/>
        </a:p>
      </dgm:t>
    </dgm:pt>
    <dgm:pt modelId="{10F9164A-DBA6-4F65-B0A0-DA294F804D7A}" type="sibTrans" cxnId="{9CB2819C-4FF4-45FB-8AE5-76779E5CFC2E}">
      <dgm:prSet phldrT="3" phldr="0"/>
      <dgm:spPr/>
      <dgm:t>
        <a:bodyPr/>
        <a:lstStyle/>
        <a:p>
          <a:r>
            <a:rPr lang="en-US"/>
            <a:t>3</a:t>
          </a:r>
        </a:p>
      </dgm:t>
    </dgm:pt>
    <dgm:pt modelId="{86B96715-3D0B-4E25-9343-0D18CB490E63}">
      <dgm:prSet/>
      <dgm:spPr/>
      <dgm:t>
        <a:bodyPr/>
        <a:lstStyle/>
        <a:p>
          <a:r>
            <a:rPr lang="en-US" dirty="0"/>
            <a:t>Service Operation: Service Operation is all about the day-to-day management and delivery of IT services. This publication covers incident management, problem management, event management, request fulfillment, access management, and other operational processes. The aim is to provide reliable and efficient services to users and customers</a:t>
          </a:r>
        </a:p>
      </dgm:t>
    </dgm:pt>
    <dgm:pt modelId="{B7ED1F6B-FCEF-4FE8-9575-52650685F23E}" type="parTrans" cxnId="{83615C91-D2D7-4F3A-B985-D38102B9D0AC}">
      <dgm:prSet/>
      <dgm:spPr/>
      <dgm:t>
        <a:bodyPr/>
        <a:lstStyle/>
        <a:p>
          <a:endParaRPr lang="en-US"/>
        </a:p>
      </dgm:t>
    </dgm:pt>
    <dgm:pt modelId="{2C316BCD-A09A-4611-BD33-0185226323B4}" type="sibTrans" cxnId="{83615C91-D2D7-4F3A-B985-D38102B9D0AC}">
      <dgm:prSet phldrT="4" phldr="0"/>
      <dgm:spPr/>
      <dgm:t>
        <a:bodyPr/>
        <a:lstStyle/>
        <a:p>
          <a:r>
            <a:rPr lang="en-US"/>
            <a:t>4</a:t>
          </a:r>
        </a:p>
      </dgm:t>
    </dgm:pt>
    <dgm:pt modelId="{09AB2422-FEC1-41A9-8C21-D7C4964D9A16}">
      <dgm:prSet/>
      <dgm:spPr/>
      <dgm:t>
        <a:bodyPr/>
        <a:lstStyle/>
        <a:p>
          <a:r>
            <a:rPr lang="en-US" dirty="0"/>
            <a:t>Continual Service Improvement (CSI): The CSI publication emphasizes the importance of continuous improvement in IT service management. It provides a framework for </a:t>
          </a:r>
          <a:r>
            <a:rPr lang="en-US" dirty="0">
              <a:latin typeface="Times New Roman" panose="02020603050405020304" pitchFamily="18" charset="0"/>
              <a:cs typeface="Times New Roman" panose="02020603050405020304" pitchFamily="18" charset="0"/>
            </a:rPr>
            <a:t>organizations</a:t>
          </a:r>
          <a:r>
            <a:rPr lang="en-US" dirty="0"/>
            <a:t> to regularly assess their services, processes, and performance. Key components include the Deming Cycle (Plan-Do-Check-Act), service measurement and reporting, and techniques for identifying areas for improvement.</a:t>
          </a:r>
        </a:p>
      </dgm:t>
    </dgm:pt>
    <dgm:pt modelId="{BF93F4CD-CF33-4E88-8A0D-DB90E86B103C}" type="parTrans" cxnId="{7DFA7581-D26C-4FF9-A1C4-7F24217C0ACC}">
      <dgm:prSet/>
      <dgm:spPr/>
      <dgm:t>
        <a:bodyPr/>
        <a:lstStyle/>
        <a:p>
          <a:endParaRPr lang="en-US"/>
        </a:p>
      </dgm:t>
    </dgm:pt>
    <dgm:pt modelId="{DDDC3C28-1C8C-4CCB-B843-2F7BAAA697E2}" type="sibTrans" cxnId="{7DFA7581-D26C-4FF9-A1C4-7F24217C0ACC}">
      <dgm:prSet phldrT="5" phldr="0"/>
      <dgm:spPr/>
      <dgm:t>
        <a:bodyPr/>
        <a:lstStyle/>
        <a:p>
          <a:r>
            <a:rPr lang="en-US"/>
            <a:t>5</a:t>
          </a:r>
        </a:p>
      </dgm:t>
    </dgm:pt>
    <dgm:pt modelId="{B0121CD1-1CF8-4A9B-9CAA-0939E37A816C}" type="pres">
      <dgm:prSet presAssocID="{C4DB5E3E-3924-463B-AF0C-5395B65448B4}" presName="linearFlow" presStyleCnt="0">
        <dgm:presLayoutVars>
          <dgm:dir/>
          <dgm:animLvl val="lvl"/>
          <dgm:resizeHandles val="exact"/>
        </dgm:presLayoutVars>
      </dgm:prSet>
      <dgm:spPr/>
    </dgm:pt>
    <dgm:pt modelId="{2823CB91-EAF2-4F48-98BE-9DBEF256A455}" type="pres">
      <dgm:prSet presAssocID="{BE827657-5C62-4CE6-B19E-A1C4B8E085EE}" presName="compositeNode" presStyleCnt="0"/>
      <dgm:spPr/>
    </dgm:pt>
    <dgm:pt modelId="{2B34F3A7-CB2F-4880-A889-632574E7EF0C}" type="pres">
      <dgm:prSet presAssocID="{BE827657-5C62-4CE6-B19E-A1C4B8E085EE}" presName="parTx" presStyleLbl="node1" presStyleIdx="0" presStyleCnt="0">
        <dgm:presLayoutVars>
          <dgm:chMax val="0"/>
          <dgm:chPref val="0"/>
          <dgm:bulletEnabled val="1"/>
        </dgm:presLayoutVars>
      </dgm:prSet>
      <dgm:spPr/>
    </dgm:pt>
    <dgm:pt modelId="{D81FB49A-2B64-4032-B4B2-D069A0B67FBA}" type="pres">
      <dgm:prSet presAssocID="{BE827657-5C62-4CE6-B19E-A1C4B8E085EE}" presName="parSh" presStyleCnt="0"/>
      <dgm:spPr/>
    </dgm:pt>
    <dgm:pt modelId="{CED22E09-F363-42B5-9655-AF0104891A41}" type="pres">
      <dgm:prSet presAssocID="{BE827657-5C62-4CE6-B19E-A1C4B8E085EE}" presName="lineNode" presStyleLbl="alignAccFollowNode1" presStyleIdx="0" presStyleCnt="15"/>
      <dgm:spPr/>
    </dgm:pt>
    <dgm:pt modelId="{3680CF74-F12D-4787-9AFD-BE910187261D}" type="pres">
      <dgm:prSet presAssocID="{BE827657-5C62-4CE6-B19E-A1C4B8E085EE}" presName="lineArrowNode" presStyleLbl="alignAccFollowNode1" presStyleIdx="1" presStyleCnt="15"/>
      <dgm:spPr/>
    </dgm:pt>
    <dgm:pt modelId="{84173ADF-3F21-4575-B561-74675F666FAF}" type="pres">
      <dgm:prSet presAssocID="{AEBE1B7E-458D-4411-9731-292E1FD0E8AC}" presName="sibTransNodeCircle" presStyleLbl="alignNode1" presStyleIdx="0" presStyleCnt="5">
        <dgm:presLayoutVars>
          <dgm:chMax val="0"/>
          <dgm:bulletEnabled/>
        </dgm:presLayoutVars>
      </dgm:prSet>
      <dgm:spPr/>
    </dgm:pt>
    <dgm:pt modelId="{D54A4E20-8EFC-4BE4-B1CA-9FF1B7A370E0}" type="pres">
      <dgm:prSet presAssocID="{AEBE1B7E-458D-4411-9731-292E1FD0E8AC}" presName="spacerBetweenCircleAndCallout" presStyleCnt="0">
        <dgm:presLayoutVars/>
      </dgm:prSet>
      <dgm:spPr/>
    </dgm:pt>
    <dgm:pt modelId="{850E0CB7-1010-49C2-9545-BFD05A7E04EE}" type="pres">
      <dgm:prSet presAssocID="{BE827657-5C62-4CE6-B19E-A1C4B8E085EE}" presName="nodeText" presStyleLbl="alignAccFollowNode1" presStyleIdx="2" presStyleCnt="15">
        <dgm:presLayoutVars>
          <dgm:bulletEnabled val="1"/>
        </dgm:presLayoutVars>
      </dgm:prSet>
      <dgm:spPr/>
    </dgm:pt>
    <dgm:pt modelId="{D42AD4F5-C8DB-48C1-A139-A2EB1FA761E7}" type="pres">
      <dgm:prSet presAssocID="{AEBE1B7E-458D-4411-9731-292E1FD0E8AC}" presName="sibTransComposite" presStyleCnt="0"/>
      <dgm:spPr/>
    </dgm:pt>
    <dgm:pt modelId="{03B4C833-48A1-4C4C-896B-FA2DFC14B233}" type="pres">
      <dgm:prSet presAssocID="{8FBE00C4-6658-4147-A97D-4F002FC122F0}" presName="compositeNode" presStyleCnt="0"/>
      <dgm:spPr/>
    </dgm:pt>
    <dgm:pt modelId="{0A1F5A97-3199-4FBB-A04A-24BD2FCCF590}" type="pres">
      <dgm:prSet presAssocID="{8FBE00C4-6658-4147-A97D-4F002FC122F0}" presName="parTx" presStyleLbl="node1" presStyleIdx="0" presStyleCnt="0">
        <dgm:presLayoutVars>
          <dgm:chMax val="0"/>
          <dgm:chPref val="0"/>
          <dgm:bulletEnabled val="1"/>
        </dgm:presLayoutVars>
      </dgm:prSet>
      <dgm:spPr/>
    </dgm:pt>
    <dgm:pt modelId="{B3EE68D2-95E1-4118-9703-DE84B7F0FE83}" type="pres">
      <dgm:prSet presAssocID="{8FBE00C4-6658-4147-A97D-4F002FC122F0}" presName="parSh" presStyleCnt="0"/>
      <dgm:spPr/>
    </dgm:pt>
    <dgm:pt modelId="{F6CAAEDB-30C6-484F-A8F6-0CC9A8D960A7}" type="pres">
      <dgm:prSet presAssocID="{8FBE00C4-6658-4147-A97D-4F002FC122F0}" presName="lineNode" presStyleLbl="alignAccFollowNode1" presStyleIdx="3" presStyleCnt="15"/>
      <dgm:spPr/>
    </dgm:pt>
    <dgm:pt modelId="{46B6939F-9356-46C8-B514-CA4A85CE9D0F}" type="pres">
      <dgm:prSet presAssocID="{8FBE00C4-6658-4147-A97D-4F002FC122F0}" presName="lineArrowNode" presStyleLbl="alignAccFollowNode1" presStyleIdx="4" presStyleCnt="15"/>
      <dgm:spPr/>
    </dgm:pt>
    <dgm:pt modelId="{28BB55A9-5891-445E-BBD6-4D60339706B5}" type="pres">
      <dgm:prSet presAssocID="{1DA56351-E8F9-44DF-9689-A29E55956F8F}" presName="sibTransNodeCircle" presStyleLbl="alignNode1" presStyleIdx="1" presStyleCnt="5">
        <dgm:presLayoutVars>
          <dgm:chMax val="0"/>
          <dgm:bulletEnabled/>
        </dgm:presLayoutVars>
      </dgm:prSet>
      <dgm:spPr/>
    </dgm:pt>
    <dgm:pt modelId="{CAA68E81-867F-4391-B427-F7FF5B5A971B}" type="pres">
      <dgm:prSet presAssocID="{1DA56351-E8F9-44DF-9689-A29E55956F8F}" presName="spacerBetweenCircleAndCallout" presStyleCnt="0">
        <dgm:presLayoutVars/>
      </dgm:prSet>
      <dgm:spPr/>
    </dgm:pt>
    <dgm:pt modelId="{5ECF47BB-3FD1-4A4D-8DB6-C6B41C5C4EDF}" type="pres">
      <dgm:prSet presAssocID="{8FBE00C4-6658-4147-A97D-4F002FC122F0}" presName="nodeText" presStyleLbl="alignAccFollowNode1" presStyleIdx="5" presStyleCnt="15">
        <dgm:presLayoutVars>
          <dgm:bulletEnabled val="1"/>
        </dgm:presLayoutVars>
      </dgm:prSet>
      <dgm:spPr/>
    </dgm:pt>
    <dgm:pt modelId="{3FC77700-E871-4E7D-A067-FB7E69368E4A}" type="pres">
      <dgm:prSet presAssocID="{1DA56351-E8F9-44DF-9689-A29E55956F8F}" presName="sibTransComposite" presStyleCnt="0"/>
      <dgm:spPr/>
    </dgm:pt>
    <dgm:pt modelId="{5B6AC77F-18B5-4A08-847B-BA1A574D698B}" type="pres">
      <dgm:prSet presAssocID="{42FE1D2F-C8CF-45DB-AEB5-4F0120CBE4D7}" presName="compositeNode" presStyleCnt="0"/>
      <dgm:spPr/>
    </dgm:pt>
    <dgm:pt modelId="{0E924B5A-C52C-453B-996F-9D9C6432CF03}" type="pres">
      <dgm:prSet presAssocID="{42FE1D2F-C8CF-45DB-AEB5-4F0120CBE4D7}" presName="parTx" presStyleLbl="node1" presStyleIdx="0" presStyleCnt="0">
        <dgm:presLayoutVars>
          <dgm:chMax val="0"/>
          <dgm:chPref val="0"/>
          <dgm:bulletEnabled val="1"/>
        </dgm:presLayoutVars>
      </dgm:prSet>
      <dgm:spPr/>
    </dgm:pt>
    <dgm:pt modelId="{3590CE7B-E24C-4B05-A0F4-2E4CE935D438}" type="pres">
      <dgm:prSet presAssocID="{42FE1D2F-C8CF-45DB-AEB5-4F0120CBE4D7}" presName="parSh" presStyleCnt="0"/>
      <dgm:spPr/>
    </dgm:pt>
    <dgm:pt modelId="{16C145B1-0D66-41D2-A6A7-CBD13806ACE9}" type="pres">
      <dgm:prSet presAssocID="{42FE1D2F-C8CF-45DB-AEB5-4F0120CBE4D7}" presName="lineNode" presStyleLbl="alignAccFollowNode1" presStyleIdx="6" presStyleCnt="15"/>
      <dgm:spPr/>
    </dgm:pt>
    <dgm:pt modelId="{C32BC168-512C-45F3-A11D-4A4550870CA3}" type="pres">
      <dgm:prSet presAssocID="{42FE1D2F-C8CF-45DB-AEB5-4F0120CBE4D7}" presName="lineArrowNode" presStyleLbl="alignAccFollowNode1" presStyleIdx="7" presStyleCnt="15"/>
      <dgm:spPr/>
    </dgm:pt>
    <dgm:pt modelId="{70D048C7-F776-41CC-8CB8-E0E6EB3FDBB7}" type="pres">
      <dgm:prSet presAssocID="{10F9164A-DBA6-4F65-B0A0-DA294F804D7A}" presName="sibTransNodeCircle" presStyleLbl="alignNode1" presStyleIdx="2" presStyleCnt="5">
        <dgm:presLayoutVars>
          <dgm:chMax val="0"/>
          <dgm:bulletEnabled/>
        </dgm:presLayoutVars>
      </dgm:prSet>
      <dgm:spPr/>
    </dgm:pt>
    <dgm:pt modelId="{792864A6-792C-4894-90E6-65FDFFD1C22E}" type="pres">
      <dgm:prSet presAssocID="{10F9164A-DBA6-4F65-B0A0-DA294F804D7A}" presName="spacerBetweenCircleAndCallout" presStyleCnt="0">
        <dgm:presLayoutVars/>
      </dgm:prSet>
      <dgm:spPr/>
    </dgm:pt>
    <dgm:pt modelId="{12533891-8B5C-4F57-AC29-D121CDA89510}" type="pres">
      <dgm:prSet presAssocID="{42FE1D2F-C8CF-45DB-AEB5-4F0120CBE4D7}" presName="nodeText" presStyleLbl="alignAccFollowNode1" presStyleIdx="8" presStyleCnt="15">
        <dgm:presLayoutVars>
          <dgm:bulletEnabled val="1"/>
        </dgm:presLayoutVars>
      </dgm:prSet>
      <dgm:spPr/>
    </dgm:pt>
    <dgm:pt modelId="{A4501287-EFDA-458D-9D61-AADB71512DF1}" type="pres">
      <dgm:prSet presAssocID="{10F9164A-DBA6-4F65-B0A0-DA294F804D7A}" presName="sibTransComposite" presStyleCnt="0"/>
      <dgm:spPr/>
    </dgm:pt>
    <dgm:pt modelId="{090D74BC-86A8-42FA-9E22-88410F482BEA}" type="pres">
      <dgm:prSet presAssocID="{86B96715-3D0B-4E25-9343-0D18CB490E63}" presName="compositeNode" presStyleCnt="0"/>
      <dgm:spPr/>
    </dgm:pt>
    <dgm:pt modelId="{138B7681-9396-4E58-AE6C-EDCE4DC35471}" type="pres">
      <dgm:prSet presAssocID="{86B96715-3D0B-4E25-9343-0D18CB490E63}" presName="parTx" presStyleLbl="node1" presStyleIdx="0" presStyleCnt="0">
        <dgm:presLayoutVars>
          <dgm:chMax val="0"/>
          <dgm:chPref val="0"/>
          <dgm:bulletEnabled val="1"/>
        </dgm:presLayoutVars>
      </dgm:prSet>
      <dgm:spPr/>
    </dgm:pt>
    <dgm:pt modelId="{EB0FE6FD-0D30-4083-9EBC-9F0E4BA9C11D}" type="pres">
      <dgm:prSet presAssocID="{86B96715-3D0B-4E25-9343-0D18CB490E63}" presName="parSh" presStyleCnt="0"/>
      <dgm:spPr/>
    </dgm:pt>
    <dgm:pt modelId="{791E546C-F513-4D9B-ABE9-30284C63E183}" type="pres">
      <dgm:prSet presAssocID="{86B96715-3D0B-4E25-9343-0D18CB490E63}" presName="lineNode" presStyleLbl="alignAccFollowNode1" presStyleIdx="9" presStyleCnt="15"/>
      <dgm:spPr/>
    </dgm:pt>
    <dgm:pt modelId="{224D216F-971C-41E8-ADC3-AE9D43E00292}" type="pres">
      <dgm:prSet presAssocID="{86B96715-3D0B-4E25-9343-0D18CB490E63}" presName="lineArrowNode" presStyleLbl="alignAccFollowNode1" presStyleIdx="10" presStyleCnt="15"/>
      <dgm:spPr/>
    </dgm:pt>
    <dgm:pt modelId="{DC13EA7C-BDC2-4C57-BE1F-9C6D9948899E}" type="pres">
      <dgm:prSet presAssocID="{2C316BCD-A09A-4611-BD33-0185226323B4}" presName="sibTransNodeCircle" presStyleLbl="alignNode1" presStyleIdx="3" presStyleCnt="5">
        <dgm:presLayoutVars>
          <dgm:chMax val="0"/>
          <dgm:bulletEnabled/>
        </dgm:presLayoutVars>
      </dgm:prSet>
      <dgm:spPr/>
    </dgm:pt>
    <dgm:pt modelId="{150D1B93-B8BF-44E2-9DB2-851B3B3E274E}" type="pres">
      <dgm:prSet presAssocID="{2C316BCD-A09A-4611-BD33-0185226323B4}" presName="spacerBetweenCircleAndCallout" presStyleCnt="0">
        <dgm:presLayoutVars/>
      </dgm:prSet>
      <dgm:spPr/>
    </dgm:pt>
    <dgm:pt modelId="{90753CF5-C595-4BDD-B5CF-BDFC11DDB5BE}" type="pres">
      <dgm:prSet presAssocID="{86B96715-3D0B-4E25-9343-0D18CB490E63}" presName="nodeText" presStyleLbl="alignAccFollowNode1" presStyleIdx="11" presStyleCnt="15">
        <dgm:presLayoutVars>
          <dgm:bulletEnabled val="1"/>
        </dgm:presLayoutVars>
      </dgm:prSet>
      <dgm:spPr/>
    </dgm:pt>
    <dgm:pt modelId="{C4527E95-07D3-4E9A-8C58-82F617B70721}" type="pres">
      <dgm:prSet presAssocID="{2C316BCD-A09A-4611-BD33-0185226323B4}" presName="sibTransComposite" presStyleCnt="0"/>
      <dgm:spPr/>
    </dgm:pt>
    <dgm:pt modelId="{1243DEA8-EA22-4C1D-93E3-1859F881544B}" type="pres">
      <dgm:prSet presAssocID="{09AB2422-FEC1-41A9-8C21-D7C4964D9A16}" presName="compositeNode" presStyleCnt="0"/>
      <dgm:spPr/>
    </dgm:pt>
    <dgm:pt modelId="{B5B8FEB5-B1F8-486D-A642-7F0A1D62A21F}" type="pres">
      <dgm:prSet presAssocID="{09AB2422-FEC1-41A9-8C21-D7C4964D9A16}" presName="parTx" presStyleLbl="node1" presStyleIdx="0" presStyleCnt="0">
        <dgm:presLayoutVars>
          <dgm:chMax val="0"/>
          <dgm:chPref val="0"/>
          <dgm:bulletEnabled val="1"/>
        </dgm:presLayoutVars>
      </dgm:prSet>
      <dgm:spPr/>
    </dgm:pt>
    <dgm:pt modelId="{9F3D16BA-221E-4554-ACFC-24865C4169DE}" type="pres">
      <dgm:prSet presAssocID="{09AB2422-FEC1-41A9-8C21-D7C4964D9A16}" presName="parSh" presStyleCnt="0"/>
      <dgm:spPr/>
    </dgm:pt>
    <dgm:pt modelId="{1E60F37E-229B-45C6-8C91-4571EFC529C3}" type="pres">
      <dgm:prSet presAssocID="{09AB2422-FEC1-41A9-8C21-D7C4964D9A16}" presName="lineNode" presStyleLbl="alignAccFollowNode1" presStyleIdx="12" presStyleCnt="15"/>
      <dgm:spPr/>
    </dgm:pt>
    <dgm:pt modelId="{3082F7B8-3A56-43DD-ACF2-5BE769DBDEBE}" type="pres">
      <dgm:prSet presAssocID="{09AB2422-FEC1-41A9-8C21-D7C4964D9A16}" presName="lineArrowNode" presStyleLbl="alignAccFollowNode1" presStyleIdx="13" presStyleCnt="15"/>
      <dgm:spPr/>
    </dgm:pt>
    <dgm:pt modelId="{E602A51F-6767-48B0-8BA9-B765AE7C6142}" type="pres">
      <dgm:prSet presAssocID="{DDDC3C28-1C8C-4CCB-B843-2F7BAAA697E2}" presName="sibTransNodeCircle" presStyleLbl="alignNode1" presStyleIdx="4" presStyleCnt="5">
        <dgm:presLayoutVars>
          <dgm:chMax val="0"/>
          <dgm:bulletEnabled/>
        </dgm:presLayoutVars>
      </dgm:prSet>
      <dgm:spPr/>
    </dgm:pt>
    <dgm:pt modelId="{3E1D463A-F24C-487B-87E3-A54F1DA33B45}" type="pres">
      <dgm:prSet presAssocID="{DDDC3C28-1C8C-4CCB-B843-2F7BAAA697E2}" presName="spacerBetweenCircleAndCallout" presStyleCnt="0">
        <dgm:presLayoutVars/>
      </dgm:prSet>
      <dgm:spPr/>
    </dgm:pt>
    <dgm:pt modelId="{40AD197A-89AA-4F7B-B1CF-7AC693D18549}" type="pres">
      <dgm:prSet presAssocID="{09AB2422-FEC1-41A9-8C21-D7C4964D9A16}" presName="nodeText" presStyleLbl="alignAccFollowNode1" presStyleIdx="14" presStyleCnt="15">
        <dgm:presLayoutVars>
          <dgm:bulletEnabled val="1"/>
        </dgm:presLayoutVars>
      </dgm:prSet>
      <dgm:spPr/>
    </dgm:pt>
  </dgm:ptLst>
  <dgm:cxnLst>
    <dgm:cxn modelId="{1BDFDA0C-1D0B-48F2-93C3-00E99C13342A}" srcId="{C4DB5E3E-3924-463B-AF0C-5395B65448B4}" destId="{8FBE00C4-6658-4147-A97D-4F002FC122F0}" srcOrd="1" destOrd="0" parTransId="{D4971A7B-2FF9-4333-8765-38D41B80D442}" sibTransId="{1DA56351-E8F9-44DF-9689-A29E55956F8F}"/>
    <dgm:cxn modelId="{EC12E311-0C53-4AEA-9834-79463CF60C38}" type="presOf" srcId="{1DA56351-E8F9-44DF-9689-A29E55956F8F}" destId="{28BB55A9-5891-445E-BBD6-4D60339706B5}" srcOrd="0" destOrd="0" presId="urn:microsoft.com/office/officeart/2016/7/layout/LinearArrowProcessNumbered"/>
    <dgm:cxn modelId="{DB3B9916-30DC-4D96-8A6F-4EDCB86E301A}" srcId="{C4DB5E3E-3924-463B-AF0C-5395B65448B4}" destId="{BE827657-5C62-4CE6-B19E-A1C4B8E085EE}" srcOrd="0" destOrd="0" parTransId="{07F74985-07F6-4F51-9552-600B61CFE4C6}" sibTransId="{AEBE1B7E-458D-4411-9731-292E1FD0E8AC}"/>
    <dgm:cxn modelId="{0EA13D23-1216-40D9-AA5D-2517515A23DE}" type="presOf" srcId="{2C316BCD-A09A-4611-BD33-0185226323B4}" destId="{DC13EA7C-BDC2-4C57-BE1F-9C6D9948899E}" srcOrd="0" destOrd="0" presId="urn:microsoft.com/office/officeart/2016/7/layout/LinearArrowProcessNumbered"/>
    <dgm:cxn modelId="{E09C082B-C952-41A3-BA37-A9ADDBB51D73}" type="presOf" srcId="{09AB2422-FEC1-41A9-8C21-D7C4964D9A16}" destId="{40AD197A-89AA-4F7B-B1CF-7AC693D18549}" srcOrd="0" destOrd="0" presId="urn:microsoft.com/office/officeart/2016/7/layout/LinearArrowProcessNumbered"/>
    <dgm:cxn modelId="{017DB85C-F1A1-4253-A37B-DAE445602718}" type="presOf" srcId="{BE827657-5C62-4CE6-B19E-A1C4B8E085EE}" destId="{850E0CB7-1010-49C2-9545-BFD05A7E04EE}" srcOrd="0" destOrd="0" presId="urn:microsoft.com/office/officeart/2016/7/layout/LinearArrowProcessNumbered"/>
    <dgm:cxn modelId="{D6B12261-1BB5-4A1B-8A26-249A16F3855D}" type="presOf" srcId="{DDDC3C28-1C8C-4CCB-B843-2F7BAAA697E2}" destId="{E602A51F-6767-48B0-8BA9-B765AE7C6142}" srcOrd="0" destOrd="0" presId="urn:microsoft.com/office/officeart/2016/7/layout/LinearArrowProcessNumbered"/>
    <dgm:cxn modelId="{F3DD6643-E3F8-4A41-8734-6A229C8DCB55}" type="presOf" srcId="{42FE1D2F-C8CF-45DB-AEB5-4F0120CBE4D7}" destId="{12533891-8B5C-4F57-AC29-D121CDA89510}" srcOrd="0" destOrd="0" presId="urn:microsoft.com/office/officeart/2016/7/layout/LinearArrowProcessNumbered"/>
    <dgm:cxn modelId="{A02C8649-E582-44FE-AF7D-0641B147ABF5}" type="presOf" srcId="{86B96715-3D0B-4E25-9343-0D18CB490E63}" destId="{90753CF5-C595-4BDD-B5CF-BDFC11DDB5BE}" srcOrd="0" destOrd="0" presId="urn:microsoft.com/office/officeart/2016/7/layout/LinearArrowProcessNumbered"/>
    <dgm:cxn modelId="{7DFA7581-D26C-4FF9-A1C4-7F24217C0ACC}" srcId="{C4DB5E3E-3924-463B-AF0C-5395B65448B4}" destId="{09AB2422-FEC1-41A9-8C21-D7C4964D9A16}" srcOrd="4" destOrd="0" parTransId="{BF93F4CD-CF33-4E88-8A0D-DB90E86B103C}" sibTransId="{DDDC3C28-1C8C-4CCB-B843-2F7BAAA697E2}"/>
    <dgm:cxn modelId="{83615C91-D2D7-4F3A-B985-D38102B9D0AC}" srcId="{C4DB5E3E-3924-463B-AF0C-5395B65448B4}" destId="{86B96715-3D0B-4E25-9343-0D18CB490E63}" srcOrd="3" destOrd="0" parTransId="{B7ED1F6B-FCEF-4FE8-9575-52650685F23E}" sibTransId="{2C316BCD-A09A-4611-BD33-0185226323B4}"/>
    <dgm:cxn modelId="{9CB2819C-4FF4-45FB-8AE5-76779E5CFC2E}" srcId="{C4DB5E3E-3924-463B-AF0C-5395B65448B4}" destId="{42FE1D2F-C8CF-45DB-AEB5-4F0120CBE4D7}" srcOrd="2" destOrd="0" parTransId="{1E73216C-7FE4-49D8-AE56-175D9FD7CDB5}" sibTransId="{10F9164A-DBA6-4F65-B0A0-DA294F804D7A}"/>
    <dgm:cxn modelId="{D12945A3-1A4D-43C1-A204-D2BE01DB2C44}" type="presOf" srcId="{C4DB5E3E-3924-463B-AF0C-5395B65448B4}" destId="{B0121CD1-1CF8-4A9B-9CAA-0939E37A816C}" srcOrd="0" destOrd="0" presId="urn:microsoft.com/office/officeart/2016/7/layout/LinearArrowProcessNumbered"/>
    <dgm:cxn modelId="{CCEEBAB8-55F3-4772-AD25-6A32F029C13F}" type="presOf" srcId="{AEBE1B7E-458D-4411-9731-292E1FD0E8AC}" destId="{84173ADF-3F21-4575-B561-74675F666FAF}" srcOrd="0" destOrd="0" presId="urn:microsoft.com/office/officeart/2016/7/layout/LinearArrowProcessNumbered"/>
    <dgm:cxn modelId="{4BBD8FD1-D64F-43E4-A229-5BDBDBC7C069}" type="presOf" srcId="{8FBE00C4-6658-4147-A97D-4F002FC122F0}" destId="{5ECF47BB-3FD1-4A4D-8DB6-C6B41C5C4EDF}" srcOrd="0" destOrd="0" presId="urn:microsoft.com/office/officeart/2016/7/layout/LinearArrowProcessNumbered"/>
    <dgm:cxn modelId="{6C930ADE-3913-4BE3-9256-CC019233EDEA}" type="presOf" srcId="{10F9164A-DBA6-4F65-B0A0-DA294F804D7A}" destId="{70D048C7-F776-41CC-8CB8-E0E6EB3FDBB7}" srcOrd="0" destOrd="0" presId="urn:microsoft.com/office/officeart/2016/7/layout/LinearArrowProcessNumbered"/>
    <dgm:cxn modelId="{1D299D20-192A-4461-8A56-4BA3F324B311}" type="presParOf" srcId="{B0121CD1-1CF8-4A9B-9CAA-0939E37A816C}" destId="{2823CB91-EAF2-4F48-98BE-9DBEF256A455}" srcOrd="0" destOrd="0" presId="urn:microsoft.com/office/officeart/2016/7/layout/LinearArrowProcessNumbered"/>
    <dgm:cxn modelId="{26651F38-77F4-457F-8D9C-8A80A608C270}" type="presParOf" srcId="{2823CB91-EAF2-4F48-98BE-9DBEF256A455}" destId="{2B34F3A7-CB2F-4880-A889-632574E7EF0C}" srcOrd="0" destOrd="0" presId="urn:microsoft.com/office/officeart/2016/7/layout/LinearArrowProcessNumbered"/>
    <dgm:cxn modelId="{3577BD18-4CDF-41E6-840F-865AC81DC2E6}" type="presParOf" srcId="{2823CB91-EAF2-4F48-98BE-9DBEF256A455}" destId="{D81FB49A-2B64-4032-B4B2-D069A0B67FBA}" srcOrd="1" destOrd="0" presId="urn:microsoft.com/office/officeart/2016/7/layout/LinearArrowProcessNumbered"/>
    <dgm:cxn modelId="{B62E7A03-9DF3-4B32-B003-8D833BB4122D}" type="presParOf" srcId="{D81FB49A-2B64-4032-B4B2-D069A0B67FBA}" destId="{CED22E09-F363-42B5-9655-AF0104891A41}" srcOrd="0" destOrd="0" presId="urn:microsoft.com/office/officeart/2016/7/layout/LinearArrowProcessNumbered"/>
    <dgm:cxn modelId="{1D1ECB47-6A24-4A00-8BD6-442E4032A8A2}" type="presParOf" srcId="{D81FB49A-2B64-4032-B4B2-D069A0B67FBA}" destId="{3680CF74-F12D-4787-9AFD-BE910187261D}" srcOrd="1" destOrd="0" presId="urn:microsoft.com/office/officeart/2016/7/layout/LinearArrowProcessNumbered"/>
    <dgm:cxn modelId="{1D277D8A-45D6-41E7-8A70-44150CFEC1C6}" type="presParOf" srcId="{D81FB49A-2B64-4032-B4B2-D069A0B67FBA}" destId="{84173ADF-3F21-4575-B561-74675F666FAF}" srcOrd="2" destOrd="0" presId="urn:microsoft.com/office/officeart/2016/7/layout/LinearArrowProcessNumbered"/>
    <dgm:cxn modelId="{E73577BC-4805-4F60-BCF3-4C5ED86A4FE5}" type="presParOf" srcId="{D81FB49A-2B64-4032-B4B2-D069A0B67FBA}" destId="{D54A4E20-8EFC-4BE4-B1CA-9FF1B7A370E0}" srcOrd="3" destOrd="0" presId="urn:microsoft.com/office/officeart/2016/7/layout/LinearArrowProcessNumbered"/>
    <dgm:cxn modelId="{7578936F-A748-4D4D-A7B1-7F96A6DE7E4D}" type="presParOf" srcId="{2823CB91-EAF2-4F48-98BE-9DBEF256A455}" destId="{850E0CB7-1010-49C2-9545-BFD05A7E04EE}" srcOrd="2" destOrd="0" presId="urn:microsoft.com/office/officeart/2016/7/layout/LinearArrowProcessNumbered"/>
    <dgm:cxn modelId="{F3299949-622A-497E-996B-232B4790A0AE}" type="presParOf" srcId="{B0121CD1-1CF8-4A9B-9CAA-0939E37A816C}" destId="{D42AD4F5-C8DB-48C1-A139-A2EB1FA761E7}" srcOrd="1" destOrd="0" presId="urn:microsoft.com/office/officeart/2016/7/layout/LinearArrowProcessNumbered"/>
    <dgm:cxn modelId="{CD0B8BD3-6404-4456-845B-BF3A2EA6FA6A}" type="presParOf" srcId="{B0121CD1-1CF8-4A9B-9CAA-0939E37A816C}" destId="{03B4C833-48A1-4C4C-896B-FA2DFC14B233}" srcOrd="2" destOrd="0" presId="urn:microsoft.com/office/officeart/2016/7/layout/LinearArrowProcessNumbered"/>
    <dgm:cxn modelId="{209F04A9-4C03-44C7-B1E1-14C631E19FC1}" type="presParOf" srcId="{03B4C833-48A1-4C4C-896B-FA2DFC14B233}" destId="{0A1F5A97-3199-4FBB-A04A-24BD2FCCF590}" srcOrd="0" destOrd="0" presId="urn:microsoft.com/office/officeart/2016/7/layout/LinearArrowProcessNumbered"/>
    <dgm:cxn modelId="{F34E9644-BEB9-4D01-822B-5E21F78AAE1C}" type="presParOf" srcId="{03B4C833-48A1-4C4C-896B-FA2DFC14B233}" destId="{B3EE68D2-95E1-4118-9703-DE84B7F0FE83}" srcOrd="1" destOrd="0" presId="urn:microsoft.com/office/officeart/2016/7/layout/LinearArrowProcessNumbered"/>
    <dgm:cxn modelId="{B4B49493-7B8D-430B-B80E-D6937590BFAA}" type="presParOf" srcId="{B3EE68D2-95E1-4118-9703-DE84B7F0FE83}" destId="{F6CAAEDB-30C6-484F-A8F6-0CC9A8D960A7}" srcOrd="0" destOrd="0" presId="urn:microsoft.com/office/officeart/2016/7/layout/LinearArrowProcessNumbered"/>
    <dgm:cxn modelId="{2CBF33BA-6592-4CCB-981E-5F6925CC537F}" type="presParOf" srcId="{B3EE68D2-95E1-4118-9703-DE84B7F0FE83}" destId="{46B6939F-9356-46C8-B514-CA4A85CE9D0F}" srcOrd="1" destOrd="0" presId="urn:microsoft.com/office/officeart/2016/7/layout/LinearArrowProcessNumbered"/>
    <dgm:cxn modelId="{8A7CFC58-0C00-442B-AF67-3081014ABA12}" type="presParOf" srcId="{B3EE68D2-95E1-4118-9703-DE84B7F0FE83}" destId="{28BB55A9-5891-445E-BBD6-4D60339706B5}" srcOrd="2" destOrd="0" presId="urn:microsoft.com/office/officeart/2016/7/layout/LinearArrowProcessNumbered"/>
    <dgm:cxn modelId="{EB5E8D85-2DEC-4801-8F47-8BCB789726D3}" type="presParOf" srcId="{B3EE68D2-95E1-4118-9703-DE84B7F0FE83}" destId="{CAA68E81-867F-4391-B427-F7FF5B5A971B}" srcOrd="3" destOrd="0" presId="urn:microsoft.com/office/officeart/2016/7/layout/LinearArrowProcessNumbered"/>
    <dgm:cxn modelId="{04A492F6-7800-4EFF-8030-EAEB97BF59FA}" type="presParOf" srcId="{03B4C833-48A1-4C4C-896B-FA2DFC14B233}" destId="{5ECF47BB-3FD1-4A4D-8DB6-C6B41C5C4EDF}" srcOrd="2" destOrd="0" presId="urn:microsoft.com/office/officeart/2016/7/layout/LinearArrowProcessNumbered"/>
    <dgm:cxn modelId="{20A34CE8-3E17-47AC-BF8B-9B30C21DB91E}" type="presParOf" srcId="{B0121CD1-1CF8-4A9B-9CAA-0939E37A816C}" destId="{3FC77700-E871-4E7D-A067-FB7E69368E4A}" srcOrd="3" destOrd="0" presId="urn:microsoft.com/office/officeart/2016/7/layout/LinearArrowProcessNumbered"/>
    <dgm:cxn modelId="{5DC5155A-A8C6-471C-B4AB-7F80554541FD}" type="presParOf" srcId="{B0121CD1-1CF8-4A9B-9CAA-0939E37A816C}" destId="{5B6AC77F-18B5-4A08-847B-BA1A574D698B}" srcOrd="4" destOrd="0" presId="urn:microsoft.com/office/officeart/2016/7/layout/LinearArrowProcessNumbered"/>
    <dgm:cxn modelId="{8B64FD60-0EB4-422F-929F-AB5C1740FE41}" type="presParOf" srcId="{5B6AC77F-18B5-4A08-847B-BA1A574D698B}" destId="{0E924B5A-C52C-453B-996F-9D9C6432CF03}" srcOrd="0" destOrd="0" presId="urn:microsoft.com/office/officeart/2016/7/layout/LinearArrowProcessNumbered"/>
    <dgm:cxn modelId="{7C86FAA4-0997-4EDF-BF27-FD183879A2C6}" type="presParOf" srcId="{5B6AC77F-18B5-4A08-847B-BA1A574D698B}" destId="{3590CE7B-E24C-4B05-A0F4-2E4CE935D438}" srcOrd="1" destOrd="0" presId="urn:microsoft.com/office/officeart/2016/7/layout/LinearArrowProcessNumbered"/>
    <dgm:cxn modelId="{FE97BCED-E8D4-4F85-B113-AF47B6AACC2E}" type="presParOf" srcId="{3590CE7B-E24C-4B05-A0F4-2E4CE935D438}" destId="{16C145B1-0D66-41D2-A6A7-CBD13806ACE9}" srcOrd="0" destOrd="0" presId="urn:microsoft.com/office/officeart/2016/7/layout/LinearArrowProcessNumbered"/>
    <dgm:cxn modelId="{B36F0A31-3979-4F2C-8EEB-D8BC3D9C9F2C}" type="presParOf" srcId="{3590CE7B-E24C-4B05-A0F4-2E4CE935D438}" destId="{C32BC168-512C-45F3-A11D-4A4550870CA3}" srcOrd="1" destOrd="0" presId="urn:microsoft.com/office/officeart/2016/7/layout/LinearArrowProcessNumbered"/>
    <dgm:cxn modelId="{585DA3C5-673B-472F-AA4A-2C7761984AA4}" type="presParOf" srcId="{3590CE7B-E24C-4B05-A0F4-2E4CE935D438}" destId="{70D048C7-F776-41CC-8CB8-E0E6EB3FDBB7}" srcOrd="2" destOrd="0" presId="urn:microsoft.com/office/officeart/2016/7/layout/LinearArrowProcessNumbered"/>
    <dgm:cxn modelId="{BB55FAA8-4DA1-47F4-91BD-267716DC5DCD}" type="presParOf" srcId="{3590CE7B-E24C-4B05-A0F4-2E4CE935D438}" destId="{792864A6-792C-4894-90E6-65FDFFD1C22E}" srcOrd="3" destOrd="0" presId="urn:microsoft.com/office/officeart/2016/7/layout/LinearArrowProcessNumbered"/>
    <dgm:cxn modelId="{14DBC2F8-2315-4705-8875-F1B19FBFF213}" type="presParOf" srcId="{5B6AC77F-18B5-4A08-847B-BA1A574D698B}" destId="{12533891-8B5C-4F57-AC29-D121CDA89510}" srcOrd="2" destOrd="0" presId="urn:microsoft.com/office/officeart/2016/7/layout/LinearArrowProcessNumbered"/>
    <dgm:cxn modelId="{8095B39B-1C44-4D48-937B-8C02B52CA722}" type="presParOf" srcId="{B0121CD1-1CF8-4A9B-9CAA-0939E37A816C}" destId="{A4501287-EFDA-458D-9D61-AADB71512DF1}" srcOrd="5" destOrd="0" presId="urn:microsoft.com/office/officeart/2016/7/layout/LinearArrowProcessNumbered"/>
    <dgm:cxn modelId="{E3F8F918-E8AC-4D03-B1C9-34DCCAA87582}" type="presParOf" srcId="{B0121CD1-1CF8-4A9B-9CAA-0939E37A816C}" destId="{090D74BC-86A8-42FA-9E22-88410F482BEA}" srcOrd="6" destOrd="0" presId="urn:microsoft.com/office/officeart/2016/7/layout/LinearArrowProcessNumbered"/>
    <dgm:cxn modelId="{32F649F2-C617-4DCA-8EA9-DBAAF3AB249E}" type="presParOf" srcId="{090D74BC-86A8-42FA-9E22-88410F482BEA}" destId="{138B7681-9396-4E58-AE6C-EDCE4DC35471}" srcOrd="0" destOrd="0" presId="urn:microsoft.com/office/officeart/2016/7/layout/LinearArrowProcessNumbered"/>
    <dgm:cxn modelId="{B7CF9734-B9A4-4B6C-A17E-76AB9B5028A4}" type="presParOf" srcId="{090D74BC-86A8-42FA-9E22-88410F482BEA}" destId="{EB0FE6FD-0D30-4083-9EBC-9F0E4BA9C11D}" srcOrd="1" destOrd="0" presId="urn:microsoft.com/office/officeart/2016/7/layout/LinearArrowProcessNumbered"/>
    <dgm:cxn modelId="{2C34C997-2542-4307-8EDE-5A4AF07986FF}" type="presParOf" srcId="{EB0FE6FD-0D30-4083-9EBC-9F0E4BA9C11D}" destId="{791E546C-F513-4D9B-ABE9-30284C63E183}" srcOrd="0" destOrd="0" presId="urn:microsoft.com/office/officeart/2016/7/layout/LinearArrowProcessNumbered"/>
    <dgm:cxn modelId="{409EA6A1-3E53-4AEF-901F-6D0891AE10BF}" type="presParOf" srcId="{EB0FE6FD-0D30-4083-9EBC-9F0E4BA9C11D}" destId="{224D216F-971C-41E8-ADC3-AE9D43E00292}" srcOrd="1" destOrd="0" presId="urn:microsoft.com/office/officeart/2016/7/layout/LinearArrowProcessNumbered"/>
    <dgm:cxn modelId="{50438E87-6D30-4875-B452-2A64E6213F8F}" type="presParOf" srcId="{EB0FE6FD-0D30-4083-9EBC-9F0E4BA9C11D}" destId="{DC13EA7C-BDC2-4C57-BE1F-9C6D9948899E}" srcOrd="2" destOrd="0" presId="urn:microsoft.com/office/officeart/2016/7/layout/LinearArrowProcessNumbered"/>
    <dgm:cxn modelId="{9B31AFAC-E186-4498-B379-AD9476915B81}" type="presParOf" srcId="{EB0FE6FD-0D30-4083-9EBC-9F0E4BA9C11D}" destId="{150D1B93-B8BF-44E2-9DB2-851B3B3E274E}" srcOrd="3" destOrd="0" presId="urn:microsoft.com/office/officeart/2016/7/layout/LinearArrowProcessNumbered"/>
    <dgm:cxn modelId="{4D40562E-5855-404D-9EBB-E534CADBF666}" type="presParOf" srcId="{090D74BC-86A8-42FA-9E22-88410F482BEA}" destId="{90753CF5-C595-4BDD-B5CF-BDFC11DDB5BE}" srcOrd="2" destOrd="0" presId="urn:microsoft.com/office/officeart/2016/7/layout/LinearArrowProcessNumbered"/>
    <dgm:cxn modelId="{63070F31-5D28-4BF7-A373-B5215356F1C7}" type="presParOf" srcId="{B0121CD1-1CF8-4A9B-9CAA-0939E37A816C}" destId="{C4527E95-07D3-4E9A-8C58-82F617B70721}" srcOrd="7" destOrd="0" presId="urn:microsoft.com/office/officeart/2016/7/layout/LinearArrowProcessNumbered"/>
    <dgm:cxn modelId="{832772CC-B886-472E-91F3-9C65BE4284F2}" type="presParOf" srcId="{B0121CD1-1CF8-4A9B-9CAA-0939E37A816C}" destId="{1243DEA8-EA22-4C1D-93E3-1859F881544B}" srcOrd="8" destOrd="0" presId="urn:microsoft.com/office/officeart/2016/7/layout/LinearArrowProcessNumbered"/>
    <dgm:cxn modelId="{BEAB8C9D-A462-4730-8427-B2FC1B27A13D}" type="presParOf" srcId="{1243DEA8-EA22-4C1D-93E3-1859F881544B}" destId="{B5B8FEB5-B1F8-486D-A642-7F0A1D62A21F}" srcOrd="0" destOrd="0" presId="urn:microsoft.com/office/officeart/2016/7/layout/LinearArrowProcessNumbered"/>
    <dgm:cxn modelId="{C9FA63BB-92AF-405A-93FF-B7DD43A4A92B}" type="presParOf" srcId="{1243DEA8-EA22-4C1D-93E3-1859F881544B}" destId="{9F3D16BA-221E-4554-ACFC-24865C4169DE}" srcOrd="1" destOrd="0" presId="urn:microsoft.com/office/officeart/2016/7/layout/LinearArrowProcessNumbered"/>
    <dgm:cxn modelId="{0B75B78E-19FE-4DA0-8240-AA93AD591130}" type="presParOf" srcId="{9F3D16BA-221E-4554-ACFC-24865C4169DE}" destId="{1E60F37E-229B-45C6-8C91-4571EFC529C3}" srcOrd="0" destOrd="0" presId="urn:microsoft.com/office/officeart/2016/7/layout/LinearArrowProcessNumbered"/>
    <dgm:cxn modelId="{2058EE79-919E-4A53-90A1-ADC61B22083E}" type="presParOf" srcId="{9F3D16BA-221E-4554-ACFC-24865C4169DE}" destId="{3082F7B8-3A56-43DD-ACF2-5BE769DBDEBE}" srcOrd="1" destOrd="0" presId="urn:microsoft.com/office/officeart/2016/7/layout/LinearArrowProcessNumbered"/>
    <dgm:cxn modelId="{EF2F141B-E70D-46C3-8897-D5E1CA4F2B88}" type="presParOf" srcId="{9F3D16BA-221E-4554-ACFC-24865C4169DE}" destId="{E602A51F-6767-48B0-8BA9-B765AE7C6142}" srcOrd="2" destOrd="0" presId="urn:microsoft.com/office/officeart/2016/7/layout/LinearArrowProcessNumbered"/>
    <dgm:cxn modelId="{7F02DEF4-0970-41BB-8C39-52FC91905117}" type="presParOf" srcId="{9F3D16BA-221E-4554-ACFC-24865C4169DE}" destId="{3E1D463A-F24C-487B-87E3-A54F1DA33B45}" srcOrd="3" destOrd="0" presId="urn:microsoft.com/office/officeart/2016/7/layout/LinearArrowProcessNumbered"/>
    <dgm:cxn modelId="{C9CEFAD0-1E10-409D-91EF-635413349D46}" type="presParOf" srcId="{1243DEA8-EA22-4C1D-93E3-1859F881544B}" destId="{40AD197A-89AA-4F7B-B1CF-7AC693D18549}"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4A86F3-2493-4E3B-8437-90696729A45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B2CF211-DF62-4DBE-A8E7-27C3465E75B6}">
      <dgm:prSet/>
      <dgm:spPr/>
      <dgm:t>
        <a:bodyPr/>
        <a:lstStyle/>
        <a:p>
          <a:r>
            <a:rPr lang="en-US" b="1"/>
            <a:t>Lean IT </a:t>
          </a:r>
          <a:r>
            <a:rPr lang="en-US"/>
            <a:t>is an approach that focuses on applying lean principles to IT operations and processes to increase efficiency, reduce waste, and improve overall service delivery. If you're a beginner looking to learn about Lean IT, here are some steps to get started</a:t>
          </a:r>
          <a:br>
            <a:rPr lang="en-US"/>
          </a:br>
          <a:br>
            <a:rPr lang="en-US"/>
          </a:br>
          <a:r>
            <a:rPr lang="en-US" b="1"/>
            <a:t>Read Books and Articles:</a:t>
          </a:r>
          <a:endParaRPr lang="en-US"/>
        </a:p>
      </dgm:t>
    </dgm:pt>
    <dgm:pt modelId="{6F1954BF-0F7D-4CBA-99A3-7A8BE50D6A47}" type="parTrans" cxnId="{FC0844D6-5557-4C6E-AC23-CAE08C6FE69E}">
      <dgm:prSet/>
      <dgm:spPr/>
      <dgm:t>
        <a:bodyPr/>
        <a:lstStyle/>
        <a:p>
          <a:endParaRPr lang="en-US"/>
        </a:p>
      </dgm:t>
    </dgm:pt>
    <dgm:pt modelId="{84D3D002-EE39-4F65-A9EA-0EAC7111E332}" type="sibTrans" cxnId="{FC0844D6-5557-4C6E-AC23-CAE08C6FE69E}">
      <dgm:prSet/>
      <dgm:spPr/>
      <dgm:t>
        <a:bodyPr/>
        <a:lstStyle/>
        <a:p>
          <a:endParaRPr lang="en-US"/>
        </a:p>
      </dgm:t>
    </dgm:pt>
    <dgm:pt modelId="{A130F33F-55CF-45C2-BCAB-1D400C0FF694}">
      <dgm:prSet/>
      <dgm:spPr/>
      <dgm:t>
        <a:bodyPr/>
        <a:lstStyle/>
        <a:p>
          <a:r>
            <a:rPr lang="en-US"/>
            <a:t>There are several books and articles dedicated to Lean IT. Consider reading "Lean IT: Enabling and Sustaining Your Lean Transformation" by Steven C. Bell and Michael A. Orzen or exploring online resources and articles</a:t>
          </a:r>
        </a:p>
      </dgm:t>
    </dgm:pt>
    <dgm:pt modelId="{264D2A8F-4C8B-4DF9-8F77-059AB6B9A1A1}" type="parTrans" cxnId="{F8E0D997-E5EB-49FD-8ACA-85FD2EA9AB1C}">
      <dgm:prSet/>
      <dgm:spPr/>
      <dgm:t>
        <a:bodyPr/>
        <a:lstStyle/>
        <a:p>
          <a:endParaRPr lang="en-US"/>
        </a:p>
      </dgm:t>
    </dgm:pt>
    <dgm:pt modelId="{9F1B3D93-DE3D-4F21-95A1-5FE113A46D68}" type="sibTrans" cxnId="{F8E0D997-E5EB-49FD-8ACA-85FD2EA9AB1C}">
      <dgm:prSet/>
      <dgm:spPr/>
      <dgm:t>
        <a:bodyPr/>
        <a:lstStyle/>
        <a:p>
          <a:endParaRPr lang="en-US"/>
        </a:p>
      </dgm:t>
    </dgm:pt>
    <dgm:pt modelId="{7941FA1E-D4CB-44FC-B858-C3F909B97396}" type="pres">
      <dgm:prSet presAssocID="{BA4A86F3-2493-4E3B-8437-90696729A452}" presName="hierChild1" presStyleCnt="0">
        <dgm:presLayoutVars>
          <dgm:chPref val="1"/>
          <dgm:dir/>
          <dgm:animOne val="branch"/>
          <dgm:animLvl val="lvl"/>
          <dgm:resizeHandles/>
        </dgm:presLayoutVars>
      </dgm:prSet>
      <dgm:spPr/>
    </dgm:pt>
    <dgm:pt modelId="{C1F73505-9D5A-42EA-88BF-C1248084D7BA}" type="pres">
      <dgm:prSet presAssocID="{1B2CF211-DF62-4DBE-A8E7-27C3465E75B6}" presName="hierRoot1" presStyleCnt="0"/>
      <dgm:spPr/>
    </dgm:pt>
    <dgm:pt modelId="{52CFF52A-1DEB-42DF-907F-DC2D96DD0FC5}" type="pres">
      <dgm:prSet presAssocID="{1B2CF211-DF62-4DBE-A8E7-27C3465E75B6}" presName="composite" presStyleCnt="0"/>
      <dgm:spPr/>
    </dgm:pt>
    <dgm:pt modelId="{82F53ED3-C9A1-464D-B26E-2B78C6BD3DA7}" type="pres">
      <dgm:prSet presAssocID="{1B2CF211-DF62-4DBE-A8E7-27C3465E75B6}" presName="background" presStyleLbl="node0" presStyleIdx="0" presStyleCnt="2"/>
      <dgm:spPr/>
    </dgm:pt>
    <dgm:pt modelId="{190E37C1-6C25-4832-986F-213B4E643DF6}" type="pres">
      <dgm:prSet presAssocID="{1B2CF211-DF62-4DBE-A8E7-27C3465E75B6}" presName="text" presStyleLbl="fgAcc0" presStyleIdx="0" presStyleCnt="2">
        <dgm:presLayoutVars>
          <dgm:chPref val="3"/>
        </dgm:presLayoutVars>
      </dgm:prSet>
      <dgm:spPr/>
    </dgm:pt>
    <dgm:pt modelId="{C3137A54-AC86-425B-953D-A39934038E5A}" type="pres">
      <dgm:prSet presAssocID="{1B2CF211-DF62-4DBE-A8E7-27C3465E75B6}" presName="hierChild2" presStyleCnt="0"/>
      <dgm:spPr/>
    </dgm:pt>
    <dgm:pt modelId="{FC1C4D35-01C2-4B84-86B4-2A3D590E02D0}" type="pres">
      <dgm:prSet presAssocID="{A130F33F-55CF-45C2-BCAB-1D400C0FF694}" presName="hierRoot1" presStyleCnt="0"/>
      <dgm:spPr/>
    </dgm:pt>
    <dgm:pt modelId="{5A6F58EE-B9AF-41B1-AD24-FAB2795331E4}" type="pres">
      <dgm:prSet presAssocID="{A130F33F-55CF-45C2-BCAB-1D400C0FF694}" presName="composite" presStyleCnt="0"/>
      <dgm:spPr/>
    </dgm:pt>
    <dgm:pt modelId="{CA67A969-4BF0-4759-A720-18664D48CC1F}" type="pres">
      <dgm:prSet presAssocID="{A130F33F-55CF-45C2-BCAB-1D400C0FF694}" presName="background" presStyleLbl="node0" presStyleIdx="1" presStyleCnt="2"/>
      <dgm:spPr/>
    </dgm:pt>
    <dgm:pt modelId="{935744E2-AB5B-48F9-86A4-1490E77C0778}" type="pres">
      <dgm:prSet presAssocID="{A130F33F-55CF-45C2-BCAB-1D400C0FF694}" presName="text" presStyleLbl="fgAcc0" presStyleIdx="1" presStyleCnt="2">
        <dgm:presLayoutVars>
          <dgm:chPref val="3"/>
        </dgm:presLayoutVars>
      </dgm:prSet>
      <dgm:spPr/>
    </dgm:pt>
    <dgm:pt modelId="{2E8F34F3-D675-40E6-B138-2269D7DA1E8A}" type="pres">
      <dgm:prSet presAssocID="{A130F33F-55CF-45C2-BCAB-1D400C0FF694}" presName="hierChild2" presStyleCnt="0"/>
      <dgm:spPr/>
    </dgm:pt>
  </dgm:ptLst>
  <dgm:cxnLst>
    <dgm:cxn modelId="{114D3F49-01AE-4DEA-AF6C-D8159686841B}" type="presOf" srcId="{A130F33F-55CF-45C2-BCAB-1D400C0FF694}" destId="{935744E2-AB5B-48F9-86A4-1490E77C0778}" srcOrd="0" destOrd="0" presId="urn:microsoft.com/office/officeart/2005/8/layout/hierarchy1"/>
    <dgm:cxn modelId="{2E6A2B51-8B82-408B-8AB7-D66ED91E90AA}" type="presOf" srcId="{BA4A86F3-2493-4E3B-8437-90696729A452}" destId="{7941FA1E-D4CB-44FC-B858-C3F909B97396}" srcOrd="0" destOrd="0" presId="urn:microsoft.com/office/officeart/2005/8/layout/hierarchy1"/>
    <dgm:cxn modelId="{49A93B8C-AA01-4C3F-A996-FA0FFAAFF5D7}" type="presOf" srcId="{1B2CF211-DF62-4DBE-A8E7-27C3465E75B6}" destId="{190E37C1-6C25-4832-986F-213B4E643DF6}" srcOrd="0" destOrd="0" presId="urn:microsoft.com/office/officeart/2005/8/layout/hierarchy1"/>
    <dgm:cxn modelId="{F8E0D997-E5EB-49FD-8ACA-85FD2EA9AB1C}" srcId="{BA4A86F3-2493-4E3B-8437-90696729A452}" destId="{A130F33F-55CF-45C2-BCAB-1D400C0FF694}" srcOrd="1" destOrd="0" parTransId="{264D2A8F-4C8B-4DF9-8F77-059AB6B9A1A1}" sibTransId="{9F1B3D93-DE3D-4F21-95A1-5FE113A46D68}"/>
    <dgm:cxn modelId="{FC0844D6-5557-4C6E-AC23-CAE08C6FE69E}" srcId="{BA4A86F3-2493-4E3B-8437-90696729A452}" destId="{1B2CF211-DF62-4DBE-A8E7-27C3465E75B6}" srcOrd="0" destOrd="0" parTransId="{6F1954BF-0F7D-4CBA-99A3-7A8BE50D6A47}" sibTransId="{84D3D002-EE39-4F65-A9EA-0EAC7111E332}"/>
    <dgm:cxn modelId="{9430D14C-806B-41A6-8E66-834440C2C55A}" type="presParOf" srcId="{7941FA1E-D4CB-44FC-B858-C3F909B97396}" destId="{C1F73505-9D5A-42EA-88BF-C1248084D7BA}" srcOrd="0" destOrd="0" presId="urn:microsoft.com/office/officeart/2005/8/layout/hierarchy1"/>
    <dgm:cxn modelId="{BFC2DEED-DF84-4C70-8F7D-085107837D11}" type="presParOf" srcId="{C1F73505-9D5A-42EA-88BF-C1248084D7BA}" destId="{52CFF52A-1DEB-42DF-907F-DC2D96DD0FC5}" srcOrd="0" destOrd="0" presId="urn:microsoft.com/office/officeart/2005/8/layout/hierarchy1"/>
    <dgm:cxn modelId="{B3CD8B3E-3877-4C80-A50B-8C67044848CD}" type="presParOf" srcId="{52CFF52A-1DEB-42DF-907F-DC2D96DD0FC5}" destId="{82F53ED3-C9A1-464D-B26E-2B78C6BD3DA7}" srcOrd="0" destOrd="0" presId="urn:microsoft.com/office/officeart/2005/8/layout/hierarchy1"/>
    <dgm:cxn modelId="{19DC9604-19FD-48EB-92AE-B4F613866DC1}" type="presParOf" srcId="{52CFF52A-1DEB-42DF-907F-DC2D96DD0FC5}" destId="{190E37C1-6C25-4832-986F-213B4E643DF6}" srcOrd="1" destOrd="0" presId="urn:microsoft.com/office/officeart/2005/8/layout/hierarchy1"/>
    <dgm:cxn modelId="{55BE8F8D-E7C0-4A64-A821-EA389D153B43}" type="presParOf" srcId="{C1F73505-9D5A-42EA-88BF-C1248084D7BA}" destId="{C3137A54-AC86-425B-953D-A39934038E5A}" srcOrd="1" destOrd="0" presId="urn:microsoft.com/office/officeart/2005/8/layout/hierarchy1"/>
    <dgm:cxn modelId="{008AC03D-7AF1-4286-A6E3-9DF2640D1F2D}" type="presParOf" srcId="{7941FA1E-D4CB-44FC-B858-C3F909B97396}" destId="{FC1C4D35-01C2-4B84-86B4-2A3D590E02D0}" srcOrd="1" destOrd="0" presId="urn:microsoft.com/office/officeart/2005/8/layout/hierarchy1"/>
    <dgm:cxn modelId="{DE6FCD2F-8A9C-41C9-9B9B-4978D4486925}" type="presParOf" srcId="{FC1C4D35-01C2-4B84-86B4-2A3D590E02D0}" destId="{5A6F58EE-B9AF-41B1-AD24-FAB2795331E4}" srcOrd="0" destOrd="0" presId="urn:microsoft.com/office/officeart/2005/8/layout/hierarchy1"/>
    <dgm:cxn modelId="{E06DD289-792B-4C95-8684-D85F85401133}" type="presParOf" srcId="{5A6F58EE-B9AF-41B1-AD24-FAB2795331E4}" destId="{CA67A969-4BF0-4759-A720-18664D48CC1F}" srcOrd="0" destOrd="0" presId="urn:microsoft.com/office/officeart/2005/8/layout/hierarchy1"/>
    <dgm:cxn modelId="{6BC2FE7C-C8C8-4C15-A3DF-B32D4D0B116F}" type="presParOf" srcId="{5A6F58EE-B9AF-41B1-AD24-FAB2795331E4}" destId="{935744E2-AB5B-48F9-86A4-1490E77C0778}" srcOrd="1" destOrd="0" presId="urn:microsoft.com/office/officeart/2005/8/layout/hierarchy1"/>
    <dgm:cxn modelId="{EF009B00-BC78-46E3-8EC8-3D8EEABEB1DD}" type="presParOf" srcId="{FC1C4D35-01C2-4B84-86B4-2A3D590E02D0}" destId="{2E8F34F3-D675-40E6-B138-2269D7DA1E8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FCAA3-4C1C-487B-880E-DD79383DB40C}"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73FBC82-BEB0-4AEB-81A1-E095ECED36C3}">
      <dgm:prSet custT="1"/>
      <dgm:spPr/>
      <dgm:t>
        <a:bodyPr/>
        <a:lstStyle/>
        <a:p>
          <a:pPr>
            <a:lnSpc>
              <a:spcPct val="150000"/>
            </a:lnSpc>
          </a:pPr>
          <a:r>
            <a:rPr lang="en-US" sz="1400">
              <a:latin typeface="Times New Roman" panose="02020603050405020304" pitchFamily="18" charset="0"/>
              <a:cs typeface="Times New Roman" panose="02020603050405020304" pitchFamily="18" charset="0"/>
            </a:rPr>
            <a:t>Key Objectives of Disaster Recovery:</a:t>
          </a:r>
        </a:p>
      </dgm:t>
    </dgm:pt>
    <dgm:pt modelId="{F45697C7-7452-4A3D-B674-373891015489}" type="parTrans" cxnId="{45F6E237-90A2-4A28-A3A7-58189249D4D0}">
      <dgm:prSet/>
      <dgm:spPr/>
      <dgm:t>
        <a:bodyPr/>
        <a:lstStyle/>
        <a:p>
          <a:endParaRPr lang="en-US"/>
        </a:p>
      </dgm:t>
    </dgm:pt>
    <dgm:pt modelId="{A2C87FCD-849C-4286-B3A6-BFC044A9DF42}" type="sibTrans" cxnId="{45F6E237-90A2-4A28-A3A7-58189249D4D0}">
      <dgm:prSet/>
      <dgm:spPr/>
      <dgm:t>
        <a:bodyPr/>
        <a:lstStyle/>
        <a:p>
          <a:endParaRPr lang="en-US"/>
        </a:p>
      </dgm:t>
    </dgm:pt>
    <dgm:pt modelId="{50E2BA22-13E0-43A8-82E1-EB16C371979B}">
      <dgm:prSet custT="1"/>
      <dgm:spPr/>
      <dgm:t>
        <a:bodyPr/>
        <a:lstStyle/>
        <a:p>
          <a:pPr>
            <a:lnSpc>
              <a:spcPct val="150000"/>
            </a:lnSpc>
          </a:pPr>
          <a:r>
            <a:rPr lang="en-US" sz="1400">
              <a:latin typeface="Times New Roman" panose="02020603050405020304" pitchFamily="18" charset="0"/>
              <a:cs typeface="Times New Roman" panose="02020603050405020304" pitchFamily="18" charset="0"/>
            </a:rPr>
            <a:t>Minimizing Downtime: DR plans aim to reduce the time it takes to restore IT services to normal operation after a disaster. This minimizes productivity losses and financial impacts.</a:t>
          </a:r>
        </a:p>
      </dgm:t>
    </dgm:pt>
    <dgm:pt modelId="{2DA7B8E4-408A-42AE-82C5-ECBDF5D53E80}" type="parTrans" cxnId="{C532BBE6-DB8F-460F-A979-1C953BA0F70C}">
      <dgm:prSet/>
      <dgm:spPr/>
      <dgm:t>
        <a:bodyPr/>
        <a:lstStyle/>
        <a:p>
          <a:endParaRPr lang="en-US"/>
        </a:p>
      </dgm:t>
    </dgm:pt>
    <dgm:pt modelId="{2076E71C-4787-4096-B38F-308142711D00}" type="sibTrans" cxnId="{C532BBE6-DB8F-460F-A979-1C953BA0F70C}">
      <dgm:prSet/>
      <dgm:spPr/>
      <dgm:t>
        <a:bodyPr/>
        <a:lstStyle/>
        <a:p>
          <a:endParaRPr lang="en-US"/>
        </a:p>
      </dgm:t>
    </dgm:pt>
    <dgm:pt modelId="{48769CD8-54B1-4D20-BFF9-EDF186065DC7}">
      <dgm:prSet custT="1"/>
      <dgm:spPr/>
      <dgm:t>
        <a:bodyPr/>
        <a:lstStyle/>
        <a:p>
          <a:pPr>
            <a:lnSpc>
              <a:spcPct val="150000"/>
            </a:lnSpc>
          </a:pPr>
          <a:r>
            <a:rPr lang="en-US" sz="1400" dirty="0">
              <a:latin typeface="Times New Roman" panose="02020603050405020304" pitchFamily="18" charset="0"/>
              <a:cs typeface="Times New Roman" panose="02020603050405020304" pitchFamily="18" charset="0"/>
            </a:rPr>
            <a:t>Data Protection: DR strategies ensure the integrity and availability of critical data. Regular backups, data replication, and offsite storage are common practices.</a:t>
          </a:r>
        </a:p>
      </dgm:t>
    </dgm:pt>
    <dgm:pt modelId="{3543696D-7891-473A-B4D0-BF99FB198E77}" type="parTrans" cxnId="{16BD6C5C-EB48-48DC-8415-ABC2F96737B1}">
      <dgm:prSet/>
      <dgm:spPr/>
      <dgm:t>
        <a:bodyPr/>
        <a:lstStyle/>
        <a:p>
          <a:endParaRPr lang="en-US"/>
        </a:p>
      </dgm:t>
    </dgm:pt>
    <dgm:pt modelId="{26D53173-45D3-4968-97D4-448DFC7A778D}" type="sibTrans" cxnId="{16BD6C5C-EB48-48DC-8415-ABC2F96737B1}">
      <dgm:prSet/>
      <dgm:spPr/>
      <dgm:t>
        <a:bodyPr/>
        <a:lstStyle/>
        <a:p>
          <a:endParaRPr lang="en-US"/>
        </a:p>
      </dgm:t>
    </dgm:pt>
    <dgm:pt modelId="{8BD1C0C9-BA68-4E9F-A8F0-68AE2B93B369}">
      <dgm:prSet custT="1"/>
      <dgm:spPr/>
      <dgm:t>
        <a:bodyPr/>
        <a:lstStyle/>
        <a:p>
          <a:pPr>
            <a:lnSpc>
              <a:spcPct val="150000"/>
            </a:lnSpc>
          </a:pPr>
          <a:r>
            <a:rPr lang="en-US" sz="1400">
              <a:latin typeface="Times New Roman" panose="02020603050405020304" pitchFamily="18" charset="0"/>
              <a:cs typeface="Times New Roman" panose="02020603050405020304" pitchFamily="18" charset="0"/>
            </a:rPr>
            <a:t>Regulatory Compliance: Many industries have regulatory requirements mandating the protection and recovery of sensitive data. Failure to comply with these regulations can result in legal consequences.</a:t>
          </a:r>
        </a:p>
      </dgm:t>
    </dgm:pt>
    <dgm:pt modelId="{69271D70-760B-4E27-9F5E-88FE6C506EAF}" type="parTrans" cxnId="{9A0C1C75-6C1F-4DD5-98B5-F46E015EA1C5}">
      <dgm:prSet/>
      <dgm:spPr/>
      <dgm:t>
        <a:bodyPr/>
        <a:lstStyle/>
        <a:p>
          <a:endParaRPr lang="en-US"/>
        </a:p>
      </dgm:t>
    </dgm:pt>
    <dgm:pt modelId="{D357DB40-CCA9-4A39-A631-57B23D1743C1}" type="sibTrans" cxnId="{9A0C1C75-6C1F-4DD5-98B5-F46E015EA1C5}">
      <dgm:prSet/>
      <dgm:spPr/>
      <dgm:t>
        <a:bodyPr/>
        <a:lstStyle/>
        <a:p>
          <a:endParaRPr lang="en-US"/>
        </a:p>
      </dgm:t>
    </dgm:pt>
    <dgm:pt modelId="{DBE14F22-8EAA-4137-9333-BD938A0F0F80}">
      <dgm:prSet custT="1"/>
      <dgm:spPr/>
      <dgm:t>
        <a:bodyPr/>
        <a:lstStyle/>
        <a:p>
          <a:pPr>
            <a:lnSpc>
              <a:spcPct val="150000"/>
            </a:lnSpc>
          </a:pPr>
          <a:r>
            <a:rPr lang="en-US" sz="1400">
              <a:latin typeface="Times New Roman" panose="02020603050405020304" pitchFamily="18" charset="0"/>
              <a:cs typeface="Times New Roman" panose="02020603050405020304" pitchFamily="18" charset="0"/>
            </a:rPr>
            <a:t>Reputation Management: A well-executed disaster recovery plan can help organizations maintain customer trust and reputation. Customers expect services to be available consistently.</a:t>
          </a:r>
        </a:p>
      </dgm:t>
    </dgm:pt>
    <dgm:pt modelId="{8C69030D-BD63-41D3-A3CF-97923003D52B}" type="parTrans" cxnId="{37869BAF-2099-481A-B2FF-310C0756154E}">
      <dgm:prSet/>
      <dgm:spPr/>
      <dgm:t>
        <a:bodyPr/>
        <a:lstStyle/>
        <a:p>
          <a:endParaRPr lang="en-US"/>
        </a:p>
      </dgm:t>
    </dgm:pt>
    <dgm:pt modelId="{EE201B47-35D3-4DD0-AE0B-3508D082AF00}" type="sibTrans" cxnId="{37869BAF-2099-481A-B2FF-310C0756154E}">
      <dgm:prSet/>
      <dgm:spPr/>
      <dgm:t>
        <a:bodyPr/>
        <a:lstStyle/>
        <a:p>
          <a:endParaRPr lang="en-US"/>
        </a:p>
      </dgm:t>
    </dgm:pt>
    <dgm:pt modelId="{45DAFFCD-0944-4FE1-B6C7-712D0DA43EDB}">
      <dgm:prSet custT="1"/>
      <dgm:spPr/>
      <dgm:t>
        <a:bodyPr/>
        <a:lstStyle/>
        <a:p>
          <a:pPr>
            <a:lnSpc>
              <a:spcPct val="150000"/>
            </a:lnSpc>
          </a:pPr>
          <a:r>
            <a:rPr lang="en-US" sz="1400">
              <a:latin typeface="Times New Roman" panose="02020603050405020304" pitchFamily="18" charset="0"/>
              <a:cs typeface="Times New Roman" panose="02020603050405020304" pitchFamily="18" charset="0"/>
            </a:rPr>
            <a:t>Risk Mitigation: Disaster recovery identifies potential risks and vulnerabilities in IT systems and establishes strategies to mitigate these risks.</a:t>
          </a:r>
        </a:p>
      </dgm:t>
    </dgm:pt>
    <dgm:pt modelId="{1EEF16DD-1B74-45CE-9E20-20B258EF49E9}" type="parTrans" cxnId="{E1DFF714-22F0-4DAA-B644-950C3ABDB60A}">
      <dgm:prSet/>
      <dgm:spPr/>
      <dgm:t>
        <a:bodyPr/>
        <a:lstStyle/>
        <a:p>
          <a:endParaRPr lang="en-US"/>
        </a:p>
      </dgm:t>
    </dgm:pt>
    <dgm:pt modelId="{E6DAEF46-FF4F-4BE3-947E-BFFA79980C77}" type="sibTrans" cxnId="{E1DFF714-22F0-4DAA-B644-950C3ABDB60A}">
      <dgm:prSet/>
      <dgm:spPr/>
      <dgm:t>
        <a:bodyPr/>
        <a:lstStyle/>
        <a:p>
          <a:endParaRPr lang="en-US"/>
        </a:p>
      </dgm:t>
    </dgm:pt>
    <dgm:pt modelId="{F512C7FB-3A85-41E6-A1F0-75C616F940F8}" type="pres">
      <dgm:prSet presAssocID="{7FBFCAA3-4C1C-487B-880E-DD79383DB40C}" presName="diagram" presStyleCnt="0">
        <dgm:presLayoutVars>
          <dgm:dir/>
          <dgm:resizeHandles val="exact"/>
        </dgm:presLayoutVars>
      </dgm:prSet>
      <dgm:spPr/>
    </dgm:pt>
    <dgm:pt modelId="{2244DB31-848B-486D-9751-ECE732F4FC79}" type="pres">
      <dgm:prSet presAssocID="{373FBC82-BEB0-4AEB-81A1-E095ECED36C3}" presName="node" presStyleLbl="node1" presStyleIdx="0" presStyleCnt="6">
        <dgm:presLayoutVars>
          <dgm:bulletEnabled val="1"/>
        </dgm:presLayoutVars>
      </dgm:prSet>
      <dgm:spPr/>
    </dgm:pt>
    <dgm:pt modelId="{930FF144-FAEA-44DA-84AC-169824EAD52C}" type="pres">
      <dgm:prSet presAssocID="{A2C87FCD-849C-4286-B3A6-BFC044A9DF42}" presName="sibTrans" presStyleCnt="0"/>
      <dgm:spPr/>
    </dgm:pt>
    <dgm:pt modelId="{E69D0750-BC46-48BB-A352-6C1A8F930F72}" type="pres">
      <dgm:prSet presAssocID="{50E2BA22-13E0-43A8-82E1-EB16C371979B}" presName="node" presStyleLbl="node1" presStyleIdx="1" presStyleCnt="6">
        <dgm:presLayoutVars>
          <dgm:bulletEnabled val="1"/>
        </dgm:presLayoutVars>
      </dgm:prSet>
      <dgm:spPr/>
    </dgm:pt>
    <dgm:pt modelId="{0107BC84-D8EB-48A3-BAAC-C17F54B8CAAE}" type="pres">
      <dgm:prSet presAssocID="{2076E71C-4787-4096-B38F-308142711D00}" presName="sibTrans" presStyleCnt="0"/>
      <dgm:spPr/>
    </dgm:pt>
    <dgm:pt modelId="{410DB98F-241B-427E-9FCF-31842C021BE4}" type="pres">
      <dgm:prSet presAssocID="{48769CD8-54B1-4D20-BFF9-EDF186065DC7}" presName="node" presStyleLbl="node1" presStyleIdx="2" presStyleCnt="6">
        <dgm:presLayoutVars>
          <dgm:bulletEnabled val="1"/>
        </dgm:presLayoutVars>
      </dgm:prSet>
      <dgm:spPr/>
    </dgm:pt>
    <dgm:pt modelId="{47950E16-3B8B-4274-9F46-0785B05881F3}" type="pres">
      <dgm:prSet presAssocID="{26D53173-45D3-4968-97D4-448DFC7A778D}" presName="sibTrans" presStyleCnt="0"/>
      <dgm:spPr/>
    </dgm:pt>
    <dgm:pt modelId="{F154A381-0590-474A-B20D-397CE647FE90}" type="pres">
      <dgm:prSet presAssocID="{8BD1C0C9-BA68-4E9F-A8F0-68AE2B93B369}" presName="node" presStyleLbl="node1" presStyleIdx="3" presStyleCnt="6">
        <dgm:presLayoutVars>
          <dgm:bulletEnabled val="1"/>
        </dgm:presLayoutVars>
      </dgm:prSet>
      <dgm:spPr/>
    </dgm:pt>
    <dgm:pt modelId="{D19ECC00-0895-45BC-9BF3-362C8190E89A}" type="pres">
      <dgm:prSet presAssocID="{D357DB40-CCA9-4A39-A631-57B23D1743C1}" presName="sibTrans" presStyleCnt="0"/>
      <dgm:spPr/>
    </dgm:pt>
    <dgm:pt modelId="{CB2F913E-0000-4E59-AEDE-4F50EF861974}" type="pres">
      <dgm:prSet presAssocID="{DBE14F22-8EAA-4137-9333-BD938A0F0F80}" presName="node" presStyleLbl="node1" presStyleIdx="4" presStyleCnt="6">
        <dgm:presLayoutVars>
          <dgm:bulletEnabled val="1"/>
        </dgm:presLayoutVars>
      </dgm:prSet>
      <dgm:spPr/>
    </dgm:pt>
    <dgm:pt modelId="{BB25AC86-97F9-4AE9-8D90-6C91FF195976}" type="pres">
      <dgm:prSet presAssocID="{EE201B47-35D3-4DD0-AE0B-3508D082AF00}" presName="sibTrans" presStyleCnt="0"/>
      <dgm:spPr/>
    </dgm:pt>
    <dgm:pt modelId="{9C2EC9D1-B362-4E38-AB14-26BBBA628E42}" type="pres">
      <dgm:prSet presAssocID="{45DAFFCD-0944-4FE1-B6C7-712D0DA43EDB}" presName="node" presStyleLbl="node1" presStyleIdx="5" presStyleCnt="6">
        <dgm:presLayoutVars>
          <dgm:bulletEnabled val="1"/>
        </dgm:presLayoutVars>
      </dgm:prSet>
      <dgm:spPr/>
    </dgm:pt>
  </dgm:ptLst>
  <dgm:cxnLst>
    <dgm:cxn modelId="{E1DFF714-22F0-4DAA-B644-950C3ABDB60A}" srcId="{7FBFCAA3-4C1C-487B-880E-DD79383DB40C}" destId="{45DAFFCD-0944-4FE1-B6C7-712D0DA43EDB}" srcOrd="5" destOrd="0" parTransId="{1EEF16DD-1B74-45CE-9E20-20B258EF49E9}" sibTransId="{E6DAEF46-FF4F-4BE3-947E-BFFA79980C77}"/>
    <dgm:cxn modelId="{568BE526-A599-4DB6-AB4D-4DD66CF4D143}" type="presOf" srcId="{373FBC82-BEB0-4AEB-81A1-E095ECED36C3}" destId="{2244DB31-848B-486D-9751-ECE732F4FC79}" srcOrd="0" destOrd="0" presId="urn:microsoft.com/office/officeart/2005/8/layout/default"/>
    <dgm:cxn modelId="{45F6E237-90A2-4A28-A3A7-58189249D4D0}" srcId="{7FBFCAA3-4C1C-487B-880E-DD79383DB40C}" destId="{373FBC82-BEB0-4AEB-81A1-E095ECED36C3}" srcOrd="0" destOrd="0" parTransId="{F45697C7-7452-4A3D-B674-373891015489}" sibTransId="{A2C87FCD-849C-4286-B3A6-BFC044A9DF42}"/>
    <dgm:cxn modelId="{16BD6C5C-EB48-48DC-8415-ABC2F96737B1}" srcId="{7FBFCAA3-4C1C-487B-880E-DD79383DB40C}" destId="{48769CD8-54B1-4D20-BFF9-EDF186065DC7}" srcOrd="2" destOrd="0" parTransId="{3543696D-7891-473A-B4D0-BF99FB198E77}" sibTransId="{26D53173-45D3-4968-97D4-448DFC7A778D}"/>
    <dgm:cxn modelId="{9A0C1C75-6C1F-4DD5-98B5-F46E015EA1C5}" srcId="{7FBFCAA3-4C1C-487B-880E-DD79383DB40C}" destId="{8BD1C0C9-BA68-4E9F-A8F0-68AE2B93B369}" srcOrd="3" destOrd="0" parTransId="{69271D70-760B-4E27-9F5E-88FE6C506EAF}" sibTransId="{D357DB40-CCA9-4A39-A631-57B23D1743C1}"/>
    <dgm:cxn modelId="{674E8680-1CF4-42C2-98AB-3697D8E54079}" type="presOf" srcId="{DBE14F22-8EAA-4137-9333-BD938A0F0F80}" destId="{CB2F913E-0000-4E59-AEDE-4F50EF861974}" srcOrd="0" destOrd="0" presId="urn:microsoft.com/office/officeart/2005/8/layout/default"/>
    <dgm:cxn modelId="{6E9E548D-41A2-4CAA-9C8C-CC642D2B9EA5}" type="presOf" srcId="{50E2BA22-13E0-43A8-82E1-EB16C371979B}" destId="{E69D0750-BC46-48BB-A352-6C1A8F930F72}" srcOrd="0" destOrd="0" presId="urn:microsoft.com/office/officeart/2005/8/layout/default"/>
    <dgm:cxn modelId="{53486D8F-0D7B-48D8-A59A-6BFC259CC8C4}" type="presOf" srcId="{45DAFFCD-0944-4FE1-B6C7-712D0DA43EDB}" destId="{9C2EC9D1-B362-4E38-AB14-26BBBA628E42}" srcOrd="0" destOrd="0" presId="urn:microsoft.com/office/officeart/2005/8/layout/default"/>
    <dgm:cxn modelId="{37869BAF-2099-481A-B2FF-310C0756154E}" srcId="{7FBFCAA3-4C1C-487B-880E-DD79383DB40C}" destId="{DBE14F22-8EAA-4137-9333-BD938A0F0F80}" srcOrd="4" destOrd="0" parTransId="{8C69030D-BD63-41D3-A3CF-97923003D52B}" sibTransId="{EE201B47-35D3-4DD0-AE0B-3508D082AF00}"/>
    <dgm:cxn modelId="{CB9094CC-D29A-4C11-955C-29DB8AFE0CB1}" type="presOf" srcId="{7FBFCAA3-4C1C-487B-880E-DD79383DB40C}" destId="{F512C7FB-3A85-41E6-A1F0-75C616F940F8}" srcOrd="0" destOrd="0" presId="urn:microsoft.com/office/officeart/2005/8/layout/default"/>
    <dgm:cxn modelId="{4ACB25CF-80FB-4851-9C89-0E75C95A06E5}" type="presOf" srcId="{8BD1C0C9-BA68-4E9F-A8F0-68AE2B93B369}" destId="{F154A381-0590-474A-B20D-397CE647FE90}" srcOrd="0" destOrd="0" presId="urn:microsoft.com/office/officeart/2005/8/layout/default"/>
    <dgm:cxn modelId="{C532BBE6-DB8F-460F-A979-1C953BA0F70C}" srcId="{7FBFCAA3-4C1C-487B-880E-DD79383DB40C}" destId="{50E2BA22-13E0-43A8-82E1-EB16C371979B}" srcOrd="1" destOrd="0" parTransId="{2DA7B8E4-408A-42AE-82C5-ECBDF5D53E80}" sibTransId="{2076E71C-4787-4096-B38F-308142711D00}"/>
    <dgm:cxn modelId="{D17BDBFF-542A-4BFB-8B99-296AEB442571}" type="presOf" srcId="{48769CD8-54B1-4D20-BFF9-EDF186065DC7}" destId="{410DB98F-241B-427E-9FCF-31842C021BE4}" srcOrd="0" destOrd="0" presId="urn:microsoft.com/office/officeart/2005/8/layout/default"/>
    <dgm:cxn modelId="{BBED298E-7A1A-4E54-8218-E0155B8F7361}" type="presParOf" srcId="{F512C7FB-3A85-41E6-A1F0-75C616F940F8}" destId="{2244DB31-848B-486D-9751-ECE732F4FC79}" srcOrd="0" destOrd="0" presId="urn:microsoft.com/office/officeart/2005/8/layout/default"/>
    <dgm:cxn modelId="{49FDE595-FB3A-402E-B13F-130F0AC06538}" type="presParOf" srcId="{F512C7FB-3A85-41E6-A1F0-75C616F940F8}" destId="{930FF144-FAEA-44DA-84AC-169824EAD52C}" srcOrd="1" destOrd="0" presId="urn:microsoft.com/office/officeart/2005/8/layout/default"/>
    <dgm:cxn modelId="{937915C9-AB58-4B03-A711-A34F310230A6}" type="presParOf" srcId="{F512C7FB-3A85-41E6-A1F0-75C616F940F8}" destId="{E69D0750-BC46-48BB-A352-6C1A8F930F72}" srcOrd="2" destOrd="0" presId="urn:microsoft.com/office/officeart/2005/8/layout/default"/>
    <dgm:cxn modelId="{71C8366E-E9E2-4889-B093-7AD83AB00C29}" type="presParOf" srcId="{F512C7FB-3A85-41E6-A1F0-75C616F940F8}" destId="{0107BC84-D8EB-48A3-BAAC-C17F54B8CAAE}" srcOrd="3" destOrd="0" presId="urn:microsoft.com/office/officeart/2005/8/layout/default"/>
    <dgm:cxn modelId="{7508F0A0-C7F4-45C0-B255-50FC5012493B}" type="presParOf" srcId="{F512C7FB-3A85-41E6-A1F0-75C616F940F8}" destId="{410DB98F-241B-427E-9FCF-31842C021BE4}" srcOrd="4" destOrd="0" presId="urn:microsoft.com/office/officeart/2005/8/layout/default"/>
    <dgm:cxn modelId="{A867D24E-802D-4C9B-8AF2-14A341A8B86E}" type="presParOf" srcId="{F512C7FB-3A85-41E6-A1F0-75C616F940F8}" destId="{47950E16-3B8B-4274-9F46-0785B05881F3}" srcOrd="5" destOrd="0" presId="urn:microsoft.com/office/officeart/2005/8/layout/default"/>
    <dgm:cxn modelId="{9A83AEF9-4181-4024-854D-DA499276411F}" type="presParOf" srcId="{F512C7FB-3A85-41E6-A1F0-75C616F940F8}" destId="{F154A381-0590-474A-B20D-397CE647FE90}" srcOrd="6" destOrd="0" presId="urn:microsoft.com/office/officeart/2005/8/layout/default"/>
    <dgm:cxn modelId="{89A1BF46-282E-4252-8D37-F15C8DDAF41D}" type="presParOf" srcId="{F512C7FB-3A85-41E6-A1F0-75C616F940F8}" destId="{D19ECC00-0895-45BC-9BF3-362C8190E89A}" srcOrd="7" destOrd="0" presId="urn:microsoft.com/office/officeart/2005/8/layout/default"/>
    <dgm:cxn modelId="{2ECE8485-65CF-4FCC-AE42-4ACEB5D42A32}" type="presParOf" srcId="{F512C7FB-3A85-41E6-A1F0-75C616F940F8}" destId="{CB2F913E-0000-4E59-AEDE-4F50EF861974}" srcOrd="8" destOrd="0" presId="urn:microsoft.com/office/officeart/2005/8/layout/default"/>
    <dgm:cxn modelId="{B93A2F4F-58D5-43DC-B94D-90A01EB5654A}" type="presParOf" srcId="{F512C7FB-3A85-41E6-A1F0-75C616F940F8}" destId="{BB25AC86-97F9-4AE9-8D90-6C91FF195976}" srcOrd="9" destOrd="0" presId="urn:microsoft.com/office/officeart/2005/8/layout/default"/>
    <dgm:cxn modelId="{B75C3155-B275-45FB-949C-9C01F0F6D947}" type="presParOf" srcId="{F512C7FB-3A85-41E6-A1F0-75C616F940F8}" destId="{9C2EC9D1-B362-4E38-AB14-26BBBA628E4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AABBB4-DECA-4DD7-B28A-B1F850949F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48B976-C4FE-4EB6-AA89-3546AF3A2FFC}">
      <dgm:prSet/>
      <dgm:spPr/>
      <dgm:t>
        <a:bodyPr/>
        <a:lstStyle/>
        <a:p>
          <a:r>
            <a:rPr lang="en-US"/>
            <a:t>Implementation and Activation:</a:t>
          </a:r>
        </a:p>
      </dgm:t>
    </dgm:pt>
    <dgm:pt modelId="{7FA65D52-7172-423A-89A4-B5962796A0BF}" type="parTrans" cxnId="{CFEEAE35-1BCF-4ED1-B7FA-C6AE13AD9AA1}">
      <dgm:prSet/>
      <dgm:spPr/>
      <dgm:t>
        <a:bodyPr/>
        <a:lstStyle/>
        <a:p>
          <a:endParaRPr lang="en-US"/>
        </a:p>
      </dgm:t>
    </dgm:pt>
    <dgm:pt modelId="{E2F7C5B3-79FC-42EC-A08F-878EC506FBC5}" type="sibTrans" cxnId="{CFEEAE35-1BCF-4ED1-B7FA-C6AE13AD9AA1}">
      <dgm:prSet/>
      <dgm:spPr/>
      <dgm:t>
        <a:bodyPr/>
        <a:lstStyle/>
        <a:p>
          <a:endParaRPr lang="en-US"/>
        </a:p>
      </dgm:t>
    </dgm:pt>
    <dgm:pt modelId="{F1640F17-25C6-4083-A4C2-6311C38A18E0}">
      <dgm:prSet/>
      <dgm:spPr/>
      <dgm:t>
        <a:bodyPr/>
        <a:lstStyle/>
        <a:p>
          <a:r>
            <a:rPr lang="en-US"/>
            <a:t>Activate the DRP when a disaster or disruptive incident occurs, following the defined procedures.</a:t>
          </a:r>
        </a:p>
      </dgm:t>
    </dgm:pt>
    <dgm:pt modelId="{8B2AD6A9-7DCC-4DAC-A4A7-4ACA55C8E355}" type="parTrans" cxnId="{C04B6BA5-532C-45E6-A76F-A6A481095E7A}">
      <dgm:prSet/>
      <dgm:spPr/>
      <dgm:t>
        <a:bodyPr/>
        <a:lstStyle/>
        <a:p>
          <a:endParaRPr lang="en-US"/>
        </a:p>
      </dgm:t>
    </dgm:pt>
    <dgm:pt modelId="{FC5370AE-9AA6-4D27-87E7-FC0750D86CE2}" type="sibTrans" cxnId="{C04B6BA5-532C-45E6-A76F-A6A481095E7A}">
      <dgm:prSet/>
      <dgm:spPr/>
      <dgm:t>
        <a:bodyPr/>
        <a:lstStyle/>
        <a:p>
          <a:endParaRPr lang="en-US"/>
        </a:p>
      </dgm:t>
    </dgm:pt>
    <dgm:pt modelId="{6E6DB1A1-DA73-46F5-9B85-4586042DF561}">
      <dgm:prSet/>
      <dgm:spPr/>
      <dgm:t>
        <a:bodyPr/>
        <a:lstStyle/>
        <a:p>
          <a:r>
            <a:rPr lang="en-US"/>
            <a:t>Ensure that all recovery efforts are well-coordinated, and the necessary resources are deployed promptly.</a:t>
          </a:r>
        </a:p>
      </dgm:t>
    </dgm:pt>
    <dgm:pt modelId="{B0D06A8D-2ADA-4117-9ED6-700DB3E5B696}" type="parTrans" cxnId="{D5091856-8486-4EF0-9351-70677938228F}">
      <dgm:prSet/>
      <dgm:spPr/>
      <dgm:t>
        <a:bodyPr/>
        <a:lstStyle/>
        <a:p>
          <a:endParaRPr lang="en-US"/>
        </a:p>
      </dgm:t>
    </dgm:pt>
    <dgm:pt modelId="{0B194CD0-EC49-433B-898F-A32B34F8E0C9}" type="sibTrans" cxnId="{D5091856-8486-4EF0-9351-70677938228F}">
      <dgm:prSet/>
      <dgm:spPr/>
      <dgm:t>
        <a:bodyPr/>
        <a:lstStyle/>
        <a:p>
          <a:endParaRPr lang="en-US"/>
        </a:p>
      </dgm:t>
    </dgm:pt>
    <dgm:pt modelId="{26EF2DCA-F2A9-4B8D-B889-41010405963C}">
      <dgm:prSet/>
      <dgm:spPr/>
      <dgm:t>
        <a:bodyPr/>
        <a:lstStyle/>
        <a:p>
          <a:r>
            <a:rPr lang="en-US"/>
            <a:t>Monitoring and Evaluation:</a:t>
          </a:r>
        </a:p>
      </dgm:t>
    </dgm:pt>
    <dgm:pt modelId="{AB4378FE-DE6F-466F-9FC4-51037118C509}" type="parTrans" cxnId="{143699D1-FF1E-40C9-9B63-2286FB3BBAD0}">
      <dgm:prSet/>
      <dgm:spPr/>
      <dgm:t>
        <a:bodyPr/>
        <a:lstStyle/>
        <a:p>
          <a:endParaRPr lang="en-US"/>
        </a:p>
      </dgm:t>
    </dgm:pt>
    <dgm:pt modelId="{03284DD2-5319-4A10-8185-22A53562EA89}" type="sibTrans" cxnId="{143699D1-FF1E-40C9-9B63-2286FB3BBAD0}">
      <dgm:prSet/>
      <dgm:spPr/>
      <dgm:t>
        <a:bodyPr/>
        <a:lstStyle/>
        <a:p>
          <a:endParaRPr lang="en-US"/>
        </a:p>
      </dgm:t>
    </dgm:pt>
    <dgm:pt modelId="{D24D426B-5359-4C02-99B9-9FCF7C12F257}">
      <dgm:prSet/>
      <dgm:spPr/>
      <dgm:t>
        <a:bodyPr/>
        <a:lstStyle/>
        <a:p>
          <a:r>
            <a:rPr lang="en-US"/>
            <a:t>Continuously monitor the recovery process and assess progress toward meeting RTOs and RPOs.</a:t>
          </a:r>
        </a:p>
      </dgm:t>
    </dgm:pt>
    <dgm:pt modelId="{F2CF7578-69BE-48DB-882E-24D4C302E4DD}" type="parTrans" cxnId="{BBF26D57-0592-4914-B37E-9A3481E05465}">
      <dgm:prSet/>
      <dgm:spPr/>
      <dgm:t>
        <a:bodyPr/>
        <a:lstStyle/>
        <a:p>
          <a:endParaRPr lang="en-US"/>
        </a:p>
      </dgm:t>
    </dgm:pt>
    <dgm:pt modelId="{E146F460-DB8A-4ED3-B55F-7B08EEE1F9CA}" type="sibTrans" cxnId="{BBF26D57-0592-4914-B37E-9A3481E05465}">
      <dgm:prSet/>
      <dgm:spPr/>
      <dgm:t>
        <a:bodyPr/>
        <a:lstStyle/>
        <a:p>
          <a:endParaRPr lang="en-US"/>
        </a:p>
      </dgm:t>
    </dgm:pt>
    <dgm:pt modelId="{AB44B8FC-2729-46FF-B12F-58F6A3E00941}">
      <dgm:prSet/>
      <dgm:spPr/>
      <dgm:t>
        <a:bodyPr/>
        <a:lstStyle/>
        <a:p>
          <a:r>
            <a:rPr lang="en-US"/>
            <a:t>Gather data and feedback to evaluate the effectiveness of the DRP and identify areas for improvement.</a:t>
          </a:r>
        </a:p>
      </dgm:t>
    </dgm:pt>
    <dgm:pt modelId="{C5910984-FC90-4AF5-8BF0-CDD1D07F11D6}" type="parTrans" cxnId="{20059E74-9F0E-404F-A57D-B19BC3F0AED9}">
      <dgm:prSet/>
      <dgm:spPr/>
      <dgm:t>
        <a:bodyPr/>
        <a:lstStyle/>
        <a:p>
          <a:endParaRPr lang="en-US"/>
        </a:p>
      </dgm:t>
    </dgm:pt>
    <dgm:pt modelId="{4B76AD07-6542-4736-8456-A6128B251692}" type="sibTrans" cxnId="{20059E74-9F0E-404F-A57D-B19BC3F0AED9}">
      <dgm:prSet/>
      <dgm:spPr/>
      <dgm:t>
        <a:bodyPr/>
        <a:lstStyle/>
        <a:p>
          <a:endParaRPr lang="en-US"/>
        </a:p>
      </dgm:t>
    </dgm:pt>
    <dgm:pt modelId="{F52FE1C9-E315-4A97-950A-577E589CDD8C}">
      <dgm:prSet/>
      <dgm:spPr/>
      <dgm:t>
        <a:bodyPr/>
        <a:lstStyle/>
        <a:p>
          <a:r>
            <a:rPr lang="en-US"/>
            <a:t>Maintenance and Updates:</a:t>
          </a:r>
        </a:p>
      </dgm:t>
    </dgm:pt>
    <dgm:pt modelId="{4BC03308-5C1D-453B-A04D-6BF17D57EF98}" type="parTrans" cxnId="{F40FACC7-475F-4D33-ACF3-C4B5DAFC82DE}">
      <dgm:prSet/>
      <dgm:spPr/>
      <dgm:t>
        <a:bodyPr/>
        <a:lstStyle/>
        <a:p>
          <a:endParaRPr lang="en-US"/>
        </a:p>
      </dgm:t>
    </dgm:pt>
    <dgm:pt modelId="{CAC67D98-1DF0-4A61-8BA9-F0C49596935F}" type="sibTrans" cxnId="{F40FACC7-475F-4D33-ACF3-C4B5DAFC82DE}">
      <dgm:prSet/>
      <dgm:spPr/>
      <dgm:t>
        <a:bodyPr/>
        <a:lstStyle/>
        <a:p>
          <a:endParaRPr lang="en-US"/>
        </a:p>
      </dgm:t>
    </dgm:pt>
    <dgm:pt modelId="{2AE3235F-EC31-4914-9712-2140FA666267}">
      <dgm:prSet/>
      <dgm:spPr/>
      <dgm:t>
        <a:bodyPr/>
        <a:lstStyle/>
        <a:p>
          <a:r>
            <a:rPr lang="en-US"/>
            <a:t>Regularly review and update the DRP to reflect changes in technology, business processes, and risk profiles.</a:t>
          </a:r>
        </a:p>
      </dgm:t>
    </dgm:pt>
    <dgm:pt modelId="{F424D25E-2D40-4E73-A60D-CD03A4C1CC68}" type="parTrans" cxnId="{5FCB6768-6D1C-4B69-841D-7540596B01C2}">
      <dgm:prSet/>
      <dgm:spPr/>
      <dgm:t>
        <a:bodyPr/>
        <a:lstStyle/>
        <a:p>
          <a:endParaRPr lang="en-US"/>
        </a:p>
      </dgm:t>
    </dgm:pt>
    <dgm:pt modelId="{8B03E409-6832-4FAB-9AD3-4A9AD8CEB9F8}" type="sibTrans" cxnId="{5FCB6768-6D1C-4B69-841D-7540596B01C2}">
      <dgm:prSet/>
      <dgm:spPr/>
      <dgm:t>
        <a:bodyPr/>
        <a:lstStyle/>
        <a:p>
          <a:endParaRPr lang="en-US"/>
        </a:p>
      </dgm:t>
    </dgm:pt>
    <dgm:pt modelId="{D0079A57-4DB9-4A71-B93F-524AAF939399}">
      <dgm:prSet/>
      <dgm:spPr/>
      <dgm:t>
        <a:bodyPr/>
        <a:lstStyle/>
        <a:p>
          <a:r>
            <a:rPr lang="en-US"/>
            <a:t>Ensure that the DRP remains aligned with the organization's overall business continuity strategy.</a:t>
          </a:r>
        </a:p>
      </dgm:t>
    </dgm:pt>
    <dgm:pt modelId="{D396DA19-4701-497E-A1DF-0C61EB045B69}" type="parTrans" cxnId="{97BA87F1-0A65-4535-B04B-F8B13B5C92AE}">
      <dgm:prSet/>
      <dgm:spPr/>
      <dgm:t>
        <a:bodyPr/>
        <a:lstStyle/>
        <a:p>
          <a:endParaRPr lang="en-US"/>
        </a:p>
      </dgm:t>
    </dgm:pt>
    <dgm:pt modelId="{912DDE87-9602-4FF2-A375-C190B3BC72D3}" type="sibTrans" cxnId="{97BA87F1-0A65-4535-B04B-F8B13B5C92AE}">
      <dgm:prSet/>
      <dgm:spPr/>
      <dgm:t>
        <a:bodyPr/>
        <a:lstStyle/>
        <a:p>
          <a:endParaRPr lang="en-US"/>
        </a:p>
      </dgm:t>
    </dgm:pt>
    <dgm:pt modelId="{6CF8AF89-65D0-429B-AAA7-E320A9DAFD57}" type="pres">
      <dgm:prSet presAssocID="{F4AABBB4-DECA-4DD7-B28A-B1F850949F08}" presName="linear" presStyleCnt="0">
        <dgm:presLayoutVars>
          <dgm:animLvl val="lvl"/>
          <dgm:resizeHandles val="exact"/>
        </dgm:presLayoutVars>
      </dgm:prSet>
      <dgm:spPr/>
    </dgm:pt>
    <dgm:pt modelId="{34A6E124-C592-4065-954E-B5C740500564}" type="pres">
      <dgm:prSet presAssocID="{A948B976-C4FE-4EB6-AA89-3546AF3A2FFC}" presName="parentText" presStyleLbl="node1" presStyleIdx="0" presStyleCnt="9">
        <dgm:presLayoutVars>
          <dgm:chMax val="0"/>
          <dgm:bulletEnabled val="1"/>
        </dgm:presLayoutVars>
      </dgm:prSet>
      <dgm:spPr/>
    </dgm:pt>
    <dgm:pt modelId="{D4D21FBD-D5FD-4CB3-AE1F-E10858B97765}" type="pres">
      <dgm:prSet presAssocID="{E2F7C5B3-79FC-42EC-A08F-878EC506FBC5}" presName="spacer" presStyleCnt="0"/>
      <dgm:spPr/>
    </dgm:pt>
    <dgm:pt modelId="{B3CCC84E-520D-4973-857C-995CA07C0549}" type="pres">
      <dgm:prSet presAssocID="{F1640F17-25C6-4083-A4C2-6311C38A18E0}" presName="parentText" presStyleLbl="node1" presStyleIdx="1" presStyleCnt="9">
        <dgm:presLayoutVars>
          <dgm:chMax val="0"/>
          <dgm:bulletEnabled val="1"/>
        </dgm:presLayoutVars>
      </dgm:prSet>
      <dgm:spPr/>
    </dgm:pt>
    <dgm:pt modelId="{CB252EB6-8BE4-45C8-8EAB-62FEA8E1C859}" type="pres">
      <dgm:prSet presAssocID="{FC5370AE-9AA6-4D27-87E7-FC0750D86CE2}" presName="spacer" presStyleCnt="0"/>
      <dgm:spPr/>
    </dgm:pt>
    <dgm:pt modelId="{40CBAFF3-AF50-41EE-B9CF-22527C5AC34D}" type="pres">
      <dgm:prSet presAssocID="{6E6DB1A1-DA73-46F5-9B85-4586042DF561}" presName="parentText" presStyleLbl="node1" presStyleIdx="2" presStyleCnt="9">
        <dgm:presLayoutVars>
          <dgm:chMax val="0"/>
          <dgm:bulletEnabled val="1"/>
        </dgm:presLayoutVars>
      </dgm:prSet>
      <dgm:spPr/>
    </dgm:pt>
    <dgm:pt modelId="{45E763CB-1D21-4890-8CE3-63BFBFA50F58}" type="pres">
      <dgm:prSet presAssocID="{0B194CD0-EC49-433B-898F-A32B34F8E0C9}" presName="spacer" presStyleCnt="0"/>
      <dgm:spPr/>
    </dgm:pt>
    <dgm:pt modelId="{EC028124-A169-4873-895E-3429291F6A6F}" type="pres">
      <dgm:prSet presAssocID="{26EF2DCA-F2A9-4B8D-B889-41010405963C}" presName="parentText" presStyleLbl="node1" presStyleIdx="3" presStyleCnt="9">
        <dgm:presLayoutVars>
          <dgm:chMax val="0"/>
          <dgm:bulletEnabled val="1"/>
        </dgm:presLayoutVars>
      </dgm:prSet>
      <dgm:spPr/>
    </dgm:pt>
    <dgm:pt modelId="{74ACD91D-9761-4CEB-BE8D-BD83842ACAA1}" type="pres">
      <dgm:prSet presAssocID="{03284DD2-5319-4A10-8185-22A53562EA89}" presName="spacer" presStyleCnt="0"/>
      <dgm:spPr/>
    </dgm:pt>
    <dgm:pt modelId="{2A2F0DF5-D582-4542-ACF9-AE8DF13D6A79}" type="pres">
      <dgm:prSet presAssocID="{D24D426B-5359-4C02-99B9-9FCF7C12F257}" presName="parentText" presStyleLbl="node1" presStyleIdx="4" presStyleCnt="9">
        <dgm:presLayoutVars>
          <dgm:chMax val="0"/>
          <dgm:bulletEnabled val="1"/>
        </dgm:presLayoutVars>
      </dgm:prSet>
      <dgm:spPr/>
    </dgm:pt>
    <dgm:pt modelId="{3958B5E0-BB8A-4C9B-802F-7C86C614CC8E}" type="pres">
      <dgm:prSet presAssocID="{E146F460-DB8A-4ED3-B55F-7B08EEE1F9CA}" presName="spacer" presStyleCnt="0"/>
      <dgm:spPr/>
    </dgm:pt>
    <dgm:pt modelId="{F904E9A9-E219-4E05-972F-9AAA1811580E}" type="pres">
      <dgm:prSet presAssocID="{AB44B8FC-2729-46FF-B12F-58F6A3E00941}" presName="parentText" presStyleLbl="node1" presStyleIdx="5" presStyleCnt="9">
        <dgm:presLayoutVars>
          <dgm:chMax val="0"/>
          <dgm:bulletEnabled val="1"/>
        </dgm:presLayoutVars>
      </dgm:prSet>
      <dgm:spPr/>
    </dgm:pt>
    <dgm:pt modelId="{BB4770D0-7C00-44D5-ADEB-E45C05A8DF2C}" type="pres">
      <dgm:prSet presAssocID="{4B76AD07-6542-4736-8456-A6128B251692}" presName="spacer" presStyleCnt="0"/>
      <dgm:spPr/>
    </dgm:pt>
    <dgm:pt modelId="{B4C3A920-E0CC-4454-8317-F265880B775A}" type="pres">
      <dgm:prSet presAssocID="{F52FE1C9-E315-4A97-950A-577E589CDD8C}" presName="parentText" presStyleLbl="node1" presStyleIdx="6" presStyleCnt="9">
        <dgm:presLayoutVars>
          <dgm:chMax val="0"/>
          <dgm:bulletEnabled val="1"/>
        </dgm:presLayoutVars>
      </dgm:prSet>
      <dgm:spPr/>
    </dgm:pt>
    <dgm:pt modelId="{3AED3C2A-7B12-4CF1-B8AE-C06B9F43C010}" type="pres">
      <dgm:prSet presAssocID="{CAC67D98-1DF0-4A61-8BA9-F0C49596935F}" presName="spacer" presStyleCnt="0"/>
      <dgm:spPr/>
    </dgm:pt>
    <dgm:pt modelId="{B348C122-7C62-4032-9688-7B177A4F3E7C}" type="pres">
      <dgm:prSet presAssocID="{2AE3235F-EC31-4914-9712-2140FA666267}" presName="parentText" presStyleLbl="node1" presStyleIdx="7" presStyleCnt="9">
        <dgm:presLayoutVars>
          <dgm:chMax val="0"/>
          <dgm:bulletEnabled val="1"/>
        </dgm:presLayoutVars>
      </dgm:prSet>
      <dgm:spPr/>
    </dgm:pt>
    <dgm:pt modelId="{C789EEB7-33AE-4156-8C20-88EB8A28DD06}" type="pres">
      <dgm:prSet presAssocID="{8B03E409-6832-4FAB-9AD3-4A9AD8CEB9F8}" presName="spacer" presStyleCnt="0"/>
      <dgm:spPr/>
    </dgm:pt>
    <dgm:pt modelId="{D2FCCD4D-AC68-4F3A-8387-E847D33FF9E8}" type="pres">
      <dgm:prSet presAssocID="{D0079A57-4DB9-4A71-B93F-524AAF939399}" presName="parentText" presStyleLbl="node1" presStyleIdx="8" presStyleCnt="9">
        <dgm:presLayoutVars>
          <dgm:chMax val="0"/>
          <dgm:bulletEnabled val="1"/>
        </dgm:presLayoutVars>
      </dgm:prSet>
      <dgm:spPr/>
    </dgm:pt>
  </dgm:ptLst>
  <dgm:cxnLst>
    <dgm:cxn modelId="{A470AE08-2CB2-4355-A043-A6F667EBD6EC}" type="presOf" srcId="{6E6DB1A1-DA73-46F5-9B85-4586042DF561}" destId="{40CBAFF3-AF50-41EE-B9CF-22527C5AC34D}" srcOrd="0" destOrd="0" presId="urn:microsoft.com/office/officeart/2005/8/layout/vList2"/>
    <dgm:cxn modelId="{59CE5B28-10D5-4C92-9162-7319F9C75411}" type="presOf" srcId="{F1640F17-25C6-4083-A4C2-6311C38A18E0}" destId="{B3CCC84E-520D-4973-857C-995CA07C0549}" srcOrd="0" destOrd="0" presId="urn:microsoft.com/office/officeart/2005/8/layout/vList2"/>
    <dgm:cxn modelId="{CFEEAE35-1BCF-4ED1-B7FA-C6AE13AD9AA1}" srcId="{F4AABBB4-DECA-4DD7-B28A-B1F850949F08}" destId="{A948B976-C4FE-4EB6-AA89-3546AF3A2FFC}" srcOrd="0" destOrd="0" parTransId="{7FA65D52-7172-423A-89A4-B5962796A0BF}" sibTransId="{E2F7C5B3-79FC-42EC-A08F-878EC506FBC5}"/>
    <dgm:cxn modelId="{593B8965-92A6-4ED3-911A-17A9A0D9C95E}" type="presOf" srcId="{F4AABBB4-DECA-4DD7-B28A-B1F850949F08}" destId="{6CF8AF89-65D0-429B-AAA7-E320A9DAFD57}" srcOrd="0" destOrd="0" presId="urn:microsoft.com/office/officeart/2005/8/layout/vList2"/>
    <dgm:cxn modelId="{5FCB6768-6D1C-4B69-841D-7540596B01C2}" srcId="{F4AABBB4-DECA-4DD7-B28A-B1F850949F08}" destId="{2AE3235F-EC31-4914-9712-2140FA666267}" srcOrd="7" destOrd="0" parTransId="{F424D25E-2D40-4E73-A60D-CD03A4C1CC68}" sibTransId="{8B03E409-6832-4FAB-9AD3-4A9AD8CEB9F8}"/>
    <dgm:cxn modelId="{20059E74-9F0E-404F-A57D-B19BC3F0AED9}" srcId="{F4AABBB4-DECA-4DD7-B28A-B1F850949F08}" destId="{AB44B8FC-2729-46FF-B12F-58F6A3E00941}" srcOrd="5" destOrd="0" parTransId="{C5910984-FC90-4AF5-8BF0-CDD1D07F11D6}" sibTransId="{4B76AD07-6542-4736-8456-A6128B251692}"/>
    <dgm:cxn modelId="{5052F374-1BA9-493C-AE9B-23A685DCC8F1}" type="presOf" srcId="{D24D426B-5359-4C02-99B9-9FCF7C12F257}" destId="{2A2F0DF5-D582-4542-ACF9-AE8DF13D6A79}" srcOrd="0" destOrd="0" presId="urn:microsoft.com/office/officeart/2005/8/layout/vList2"/>
    <dgm:cxn modelId="{D5091856-8486-4EF0-9351-70677938228F}" srcId="{F4AABBB4-DECA-4DD7-B28A-B1F850949F08}" destId="{6E6DB1A1-DA73-46F5-9B85-4586042DF561}" srcOrd="2" destOrd="0" parTransId="{B0D06A8D-2ADA-4117-9ED6-700DB3E5B696}" sibTransId="{0B194CD0-EC49-433B-898F-A32B34F8E0C9}"/>
    <dgm:cxn modelId="{BBF26D57-0592-4914-B37E-9A3481E05465}" srcId="{F4AABBB4-DECA-4DD7-B28A-B1F850949F08}" destId="{D24D426B-5359-4C02-99B9-9FCF7C12F257}" srcOrd="4" destOrd="0" parTransId="{F2CF7578-69BE-48DB-882E-24D4C302E4DD}" sibTransId="{E146F460-DB8A-4ED3-B55F-7B08EEE1F9CA}"/>
    <dgm:cxn modelId="{5F1ABF7E-34D9-431A-B20A-2594082BDDA2}" type="presOf" srcId="{F52FE1C9-E315-4A97-950A-577E589CDD8C}" destId="{B4C3A920-E0CC-4454-8317-F265880B775A}" srcOrd="0" destOrd="0" presId="urn:microsoft.com/office/officeart/2005/8/layout/vList2"/>
    <dgm:cxn modelId="{9EB1E383-B173-43F2-AB26-3140F19B729B}" type="presOf" srcId="{26EF2DCA-F2A9-4B8D-B889-41010405963C}" destId="{EC028124-A169-4873-895E-3429291F6A6F}" srcOrd="0" destOrd="0" presId="urn:microsoft.com/office/officeart/2005/8/layout/vList2"/>
    <dgm:cxn modelId="{C04B6BA5-532C-45E6-A76F-A6A481095E7A}" srcId="{F4AABBB4-DECA-4DD7-B28A-B1F850949F08}" destId="{F1640F17-25C6-4083-A4C2-6311C38A18E0}" srcOrd="1" destOrd="0" parTransId="{8B2AD6A9-7DCC-4DAC-A4A7-4ACA55C8E355}" sibTransId="{FC5370AE-9AA6-4D27-87E7-FC0750D86CE2}"/>
    <dgm:cxn modelId="{F40FACC7-475F-4D33-ACF3-C4B5DAFC82DE}" srcId="{F4AABBB4-DECA-4DD7-B28A-B1F850949F08}" destId="{F52FE1C9-E315-4A97-950A-577E589CDD8C}" srcOrd="6" destOrd="0" parTransId="{4BC03308-5C1D-453B-A04D-6BF17D57EF98}" sibTransId="{CAC67D98-1DF0-4A61-8BA9-F0C49596935F}"/>
    <dgm:cxn modelId="{143699D1-FF1E-40C9-9B63-2286FB3BBAD0}" srcId="{F4AABBB4-DECA-4DD7-B28A-B1F850949F08}" destId="{26EF2DCA-F2A9-4B8D-B889-41010405963C}" srcOrd="3" destOrd="0" parTransId="{AB4378FE-DE6F-466F-9FC4-51037118C509}" sibTransId="{03284DD2-5319-4A10-8185-22A53562EA89}"/>
    <dgm:cxn modelId="{F9C6BBD9-E9FA-4619-8DF4-754B05EB21E9}" type="presOf" srcId="{D0079A57-4DB9-4A71-B93F-524AAF939399}" destId="{D2FCCD4D-AC68-4F3A-8387-E847D33FF9E8}" srcOrd="0" destOrd="0" presId="urn:microsoft.com/office/officeart/2005/8/layout/vList2"/>
    <dgm:cxn modelId="{4CD937DB-3E9E-4AED-85AE-BEBDF77C8CB0}" type="presOf" srcId="{2AE3235F-EC31-4914-9712-2140FA666267}" destId="{B348C122-7C62-4032-9688-7B177A4F3E7C}" srcOrd="0" destOrd="0" presId="urn:microsoft.com/office/officeart/2005/8/layout/vList2"/>
    <dgm:cxn modelId="{916FB4E0-875B-4037-86A7-055CEE8A4811}" type="presOf" srcId="{AB44B8FC-2729-46FF-B12F-58F6A3E00941}" destId="{F904E9A9-E219-4E05-972F-9AAA1811580E}" srcOrd="0" destOrd="0" presId="urn:microsoft.com/office/officeart/2005/8/layout/vList2"/>
    <dgm:cxn modelId="{81EA46E8-F292-4CB2-9793-DC3ACC51852A}" type="presOf" srcId="{A948B976-C4FE-4EB6-AA89-3546AF3A2FFC}" destId="{34A6E124-C592-4065-954E-B5C740500564}" srcOrd="0" destOrd="0" presId="urn:microsoft.com/office/officeart/2005/8/layout/vList2"/>
    <dgm:cxn modelId="{97BA87F1-0A65-4535-B04B-F8B13B5C92AE}" srcId="{F4AABBB4-DECA-4DD7-B28A-B1F850949F08}" destId="{D0079A57-4DB9-4A71-B93F-524AAF939399}" srcOrd="8" destOrd="0" parTransId="{D396DA19-4701-497E-A1DF-0C61EB045B69}" sibTransId="{912DDE87-9602-4FF2-A375-C190B3BC72D3}"/>
    <dgm:cxn modelId="{02700381-98F3-4B68-86F9-254019071274}" type="presParOf" srcId="{6CF8AF89-65D0-429B-AAA7-E320A9DAFD57}" destId="{34A6E124-C592-4065-954E-B5C740500564}" srcOrd="0" destOrd="0" presId="urn:microsoft.com/office/officeart/2005/8/layout/vList2"/>
    <dgm:cxn modelId="{6626C9CF-7383-4D22-ADAE-72B2E12660C4}" type="presParOf" srcId="{6CF8AF89-65D0-429B-AAA7-E320A9DAFD57}" destId="{D4D21FBD-D5FD-4CB3-AE1F-E10858B97765}" srcOrd="1" destOrd="0" presId="urn:microsoft.com/office/officeart/2005/8/layout/vList2"/>
    <dgm:cxn modelId="{8F42A3E5-9681-4540-8411-C34BD404658A}" type="presParOf" srcId="{6CF8AF89-65D0-429B-AAA7-E320A9DAFD57}" destId="{B3CCC84E-520D-4973-857C-995CA07C0549}" srcOrd="2" destOrd="0" presId="urn:microsoft.com/office/officeart/2005/8/layout/vList2"/>
    <dgm:cxn modelId="{1CE7CEFF-909B-4F90-987E-940317BDF08F}" type="presParOf" srcId="{6CF8AF89-65D0-429B-AAA7-E320A9DAFD57}" destId="{CB252EB6-8BE4-45C8-8EAB-62FEA8E1C859}" srcOrd="3" destOrd="0" presId="urn:microsoft.com/office/officeart/2005/8/layout/vList2"/>
    <dgm:cxn modelId="{64800147-B3B2-481E-A8EB-11DB7599489E}" type="presParOf" srcId="{6CF8AF89-65D0-429B-AAA7-E320A9DAFD57}" destId="{40CBAFF3-AF50-41EE-B9CF-22527C5AC34D}" srcOrd="4" destOrd="0" presId="urn:microsoft.com/office/officeart/2005/8/layout/vList2"/>
    <dgm:cxn modelId="{1D72A8E5-BC3D-4878-ADF0-6A510CC7667C}" type="presParOf" srcId="{6CF8AF89-65D0-429B-AAA7-E320A9DAFD57}" destId="{45E763CB-1D21-4890-8CE3-63BFBFA50F58}" srcOrd="5" destOrd="0" presId="urn:microsoft.com/office/officeart/2005/8/layout/vList2"/>
    <dgm:cxn modelId="{D1DCF071-C228-4066-8A7F-B92A34E7C874}" type="presParOf" srcId="{6CF8AF89-65D0-429B-AAA7-E320A9DAFD57}" destId="{EC028124-A169-4873-895E-3429291F6A6F}" srcOrd="6" destOrd="0" presId="urn:microsoft.com/office/officeart/2005/8/layout/vList2"/>
    <dgm:cxn modelId="{D506B416-545B-4998-8E90-9541CFD1136E}" type="presParOf" srcId="{6CF8AF89-65D0-429B-AAA7-E320A9DAFD57}" destId="{74ACD91D-9761-4CEB-BE8D-BD83842ACAA1}" srcOrd="7" destOrd="0" presId="urn:microsoft.com/office/officeart/2005/8/layout/vList2"/>
    <dgm:cxn modelId="{7967059B-365F-4675-A4E3-FC4580780F62}" type="presParOf" srcId="{6CF8AF89-65D0-429B-AAA7-E320A9DAFD57}" destId="{2A2F0DF5-D582-4542-ACF9-AE8DF13D6A79}" srcOrd="8" destOrd="0" presId="urn:microsoft.com/office/officeart/2005/8/layout/vList2"/>
    <dgm:cxn modelId="{DDC14195-1936-42A0-BAEB-FA22B9E8F5CF}" type="presParOf" srcId="{6CF8AF89-65D0-429B-AAA7-E320A9DAFD57}" destId="{3958B5E0-BB8A-4C9B-802F-7C86C614CC8E}" srcOrd="9" destOrd="0" presId="urn:microsoft.com/office/officeart/2005/8/layout/vList2"/>
    <dgm:cxn modelId="{787A61A0-8D95-4831-8C23-D791C80CA984}" type="presParOf" srcId="{6CF8AF89-65D0-429B-AAA7-E320A9DAFD57}" destId="{F904E9A9-E219-4E05-972F-9AAA1811580E}" srcOrd="10" destOrd="0" presId="urn:microsoft.com/office/officeart/2005/8/layout/vList2"/>
    <dgm:cxn modelId="{56403295-D0B0-4F9A-9941-5A17E1D394FF}" type="presParOf" srcId="{6CF8AF89-65D0-429B-AAA7-E320A9DAFD57}" destId="{BB4770D0-7C00-44D5-ADEB-E45C05A8DF2C}" srcOrd="11" destOrd="0" presId="urn:microsoft.com/office/officeart/2005/8/layout/vList2"/>
    <dgm:cxn modelId="{1D3122D4-F531-4D3E-A80A-68B1C0897752}" type="presParOf" srcId="{6CF8AF89-65D0-429B-AAA7-E320A9DAFD57}" destId="{B4C3A920-E0CC-4454-8317-F265880B775A}" srcOrd="12" destOrd="0" presId="urn:microsoft.com/office/officeart/2005/8/layout/vList2"/>
    <dgm:cxn modelId="{DFBA1308-B181-43D6-BBC1-D5FA7259F709}" type="presParOf" srcId="{6CF8AF89-65D0-429B-AAA7-E320A9DAFD57}" destId="{3AED3C2A-7B12-4CF1-B8AE-C06B9F43C010}" srcOrd="13" destOrd="0" presId="urn:microsoft.com/office/officeart/2005/8/layout/vList2"/>
    <dgm:cxn modelId="{FC493593-2C0E-4624-AC0D-E4A93572DBCC}" type="presParOf" srcId="{6CF8AF89-65D0-429B-AAA7-E320A9DAFD57}" destId="{B348C122-7C62-4032-9688-7B177A4F3E7C}" srcOrd="14" destOrd="0" presId="urn:microsoft.com/office/officeart/2005/8/layout/vList2"/>
    <dgm:cxn modelId="{2FF77E5F-2EF2-409C-A613-11D04CAF4F7F}" type="presParOf" srcId="{6CF8AF89-65D0-429B-AAA7-E320A9DAFD57}" destId="{C789EEB7-33AE-4156-8C20-88EB8A28DD06}" srcOrd="15" destOrd="0" presId="urn:microsoft.com/office/officeart/2005/8/layout/vList2"/>
    <dgm:cxn modelId="{1F7DF9E1-7B50-4F72-B643-F03EB9225DD0}" type="presParOf" srcId="{6CF8AF89-65D0-429B-AAA7-E320A9DAFD57}" destId="{D2FCCD4D-AC68-4F3A-8387-E847D33FF9E8}"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67C45B-B5A6-433E-A262-4F45CC3E5F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7AA9BEA-B4A5-4974-8BF8-B2192930E62D}">
      <dgm:prSet/>
      <dgm:spPr/>
      <dgm:t>
        <a:bodyPr/>
        <a:lstStyle/>
        <a:p>
          <a:pPr>
            <a:lnSpc>
              <a:spcPct val="100000"/>
            </a:lnSpc>
          </a:pPr>
          <a:r>
            <a:rPr lang="en-US"/>
            <a:t>Regulatory Compliance and Reporting:</a:t>
          </a:r>
        </a:p>
      </dgm:t>
    </dgm:pt>
    <dgm:pt modelId="{8BE7EE2E-3606-4F03-8325-44766D5A4553}" type="parTrans" cxnId="{93B384BF-E362-45AD-AD61-03D4541297DB}">
      <dgm:prSet/>
      <dgm:spPr/>
      <dgm:t>
        <a:bodyPr/>
        <a:lstStyle/>
        <a:p>
          <a:endParaRPr lang="en-US"/>
        </a:p>
      </dgm:t>
    </dgm:pt>
    <dgm:pt modelId="{D55BA42C-A8EC-4A46-AB0C-40A87BFB3651}" type="sibTrans" cxnId="{93B384BF-E362-45AD-AD61-03D4541297DB}">
      <dgm:prSet/>
      <dgm:spPr/>
      <dgm:t>
        <a:bodyPr/>
        <a:lstStyle/>
        <a:p>
          <a:endParaRPr lang="en-US"/>
        </a:p>
      </dgm:t>
    </dgm:pt>
    <dgm:pt modelId="{E89ACDEE-692E-413C-A54F-BCFC5BF003B2}">
      <dgm:prSet/>
      <dgm:spPr/>
      <dgm:t>
        <a:bodyPr/>
        <a:lstStyle/>
        <a:p>
          <a:pPr>
            <a:lnSpc>
              <a:spcPct val="100000"/>
            </a:lnSpc>
          </a:pPr>
          <a:r>
            <a:rPr lang="en-US"/>
            <a:t>Ensure that the DRP meets any regulatory requirements and industry-specific standards related to data protection and disaster recovery.</a:t>
          </a:r>
        </a:p>
      </dgm:t>
    </dgm:pt>
    <dgm:pt modelId="{0DAC25D0-B45A-4F55-A233-457DACF6A93F}" type="parTrans" cxnId="{21F8DCBE-BF65-44D2-AC21-32E52238B92C}">
      <dgm:prSet/>
      <dgm:spPr/>
      <dgm:t>
        <a:bodyPr/>
        <a:lstStyle/>
        <a:p>
          <a:endParaRPr lang="en-US"/>
        </a:p>
      </dgm:t>
    </dgm:pt>
    <dgm:pt modelId="{CD06AB6F-4A60-4A3E-ACFE-C6DD56C6AFBA}" type="sibTrans" cxnId="{21F8DCBE-BF65-44D2-AC21-32E52238B92C}">
      <dgm:prSet/>
      <dgm:spPr/>
      <dgm:t>
        <a:bodyPr/>
        <a:lstStyle/>
        <a:p>
          <a:endParaRPr lang="en-US"/>
        </a:p>
      </dgm:t>
    </dgm:pt>
    <dgm:pt modelId="{823103BC-C375-4DDB-B259-287043307FB4}">
      <dgm:prSet/>
      <dgm:spPr/>
      <dgm:t>
        <a:bodyPr/>
        <a:lstStyle/>
        <a:p>
          <a:pPr>
            <a:lnSpc>
              <a:spcPct val="100000"/>
            </a:lnSpc>
          </a:pPr>
          <a:r>
            <a:rPr lang="en-US"/>
            <a:t>Prepare reports and documentation for regulatory compliance and reporting purposes.</a:t>
          </a:r>
        </a:p>
      </dgm:t>
    </dgm:pt>
    <dgm:pt modelId="{FD369560-FD4A-49E7-9226-6427680E0C5C}" type="parTrans" cxnId="{87069D46-FA51-4BFA-96E5-753A9CB60A9F}">
      <dgm:prSet/>
      <dgm:spPr/>
      <dgm:t>
        <a:bodyPr/>
        <a:lstStyle/>
        <a:p>
          <a:endParaRPr lang="en-US"/>
        </a:p>
      </dgm:t>
    </dgm:pt>
    <dgm:pt modelId="{828BFECE-5BC1-48EB-9BC4-4249A0916FF6}" type="sibTrans" cxnId="{87069D46-FA51-4BFA-96E5-753A9CB60A9F}">
      <dgm:prSet/>
      <dgm:spPr/>
      <dgm:t>
        <a:bodyPr/>
        <a:lstStyle/>
        <a:p>
          <a:endParaRPr lang="en-US"/>
        </a:p>
      </dgm:t>
    </dgm:pt>
    <dgm:pt modelId="{3DCEA7D3-0D85-43A5-AA54-1197C541A7EF}">
      <dgm:prSet/>
      <dgm:spPr/>
      <dgm:t>
        <a:bodyPr/>
        <a:lstStyle/>
        <a:p>
          <a:pPr>
            <a:lnSpc>
              <a:spcPct val="100000"/>
            </a:lnSpc>
          </a:pPr>
          <a:r>
            <a:rPr lang="en-US"/>
            <a:t>Communication and Awareness:</a:t>
          </a:r>
        </a:p>
      </dgm:t>
    </dgm:pt>
    <dgm:pt modelId="{3C907883-6765-4376-8E77-C9D0D743526C}" type="parTrans" cxnId="{003B2905-2900-4006-A0A1-C69C92CED175}">
      <dgm:prSet/>
      <dgm:spPr/>
      <dgm:t>
        <a:bodyPr/>
        <a:lstStyle/>
        <a:p>
          <a:endParaRPr lang="en-US"/>
        </a:p>
      </dgm:t>
    </dgm:pt>
    <dgm:pt modelId="{3A482E88-55F1-4BDC-BE82-056A431D29A9}" type="sibTrans" cxnId="{003B2905-2900-4006-A0A1-C69C92CED175}">
      <dgm:prSet/>
      <dgm:spPr/>
      <dgm:t>
        <a:bodyPr/>
        <a:lstStyle/>
        <a:p>
          <a:endParaRPr lang="en-US"/>
        </a:p>
      </dgm:t>
    </dgm:pt>
    <dgm:pt modelId="{6FB04BFD-813C-4341-AB34-41EED4BF2F61}">
      <dgm:prSet/>
      <dgm:spPr/>
      <dgm:t>
        <a:bodyPr/>
        <a:lstStyle/>
        <a:p>
          <a:pPr>
            <a:lnSpc>
              <a:spcPct val="100000"/>
            </a:lnSpc>
          </a:pPr>
          <a:r>
            <a:rPr lang="en-US"/>
            <a:t>Maintain open lines of communication with all stakeholders, keeping them informed about the DRP and its status.</a:t>
          </a:r>
        </a:p>
      </dgm:t>
    </dgm:pt>
    <dgm:pt modelId="{ADA61A1C-A229-4209-AE34-20C8EC59E9D1}" type="parTrans" cxnId="{AFCF8C51-7551-4BF7-B824-DB21258D7CA9}">
      <dgm:prSet/>
      <dgm:spPr/>
      <dgm:t>
        <a:bodyPr/>
        <a:lstStyle/>
        <a:p>
          <a:endParaRPr lang="en-US"/>
        </a:p>
      </dgm:t>
    </dgm:pt>
    <dgm:pt modelId="{FBF91F39-9833-4E3A-AD91-517EAB5DF881}" type="sibTrans" cxnId="{AFCF8C51-7551-4BF7-B824-DB21258D7CA9}">
      <dgm:prSet/>
      <dgm:spPr/>
      <dgm:t>
        <a:bodyPr/>
        <a:lstStyle/>
        <a:p>
          <a:endParaRPr lang="en-US"/>
        </a:p>
      </dgm:t>
    </dgm:pt>
    <dgm:pt modelId="{71108268-43CB-4A8F-812B-78B600EDEE06}">
      <dgm:prSet/>
      <dgm:spPr/>
      <dgm:t>
        <a:bodyPr/>
        <a:lstStyle/>
        <a:p>
          <a:pPr>
            <a:lnSpc>
              <a:spcPct val="100000"/>
            </a:lnSpc>
          </a:pPr>
          <a:r>
            <a:rPr lang="en-US"/>
            <a:t>Foster a culture of disaster preparedness and awareness within the organization.</a:t>
          </a:r>
        </a:p>
      </dgm:t>
    </dgm:pt>
    <dgm:pt modelId="{FE3F6880-815B-4594-ADDD-1482C24FB722}" type="parTrans" cxnId="{209EBCD4-6B11-43E1-B0E5-4D4FC746E5FE}">
      <dgm:prSet/>
      <dgm:spPr/>
      <dgm:t>
        <a:bodyPr/>
        <a:lstStyle/>
        <a:p>
          <a:endParaRPr lang="en-US"/>
        </a:p>
      </dgm:t>
    </dgm:pt>
    <dgm:pt modelId="{28CFA6A3-83E8-445E-84CE-AC2506DF0173}" type="sibTrans" cxnId="{209EBCD4-6B11-43E1-B0E5-4D4FC746E5FE}">
      <dgm:prSet/>
      <dgm:spPr/>
      <dgm:t>
        <a:bodyPr/>
        <a:lstStyle/>
        <a:p>
          <a:endParaRPr lang="en-US"/>
        </a:p>
      </dgm:t>
    </dgm:pt>
    <dgm:pt modelId="{ADEDDE4F-B709-484E-837C-50BD23CAEE49}" type="pres">
      <dgm:prSet presAssocID="{B167C45B-B5A6-433E-A262-4F45CC3E5F56}" presName="root" presStyleCnt="0">
        <dgm:presLayoutVars>
          <dgm:dir/>
          <dgm:resizeHandles val="exact"/>
        </dgm:presLayoutVars>
      </dgm:prSet>
      <dgm:spPr/>
    </dgm:pt>
    <dgm:pt modelId="{6B238C3C-14FA-4A4F-AE1D-D7B1A6AEBA73}" type="pres">
      <dgm:prSet presAssocID="{07AA9BEA-B4A5-4974-8BF8-B2192930E62D}" presName="compNode" presStyleCnt="0"/>
      <dgm:spPr/>
    </dgm:pt>
    <dgm:pt modelId="{119D205E-D146-49F2-8713-6EC15A413B6C}" type="pres">
      <dgm:prSet presAssocID="{07AA9BEA-B4A5-4974-8BF8-B2192930E62D}" presName="bgRect" presStyleLbl="bgShp" presStyleIdx="0" presStyleCnt="6"/>
      <dgm:spPr/>
    </dgm:pt>
    <dgm:pt modelId="{7CC45432-5676-4054-A431-0E27BB0B4D4D}" type="pres">
      <dgm:prSet presAssocID="{07AA9BEA-B4A5-4974-8BF8-B2192930E6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F8EBE8B4-427D-457B-915A-383977D942C8}" type="pres">
      <dgm:prSet presAssocID="{07AA9BEA-B4A5-4974-8BF8-B2192930E62D}" presName="spaceRect" presStyleCnt="0"/>
      <dgm:spPr/>
    </dgm:pt>
    <dgm:pt modelId="{54297394-F455-46FF-AB28-45C90F061326}" type="pres">
      <dgm:prSet presAssocID="{07AA9BEA-B4A5-4974-8BF8-B2192930E62D}" presName="parTx" presStyleLbl="revTx" presStyleIdx="0" presStyleCnt="6">
        <dgm:presLayoutVars>
          <dgm:chMax val="0"/>
          <dgm:chPref val="0"/>
        </dgm:presLayoutVars>
      </dgm:prSet>
      <dgm:spPr/>
    </dgm:pt>
    <dgm:pt modelId="{C29C4698-FB81-4F5A-A7E7-0A8FF688AA01}" type="pres">
      <dgm:prSet presAssocID="{D55BA42C-A8EC-4A46-AB0C-40A87BFB3651}" presName="sibTrans" presStyleCnt="0"/>
      <dgm:spPr/>
    </dgm:pt>
    <dgm:pt modelId="{C4DEBD5C-D369-47A9-85CF-EEE4BD489FEA}" type="pres">
      <dgm:prSet presAssocID="{E89ACDEE-692E-413C-A54F-BCFC5BF003B2}" presName="compNode" presStyleCnt="0"/>
      <dgm:spPr/>
    </dgm:pt>
    <dgm:pt modelId="{23450EED-4546-4CBB-9B65-6EBFC24495CA}" type="pres">
      <dgm:prSet presAssocID="{E89ACDEE-692E-413C-A54F-BCFC5BF003B2}" presName="bgRect" presStyleLbl="bgShp" presStyleIdx="1" presStyleCnt="6"/>
      <dgm:spPr/>
    </dgm:pt>
    <dgm:pt modelId="{4070354D-E88A-42A3-902F-36087C7AD438}" type="pres">
      <dgm:prSet presAssocID="{E89ACDEE-692E-413C-A54F-BCFC5BF003B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04A732E6-261F-47A8-9A31-2EE73D67637C}" type="pres">
      <dgm:prSet presAssocID="{E89ACDEE-692E-413C-A54F-BCFC5BF003B2}" presName="spaceRect" presStyleCnt="0"/>
      <dgm:spPr/>
    </dgm:pt>
    <dgm:pt modelId="{B3F5357F-F72B-411E-9877-E4A506B8EA78}" type="pres">
      <dgm:prSet presAssocID="{E89ACDEE-692E-413C-A54F-BCFC5BF003B2}" presName="parTx" presStyleLbl="revTx" presStyleIdx="1" presStyleCnt="6">
        <dgm:presLayoutVars>
          <dgm:chMax val="0"/>
          <dgm:chPref val="0"/>
        </dgm:presLayoutVars>
      </dgm:prSet>
      <dgm:spPr/>
    </dgm:pt>
    <dgm:pt modelId="{19CA80EB-21EE-4E11-8271-FDAE73ECE097}" type="pres">
      <dgm:prSet presAssocID="{CD06AB6F-4A60-4A3E-ACFE-C6DD56C6AFBA}" presName="sibTrans" presStyleCnt="0"/>
      <dgm:spPr/>
    </dgm:pt>
    <dgm:pt modelId="{9DFDE0E0-56EC-4FA9-A83D-72105D4C6166}" type="pres">
      <dgm:prSet presAssocID="{823103BC-C375-4DDB-B259-287043307FB4}" presName="compNode" presStyleCnt="0"/>
      <dgm:spPr/>
    </dgm:pt>
    <dgm:pt modelId="{99E9A094-EEE2-4A86-AFE0-E81701B498EC}" type="pres">
      <dgm:prSet presAssocID="{823103BC-C375-4DDB-B259-287043307FB4}" presName="bgRect" presStyleLbl="bgShp" presStyleIdx="2" presStyleCnt="6"/>
      <dgm:spPr/>
    </dgm:pt>
    <dgm:pt modelId="{653F7D49-F020-4F00-A34E-95F78902F9C6}" type="pres">
      <dgm:prSet presAssocID="{823103BC-C375-4DDB-B259-287043307FB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7B2512F-9844-452B-9A5F-47467EE96250}" type="pres">
      <dgm:prSet presAssocID="{823103BC-C375-4DDB-B259-287043307FB4}" presName="spaceRect" presStyleCnt="0"/>
      <dgm:spPr/>
    </dgm:pt>
    <dgm:pt modelId="{007F1DA0-348C-45E5-BE78-096DF2D54C8E}" type="pres">
      <dgm:prSet presAssocID="{823103BC-C375-4DDB-B259-287043307FB4}" presName="parTx" presStyleLbl="revTx" presStyleIdx="2" presStyleCnt="6">
        <dgm:presLayoutVars>
          <dgm:chMax val="0"/>
          <dgm:chPref val="0"/>
        </dgm:presLayoutVars>
      </dgm:prSet>
      <dgm:spPr/>
    </dgm:pt>
    <dgm:pt modelId="{BF5BC2BA-8CF4-4873-963E-C090747176E1}" type="pres">
      <dgm:prSet presAssocID="{828BFECE-5BC1-48EB-9BC4-4249A0916FF6}" presName="sibTrans" presStyleCnt="0"/>
      <dgm:spPr/>
    </dgm:pt>
    <dgm:pt modelId="{F6691E9F-0898-4CAF-AB5D-1F7D5D87D772}" type="pres">
      <dgm:prSet presAssocID="{3DCEA7D3-0D85-43A5-AA54-1197C541A7EF}" presName="compNode" presStyleCnt="0"/>
      <dgm:spPr/>
    </dgm:pt>
    <dgm:pt modelId="{7C675A81-5BDD-4435-BEF1-E8142E9EC5B4}" type="pres">
      <dgm:prSet presAssocID="{3DCEA7D3-0D85-43A5-AA54-1197C541A7EF}" presName="bgRect" presStyleLbl="bgShp" presStyleIdx="3" presStyleCnt="6"/>
      <dgm:spPr/>
    </dgm:pt>
    <dgm:pt modelId="{BE939D3E-A1CE-446C-BB86-5CD6ED3C24F6}" type="pres">
      <dgm:prSet presAssocID="{3DCEA7D3-0D85-43A5-AA54-1197C541A7E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btitles"/>
        </a:ext>
      </dgm:extLst>
    </dgm:pt>
    <dgm:pt modelId="{60FF4AB7-E4C9-470A-A8EE-3E9F3209007A}" type="pres">
      <dgm:prSet presAssocID="{3DCEA7D3-0D85-43A5-AA54-1197C541A7EF}" presName="spaceRect" presStyleCnt="0"/>
      <dgm:spPr/>
    </dgm:pt>
    <dgm:pt modelId="{3195E0B2-C150-4C43-80D0-FBB040C34DEE}" type="pres">
      <dgm:prSet presAssocID="{3DCEA7D3-0D85-43A5-AA54-1197C541A7EF}" presName="parTx" presStyleLbl="revTx" presStyleIdx="3" presStyleCnt="6">
        <dgm:presLayoutVars>
          <dgm:chMax val="0"/>
          <dgm:chPref val="0"/>
        </dgm:presLayoutVars>
      </dgm:prSet>
      <dgm:spPr/>
    </dgm:pt>
    <dgm:pt modelId="{5CB1F1A5-C78E-4F52-9FE9-82002BE46BF2}" type="pres">
      <dgm:prSet presAssocID="{3A482E88-55F1-4BDC-BE82-056A431D29A9}" presName="sibTrans" presStyleCnt="0"/>
      <dgm:spPr/>
    </dgm:pt>
    <dgm:pt modelId="{ACBC3C73-FB19-4C91-BAF4-A5A88B679D46}" type="pres">
      <dgm:prSet presAssocID="{6FB04BFD-813C-4341-AB34-41EED4BF2F61}" presName="compNode" presStyleCnt="0"/>
      <dgm:spPr/>
    </dgm:pt>
    <dgm:pt modelId="{970B874C-D662-496A-AC64-3F912168BE07}" type="pres">
      <dgm:prSet presAssocID="{6FB04BFD-813C-4341-AB34-41EED4BF2F61}" presName="bgRect" presStyleLbl="bgShp" presStyleIdx="4" presStyleCnt="6"/>
      <dgm:spPr/>
    </dgm:pt>
    <dgm:pt modelId="{644929E6-FA7E-42D4-BF5A-9CDCFFC47E8A}" type="pres">
      <dgm:prSet presAssocID="{6FB04BFD-813C-4341-AB34-41EED4BF2F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ierarchy"/>
        </a:ext>
      </dgm:extLst>
    </dgm:pt>
    <dgm:pt modelId="{831CC713-98E3-4D97-811C-F2A98B5499F8}" type="pres">
      <dgm:prSet presAssocID="{6FB04BFD-813C-4341-AB34-41EED4BF2F61}" presName="spaceRect" presStyleCnt="0"/>
      <dgm:spPr/>
    </dgm:pt>
    <dgm:pt modelId="{65DE2B7C-1090-49F5-B00E-67F77E4F19E1}" type="pres">
      <dgm:prSet presAssocID="{6FB04BFD-813C-4341-AB34-41EED4BF2F61}" presName="parTx" presStyleLbl="revTx" presStyleIdx="4" presStyleCnt="6">
        <dgm:presLayoutVars>
          <dgm:chMax val="0"/>
          <dgm:chPref val="0"/>
        </dgm:presLayoutVars>
      </dgm:prSet>
      <dgm:spPr/>
    </dgm:pt>
    <dgm:pt modelId="{3718BD76-BD0C-4463-A06B-BDEC4D51AB0C}" type="pres">
      <dgm:prSet presAssocID="{FBF91F39-9833-4E3A-AD91-517EAB5DF881}" presName="sibTrans" presStyleCnt="0"/>
      <dgm:spPr/>
    </dgm:pt>
    <dgm:pt modelId="{94D02C9C-9530-41A1-8335-F4C55A8072F4}" type="pres">
      <dgm:prSet presAssocID="{71108268-43CB-4A8F-812B-78B600EDEE06}" presName="compNode" presStyleCnt="0"/>
      <dgm:spPr/>
    </dgm:pt>
    <dgm:pt modelId="{EAD28A99-5E21-4874-A37B-77193961F123}" type="pres">
      <dgm:prSet presAssocID="{71108268-43CB-4A8F-812B-78B600EDEE06}" presName="bgRect" presStyleLbl="bgShp" presStyleIdx="5" presStyleCnt="6"/>
      <dgm:spPr/>
    </dgm:pt>
    <dgm:pt modelId="{FB684DD3-5135-46C7-B7F7-85E12887125B}" type="pres">
      <dgm:prSet presAssocID="{71108268-43CB-4A8F-812B-78B600EDEE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irefighter"/>
        </a:ext>
      </dgm:extLst>
    </dgm:pt>
    <dgm:pt modelId="{94456A2B-2906-4995-A387-F74F8A96150D}" type="pres">
      <dgm:prSet presAssocID="{71108268-43CB-4A8F-812B-78B600EDEE06}" presName="spaceRect" presStyleCnt="0"/>
      <dgm:spPr/>
    </dgm:pt>
    <dgm:pt modelId="{F295ADEB-0D3A-45F4-B619-2DDE12CF352A}" type="pres">
      <dgm:prSet presAssocID="{71108268-43CB-4A8F-812B-78B600EDEE06}" presName="parTx" presStyleLbl="revTx" presStyleIdx="5" presStyleCnt="6">
        <dgm:presLayoutVars>
          <dgm:chMax val="0"/>
          <dgm:chPref val="0"/>
        </dgm:presLayoutVars>
      </dgm:prSet>
      <dgm:spPr/>
    </dgm:pt>
  </dgm:ptLst>
  <dgm:cxnLst>
    <dgm:cxn modelId="{003B2905-2900-4006-A0A1-C69C92CED175}" srcId="{B167C45B-B5A6-433E-A262-4F45CC3E5F56}" destId="{3DCEA7D3-0D85-43A5-AA54-1197C541A7EF}" srcOrd="3" destOrd="0" parTransId="{3C907883-6765-4376-8E77-C9D0D743526C}" sibTransId="{3A482E88-55F1-4BDC-BE82-056A431D29A9}"/>
    <dgm:cxn modelId="{F56B6905-C8EE-4DF7-B063-CE984541AA5A}" type="presOf" srcId="{3DCEA7D3-0D85-43A5-AA54-1197C541A7EF}" destId="{3195E0B2-C150-4C43-80D0-FBB040C34DEE}" srcOrd="0" destOrd="0" presId="urn:microsoft.com/office/officeart/2018/2/layout/IconVerticalSolidList"/>
    <dgm:cxn modelId="{127C7B19-5A96-4BA3-8FEF-B25892FC071A}" type="presOf" srcId="{6FB04BFD-813C-4341-AB34-41EED4BF2F61}" destId="{65DE2B7C-1090-49F5-B00E-67F77E4F19E1}" srcOrd="0" destOrd="0" presId="urn:microsoft.com/office/officeart/2018/2/layout/IconVerticalSolidList"/>
    <dgm:cxn modelId="{87069D46-FA51-4BFA-96E5-753A9CB60A9F}" srcId="{B167C45B-B5A6-433E-A262-4F45CC3E5F56}" destId="{823103BC-C375-4DDB-B259-287043307FB4}" srcOrd="2" destOrd="0" parTransId="{FD369560-FD4A-49E7-9226-6427680E0C5C}" sibTransId="{828BFECE-5BC1-48EB-9BC4-4249A0916FF6}"/>
    <dgm:cxn modelId="{AFCF8C51-7551-4BF7-B824-DB21258D7CA9}" srcId="{B167C45B-B5A6-433E-A262-4F45CC3E5F56}" destId="{6FB04BFD-813C-4341-AB34-41EED4BF2F61}" srcOrd="4" destOrd="0" parTransId="{ADA61A1C-A229-4209-AE34-20C8EC59E9D1}" sibTransId="{FBF91F39-9833-4E3A-AD91-517EAB5DF881}"/>
    <dgm:cxn modelId="{596EB859-54EB-4022-AF66-992B838D31A3}" type="presOf" srcId="{823103BC-C375-4DDB-B259-287043307FB4}" destId="{007F1DA0-348C-45E5-BE78-096DF2D54C8E}" srcOrd="0" destOrd="0" presId="urn:microsoft.com/office/officeart/2018/2/layout/IconVerticalSolidList"/>
    <dgm:cxn modelId="{39C13C88-A253-471E-9F80-49454FD95D8F}" type="presOf" srcId="{71108268-43CB-4A8F-812B-78B600EDEE06}" destId="{F295ADEB-0D3A-45F4-B619-2DDE12CF352A}" srcOrd="0" destOrd="0" presId="urn:microsoft.com/office/officeart/2018/2/layout/IconVerticalSolidList"/>
    <dgm:cxn modelId="{37B41DAD-B644-41F5-A79C-0C592774A888}" type="presOf" srcId="{07AA9BEA-B4A5-4974-8BF8-B2192930E62D}" destId="{54297394-F455-46FF-AB28-45C90F061326}" srcOrd="0" destOrd="0" presId="urn:microsoft.com/office/officeart/2018/2/layout/IconVerticalSolidList"/>
    <dgm:cxn modelId="{0B1675B0-51DA-41A2-84AB-D0DD63BBD77E}" type="presOf" srcId="{B167C45B-B5A6-433E-A262-4F45CC3E5F56}" destId="{ADEDDE4F-B709-484E-837C-50BD23CAEE49}" srcOrd="0" destOrd="0" presId="urn:microsoft.com/office/officeart/2018/2/layout/IconVerticalSolidList"/>
    <dgm:cxn modelId="{41EC99BD-77C5-43F0-8DE8-F7D6AABEF261}" type="presOf" srcId="{E89ACDEE-692E-413C-A54F-BCFC5BF003B2}" destId="{B3F5357F-F72B-411E-9877-E4A506B8EA78}" srcOrd="0" destOrd="0" presId="urn:microsoft.com/office/officeart/2018/2/layout/IconVerticalSolidList"/>
    <dgm:cxn modelId="{21F8DCBE-BF65-44D2-AC21-32E52238B92C}" srcId="{B167C45B-B5A6-433E-A262-4F45CC3E5F56}" destId="{E89ACDEE-692E-413C-A54F-BCFC5BF003B2}" srcOrd="1" destOrd="0" parTransId="{0DAC25D0-B45A-4F55-A233-457DACF6A93F}" sibTransId="{CD06AB6F-4A60-4A3E-ACFE-C6DD56C6AFBA}"/>
    <dgm:cxn modelId="{93B384BF-E362-45AD-AD61-03D4541297DB}" srcId="{B167C45B-B5A6-433E-A262-4F45CC3E5F56}" destId="{07AA9BEA-B4A5-4974-8BF8-B2192930E62D}" srcOrd="0" destOrd="0" parTransId="{8BE7EE2E-3606-4F03-8325-44766D5A4553}" sibTransId="{D55BA42C-A8EC-4A46-AB0C-40A87BFB3651}"/>
    <dgm:cxn modelId="{209EBCD4-6B11-43E1-B0E5-4D4FC746E5FE}" srcId="{B167C45B-B5A6-433E-A262-4F45CC3E5F56}" destId="{71108268-43CB-4A8F-812B-78B600EDEE06}" srcOrd="5" destOrd="0" parTransId="{FE3F6880-815B-4594-ADDD-1482C24FB722}" sibTransId="{28CFA6A3-83E8-445E-84CE-AC2506DF0173}"/>
    <dgm:cxn modelId="{1FE380F7-DE15-4763-B33A-60D4CE1B1FD3}" type="presParOf" srcId="{ADEDDE4F-B709-484E-837C-50BD23CAEE49}" destId="{6B238C3C-14FA-4A4F-AE1D-D7B1A6AEBA73}" srcOrd="0" destOrd="0" presId="urn:microsoft.com/office/officeart/2018/2/layout/IconVerticalSolidList"/>
    <dgm:cxn modelId="{309E1A79-4A48-4476-A7D5-D9D76D97E261}" type="presParOf" srcId="{6B238C3C-14FA-4A4F-AE1D-D7B1A6AEBA73}" destId="{119D205E-D146-49F2-8713-6EC15A413B6C}" srcOrd="0" destOrd="0" presId="urn:microsoft.com/office/officeart/2018/2/layout/IconVerticalSolidList"/>
    <dgm:cxn modelId="{F1512A09-2488-4E31-9E2A-7A6A8AD93A33}" type="presParOf" srcId="{6B238C3C-14FA-4A4F-AE1D-D7B1A6AEBA73}" destId="{7CC45432-5676-4054-A431-0E27BB0B4D4D}" srcOrd="1" destOrd="0" presId="urn:microsoft.com/office/officeart/2018/2/layout/IconVerticalSolidList"/>
    <dgm:cxn modelId="{04DF85C4-F4C4-496E-9F0F-42CF6F904D7B}" type="presParOf" srcId="{6B238C3C-14FA-4A4F-AE1D-D7B1A6AEBA73}" destId="{F8EBE8B4-427D-457B-915A-383977D942C8}" srcOrd="2" destOrd="0" presId="urn:microsoft.com/office/officeart/2018/2/layout/IconVerticalSolidList"/>
    <dgm:cxn modelId="{A2074645-A1C4-402C-85D0-EAD541ECF68A}" type="presParOf" srcId="{6B238C3C-14FA-4A4F-AE1D-D7B1A6AEBA73}" destId="{54297394-F455-46FF-AB28-45C90F061326}" srcOrd="3" destOrd="0" presId="urn:microsoft.com/office/officeart/2018/2/layout/IconVerticalSolidList"/>
    <dgm:cxn modelId="{82D4F784-5CA2-4412-AC53-F21979AC9DAD}" type="presParOf" srcId="{ADEDDE4F-B709-484E-837C-50BD23CAEE49}" destId="{C29C4698-FB81-4F5A-A7E7-0A8FF688AA01}" srcOrd="1" destOrd="0" presId="urn:microsoft.com/office/officeart/2018/2/layout/IconVerticalSolidList"/>
    <dgm:cxn modelId="{FDA17266-6CB9-45C4-9271-867E052073E6}" type="presParOf" srcId="{ADEDDE4F-B709-484E-837C-50BD23CAEE49}" destId="{C4DEBD5C-D369-47A9-85CF-EEE4BD489FEA}" srcOrd="2" destOrd="0" presId="urn:microsoft.com/office/officeart/2018/2/layout/IconVerticalSolidList"/>
    <dgm:cxn modelId="{CC093C2D-112D-444C-9D9D-73FB88563EE7}" type="presParOf" srcId="{C4DEBD5C-D369-47A9-85CF-EEE4BD489FEA}" destId="{23450EED-4546-4CBB-9B65-6EBFC24495CA}" srcOrd="0" destOrd="0" presId="urn:microsoft.com/office/officeart/2018/2/layout/IconVerticalSolidList"/>
    <dgm:cxn modelId="{A27989AE-BA75-402F-B9E5-8B31A3007105}" type="presParOf" srcId="{C4DEBD5C-D369-47A9-85CF-EEE4BD489FEA}" destId="{4070354D-E88A-42A3-902F-36087C7AD438}" srcOrd="1" destOrd="0" presId="urn:microsoft.com/office/officeart/2018/2/layout/IconVerticalSolidList"/>
    <dgm:cxn modelId="{AA0CD33D-473A-4E19-A9FD-06069A22E506}" type="presParOf" srcId="{C4DEBD5C-D369-47A9-85CF-EEE4BD489FEA}" destId="{04A732E6-261F-47A8-9A31-2EE73D67637C}" srcOrd="2" destOrd="0" presId="urn:microsoft.com/office/officeart/2018/2/layout/IconVerticalSolidList"/>
    <dgm:cxn modelId="{84C73BFD-BEF2-4199-B5F3-6C98207791C6}" type="presParOf" srcId="{C4DEBD5C-D369-47A9-85CF-EEE4BD489FEA}" destId="{B3F5357F-F72B-411E-9877-E4A506B8EA78}" srcOrd="3" destOrd="0" presId="urn:microsoft.com/office/officeart/2018/2/layout/IconVerticalSolidList"/>
    <dgm:cxn modelId="{BE394AD9-CA09-4BD0-9071-B8A489AA843F}" type="presParOf" srcId="{ADEDDE4F-B709-484E-837C-50BD23CAEE49}" destId="{19CA80EB-21EE-4E11-8271-FDAE73ECE097}" srcOrd="3" destOrd="0" presId="urn:microsoft.com/office/officeart/2018/2/layout/IconVerticalSolidList"/>
    <dgm:cxn modelId="{24334663-9F69-44FB-8ACB-BECD4FFC0A2F}" type="presParOf" srcId="{ADEDDE4F-B709-484E-837C-50BD23CAEE49}" destId="{9DFDE0E0-56EC-4FA9-A83D-72105D4C6166}" srcOrd="4" destOrd="0" presId="urn:microsoft.com/office/officeart/2018/2/layout/IconVerticalSolidList"/>
    <dgm:cxn modelId="{99128E1E-9802-44B9-A489-4B0144A5CF9E}" type="presParOf" srcId="{9DFDE0E0-56EC-4FA9-A83D-72105D4C6166}" destId="{99E9A094-EEE2-4A86-AFE0-E81701B498EC}" srcOrd="0" destOrd="0" presId="urn:microsoft.com/office/officeart/2018/2/layout/IconVerticalSolidList"/>
    <dgm:cxn modelId="{F567454E-CF87-47AD-9C01-719EB501D103}" type="presParOf" srcId="{9DFDE0E0-56EC-4FA9-A83D-72105D4C6166}" destId="{653F7D49-F020-4F00-A34E-95F78902F9C6}" srcOrd="1" destOrd="0" presId="urn:microsoft.com/office/officeart/2018/2/layout/IconVerticalSolidList"/>
    <dgm:cxn modelId="{5885862E-4D9C-4857-9942-EF1829E6FE01}" type="presParOf" srcId="{9DFDE0E0-56EC-4FA9-A83D-72105D4C6166}" destId="{17B2512F-9844-452B-9A5F-47467EE96250}" srcOrd="2" destOrd="0" presId="urn:microsoft.com/office/officeart/2018/2/layout/IconVerticalSolidList"/>
    <dgm:cxn modelId="{DB60C9D6-CE95-4082-87D6-F21D45192938}" type="presParOf" srcId="{9DFDE0E0-56EC-4FA9-A83D-72105D4C6166}" destId="{007F1DA0-348C-45E5-BE78-096DF2D54C8E}" srcOrd="3" destOrd="0" presId="urn:microsoft.com/office/officeart/2018/2/layout/IconVerticalSolidList"/>
    <dgm:cxn modelId="{2F30BCDE-F155-4799-B3F1-3C7B13585C5A}" type="presParOf" srcId="{ADEDDE4F-B709-484E-837C-50BD23CAEE49}" destId="{BF5BC2BA-8CF4-4873-963E-C090747176E1}" srcOrd="5" destOrd="0" presId="urn:microsoft.com/office/officeart/2018/2/layout/IconVerticalSolidList"/>
    <dgm:cxn modelId="{A834E1F3-C5A2-4C7D-A553-69FDAD748D6E}" type="presParOf" srcId="{ADEDDE4F-B709-484E-837C-50BD23CAEE49}" destId="{F6691E9F-0898-4CAF-AB5D-1F7D5D87D772}" srcOrd="6" destOrd="0" presId="urn:microsoft.com/office/officeart/2018/2/layout/IconVerticalSolidList"/>
    <dgm:cxn modelId="{8AE85266-6583-4782-9826-7D7955447D7B}" type="presParOf" srcId="{F6691E9F-0898-4CAF-AB5D-1F7D5D87D772}" destId="{7C675A81-5BDD-4435-BEF1-E8142E9EC5B4}" srcOrd="0" destOrd="0" presId="urn:microsoft.com/office/officeart/2018/2/layout/IconVerticalSolidList"/>
    <dgm:cxn modelId="{ACC7F69F-83CA-4D2D-A2F9-21AD5C100EC6}" type="presParOf" srcId="{F6691E9F-0898-4CAF-AB5D-1F7D5D87D772}" destId="{BE939D3E-A1CE-446C-BB86-5CD6ED3C24F6}" srcOrd="1" destOrd="0" presId="urn:microsoft.com/office/officeart/2018/2/layout/IconVerticalSolidList"/>
    <dgm:cxn modelId="{9D87A784-81D8-46AA-85E7-4BB445487E16}" type="presParOf" srcId="{F6691E9F-0898-4CAF-AB5D-1F7D5D87D772}" destId="{60FF4AB7-E4C9-470A-A8EE-3E9F3209007A}" srcOrd="2" destOrd="0" presId="urn:microsoft.com/office/officeart/2018/2/layout/IconVerticalSolidList"/>
    <dgm:cxn modelId="{E28FA9A5-E047-4003-B8C1-20787E271AF6}" type="presParOf" srcId="{F6691E9F-0898-4CAF-AB5D-1F7D5D87D772}" destId="{3195E0B2-C150-4C43-80D0-FBB040C34DEE}" srcOrd="3" destOrd="0" presId="urn:microsoft.com/office/officeart/2018/2/layout/IconVerticalSolidList"/>
    <dgm:cxn modelId="{F05BAC1D-6538-41B0-A654-EDC03E1D3F4B}" type="presParOf" srcId="{ADEDDE4F-B709-484E-837C-50BD23CAEE49}" destId="{5CB1F1A5-C78E-4F52-9FE9-82002BE46BF2}" srcOrd="7" destOrd="0" presId="urn:microsoft.com/office/officeart/2018/2/layout/IconVerticalSolidList"/>
    <dgm:cxn modelId="{D390441F-8155-41A0-8DE5-C0EB00DADDE7}" type="presParOf" srcId="{ADEDDE4F-B709-484E-837C-50BD23CAEE49}" destId="{ACBC3C73-FB19-4C91-BAF4-A5A88B679D46}" srcOrd="8" destOrd="0" presId="urn:microsoft.com/office/officeart/2018/2/layout/IconVerticalSolidList"/>
    <dgm:cxn modelId="{C26C8617-DBF7-4BC0-91B8-ED24DF747877}" type="presParOf" srcId="{ACBC3C73-FB19-4C91-BAF4-A5A88B679D46}" destId="{970B874C-D662-496A-AC64-3F912168BE07}" srcOrd="0" destOrd="0" presId="urn:microsoft.com/office/officeart/2018/2/layout/IconVerticalSolidList"/>
    <dgm:cxn modelId="{613AF4D2-5E96-47E5-86FB-5DF314401612}" type="presParOf" srcId="{ACBC3C73-FB19-4C91-BAF4-A5A88B679D46}" destId="{644929E6-FA7E-42D4-BF5A-9CDCFFC47E8A}" srcOrd="1" destOrd="0" presId="urn:microsoft.com/office/officeart/2018/2/layout/IconVerticalSolidList"/>
    <dgm:cxn modelId="{C919C6E6-ED53-4C35-9D40-430981986CC5}" type="presParOf" srcId="{ACBC3C73-FB19-4C91-BAF4-A5A88B679D46}" destId="{831CC713-98E3-4D97-811C-F2A98B5499F8}" srcOrd="2" destOrd="0" presId="urn:microsoft.com/office/officeart/2018/2/layout/IconVerticalSolidList"/>
    <dgm:cxn modelId="{E8F69543-DD03-4682-BF7D-4F503BC8E591}" type="presParOf" srcId="{ACBC3C73-FB19-4C91-BAF4-A5A88B679D46}" destId="{65DE2B7C-1090-49F5-B00E-67F77E4F19E1}" srcOrd="3" destOrd="0" presId="urn:microsoft.com/office/officeart/2018/2/layout/IconVerticalSolidList"/>
    <dgm:cxn modelId="{77AEC318-0F23-4C2B-B362-B8EE5C831E4F}" type="presParOf" srcId="{ADEDDE4F-B709-484E-837C-50BD23CAEE49}" destId="{3718BD76-BD0C-4463-A06B-BDEC4D51AB0C}" srcOrd="9" destOrd="0" presId="urn:microsoft.com/office/officeart/2018/2/layout/IconVerticalSolidList"/>
    <dgm:cxn modelId="{E186C121-429C-439B-BC42-CB042163E494}" type="presParOf" srcId="{ADEDDE4F-B709-484E-837C-50BD23CAEE49}" destId="{94D02C9C-9530-41A1-8335-F4C55A8072F4}" srcOrd="10" destOrd="0" presId="urn:microsoft.com/office/officeart/2018/2/layout/IconVerticalSolidList"/>
    <dgm:cxn modelId="{39FE9124-1670-49A1-9A28-F590043FE006}" type="presParOf" srcId="{94D02C9C-9530-41A1-8335-F4C55A8072F4}" destId="{EAD28A99-5E21-4874-A37B-77193961F123}" srcOrd="0" destOrd="0" presId="urn:microsoft.com/office/officeart/2018/2/layout/IconVerticalSolidList"/>
    <dgm:cxn modelId="{BC2FCF96-1BE2-42A2-B72C-896071721AF3}" type="presParOf" srcId="{94D02C9C-9530-41A1-8335-F4C55A8072F4}" destId="{FB684DD3-5135-46C7-B7F7-85E12887125B}" srcOrd="1" destOrd="0" presId="urn:microsoft.com/office/officeart/2018/2/layout/IconVerticalSolidList"/>
    <dgm:cxn modelId="{B02B8A34-BE06-47AE-B05C-7A3BAD18078D}" type="presParOf" srcId="{94D02C9C-9530-41A1-8335-F4C55A8072F4}" destId="{94456A2B-2906-4995-A387-F74F8A96150D}" srcOrd="2" destOrd="0" presId="urn:microsoft.com/office/officeart/2018/2/layout/IconVerticalSolidList"/>
    <dgm:cxn modelId="{AEC96BE1-7354-4F91-AF8B-87266D54AE23}" type="presParOf" srcId="{94D02C9C-9530-41A1-8335-F4C55A8072F4}" destId="{F295ADEB-0D3A-45F4-B619-2DDE12CF35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F0139-F2FE-4DEA-AB2A-389FED925C86}">
      <dsp:nvSpPr>
        <dsp:cNvPr id="0" name=""/>
        <dsp:cNvSpPr/>
      </dsp:nvSpPr>
      <dsp:spPr>
        <a:xfrm>
          <a:off x="313801" y="589605"/>
          <a:ext cx="965039" cy="96503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A13D8-041A-44A7-88A5-C6ECD11E0C3D}">
      <dsp:nvSpPr>
        <dsp:cNvPr id="0" name=""/>
        <dsp:cNvSpPr/>
      </dsp:nvSpPr>
      <dsp:spPr>
        <a:xfrm>
          <a:off x="519465" y="795269"/>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550B3-4196-4C8F-9001-E6DE95E1724F}">
      <dsp:nvSpPr>
        <dsp:cNvPr id="0" name=""/>
        <dsp:cNvSpPr/>
      </dsp:nvSpPr>
      <dsp:spPr>
        <a:xfrm>
          <a:off x="5305" y="1855230"/>
          <a:ext cx="1582031" cy="190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latin typeface="Times New Roman" panose="02020603050405020304" pitchFamily="18" charset="0"/>
              <a:cs typeface="Times New Roman" panose="02020603050405020304" pitchFamily="18" charset="0"/>
            </a:rPr>
            <a:t>Improved Service Quality</a:t>
          </a:r>
          <a:br>
            <a:rPr lang="en-US" sz="1100" b="1" kern="1200">
              <a:latin typeface="Times New Roman" panose="02020603050405020304" pitchFamily="18" charset="0"/>
              <a:cs typeface="Times New Roman" panose="02020603050405020304" pitchFamily="18" charset="0"/>
            </a:rPr>
          </a:br>
          <a:r>
            <a:rPr lang="en-US" sz="1100" b="1" kern="1200">
              <a:latin typeface="Times New Roman" panose="02020603050405020304" pitchFamily="18" charset="0"/>
              <a:cs typeface="Times New Roman" panose="02020603050405020304" pitchFamily="18" charset="0"/>
            </a:rPr>
            <a:t>Alignment with Business Goals</a:t>
          </a:r>
          <a:endParaRPr lang="en-US" sz="1100" kern="1200">
            <a:latin typeface="Times New Roman" panose="02020603050405020304" pitchFamily="18" charset="0"/>
            <a:cs typeface="Times New Roman" panose="02020603050405020304" pitchFamily="18" charset="0"/>
          </a:endParaRPr>
        </a:p>
      </dsp:txBody>
      <dsp:txXfrm>
        <a:off x="5305" y="1855230"/>
        <a:ext cx="1582031" cy="1907707"/>
      </dsp:txXfrm>
    </dsp:sp>
    <dsp:sp modelId="{9AFB961C-FDCA-469A-9DFE-6543D34B33A6}">
      <dsp:nvSpPr>
        <dsp:cNvPr id="0" name=""/>
        <dsp:cNvSpPr/>
      </dsp:nvSpPr>
      <dsp:spPr>
        <a:xfrm>
          <a:off x="2172687" y="589605"/>
          <a:ext cx="965039" cy="96503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B4CC1-76AE-4BAE-881C-BC6E710ED23A}">
      <dsp:nvSpPr>
        <dsp:cNvPr id="0" name=""/>
        <dsp:cNvSpPr/>
      </dsp:nvSpPr>
      <dsp:spPr>
        <a:xfrm>
          <a:off x="2378351" y="795269"/>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214B1-C292-4383-9611-DD565989AC08}">
      <dsp:nvSpPr>
        <dsp:cNvPr id="0" name=""/>
        <dsp:cNvSpPr/>
      </dsp:nvSpPr>
      <dsp:spPr>
        <a:xfrm>
          <a:off x="1864191" y="1855230"/>
          <a:ext cx="1582031" cy="190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latin typeface="Times New Roman" panose="02020603050405020304" pitchFamily="18" charset="0"/>
              <a:cs typeface="Times New Roman" panose="02020603050405020304" pitchFamily="18" charset="0"/>
            </a:rPr>
            <a:t>Efficient Resource Utilization</a:t>
          </a:r>
          <a:endParaRPr lang="en-US" sz="1100" kern="1200">
            <a:latin typeface="Times New Roman" panose="02020603050405020304" pitchFamily="18" charset="0"/>
            <a:cs typeface="Times New Roman" panose="02020603050405020304" pitchFamily="18" charset="0"/>
          </a:endParaRPr>
        </a:p>
      </dsp:txBody>
      <dsp:txXfrm>
        <a:off x="1864191" y="1855230"/>
        <a:ext cx="1582031" cy="1907707"/>
      </dsp:txXfrm>
    </dsp:sp>
    <dsp:sp modelId="{490E4D7B-4777-44F3-8D42-63306B1A2C00}">
      <dsp:nvSpPr>
        <dsp:cNvPr id="0" name=""/>
        <dsp:cNvSpPr/>
      </dsp:nvSpPr>
      <dsp:spPr>
        <a:xfrm>
          <a:off x="4031574" y="589605"/>
          <a:ext cx="965039" cy="96503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8FD68-E430-4B9D-8C5C-1C2AFB553222}">
      <dsp:nvSpPr>
        <dsp:cNvPr id="0" name=""/>
        <dsp:cNvSpPr/>
      </dsp:nvSpPr>
      <dsp:spPr>
        <a:xfrm>
          <a:off x="4237238" y="795269"/>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5A1ABB-1084-43DD-917F-3D474721969A}">
      <dsp:nvSpPr>
        <dsp:cNvPr id="0" name=""/>
        <dsp:cNvSpPr/>
      </dsp:nvSpPr>
      <dsp:spPr>
        <a:xfrm>
          <a:off x="3723078" y="1855230"/>
          <a:ext cx="1582031" cy="190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latin typeface="Times New Roman" panose="02020603050405020304" pitchFamily="18" charset="0"/>
              <a:cs typeface="Times New Roman" panose="02020603050405020304" pitchFamily="18" charset="0"/>
            </a:rPr>
            <a:t>Enhanced Customer Satisfaction</a:t>
          </a:r>
          <a:endParaRPr lang="en-US" sz="1100" kern="1200">
            <a:latin typeface="Times New Roman" panose="02020603050405020304" pitchFamily="18" charset="0"/>
            <a:cs typeface="Times New Roman" panose="02020603050405020304" pitchFamily="18" charset="0"/>
          </a:endParaRPr>
        </a:p>
      </dsp:txBody>
      <dsp:txXfrm>
        <a:off x="3723078" y="1855230"/>
        <a:ext cx="1582031" cy="1907707"/>
      </dsp:txXfrm>
    </dsp:sp>
    <dsp:sp modelId="{7BD5D34A-2ECC-4994-9AA5-FB652C0A68FA}">
      <dsp:nvSpPr>
        <dsp:cNvPr id="0" name=""/>
        <dsp:cNvSpPr/>
      </dsp:nvSpPr>
      <dsp:spPr>
        <a:xfrm>
          <a:off x="5890461" y="589605"/>
          <a:ext cx="965039" cy="96503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08591-D765-46E9-A62F-64CE1317FE7D}">
      <dsp:nvSpPr>
        <dsp:cNvPr id="0" name=""/>
        <dsp:cNvSpPr/>
      </dsp:nvSpPr>
      <dsp:spPr>
        <a:xfrm>
          <a:off x="6096125" y="795269"/>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F7056-4FBD-472E-8453-4A883B81973F}">
      <dsp:nvSpPr>
        <dsp:cNvPr id="0" name=""/>
        <dsp:cNvSpPr/>
      </dsp:nvSpPr>
      <dsp:spPr>
        <a:xfrm>
          <a:off x="5581965" y="1855230"/>
          <a:ext cx="1582031" cy="190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latin typeface="Times New Roman" panose="02020603050405020304" pitchFamily="18" charset="0"/>
              <a:cs typeface="Times New Roman" panose="02020603050405020304" pitchFamily="18" charset="0"/>
            </a:rPr>
            <a:t>Effective Change Management</a:t>
          </a:r>
          <a:endParaRPr lang="en-US" sz="1100" kern="1200">
            <a:latin typeface="Times New Roman" panose="02020603050405020304" pitchFamily="18" charset="0"/>
            <a:cs typeface="Times New Roman" panose="02020603050405020304" pitchFamily="18" charset="0"/>
          </a:endParaRPr>
        </a:p>
      </dsp:txBody>
      <dsp:txXfrm>
        <a:off x="5581965" y="1855230"/>
        <a:ext cx="1582031" cy="1907707"/>
      </dsp:txXfrm>
    </dsp:sp>
    <dsp:sp modelId="{898E027B-5E5D-4C1F-B8EC-8C6FC2F4AE71}">
      <dsp:nvSpPr>
        <dsp:cNvPr id="0" name=""/>
        <dsp:cNvSpPr/>
      </dsp:nvSpPr>
      <dsp:spPr>
        <a:xfrm>
          <a:off x="7749348" y="589605"/>
          <a:ext cx="965039" cy="96503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FEFFC-2892-437B-B6DF-DDA3B0F1DBE8}">
      <dsp:nvSpPr>
        <dsp:cNvPr id="0" name=""/>
        <dsp:cNvSpPr/>
      </dsp:nvSpPr>
      <dsp:spPr>
        <a:xfrm>
          <a:off x="7955012" y="795269"/>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502EE-D39C-4E24-8FBB-1B9FD05739F7}">
      <dsp:nvSpPr>
        <dsp:cNvPr id="0" name=""/>
        <dsp:cNvSpPr/>
      </dsp:nvSpPr>
      <dsp:spPr>
        <a:xfrm>
          <a:off x="7440851" y="1855230"/>
          <a:ext cx="1582031" cy="190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latin typeface="Times New Roman" panose="02020603050405020304" pitchFamily="18" charset="0"/>
              <a:cs typeface="Times New Roman" panose="02020603050405020304" pitchFamily="18" charset="0"/>
            </a:rPr>
            <a:t>Better Problem Resolution</a:t>
          </a:r>
          <a:endParaRPr lang="en-US" sz="1100" kern="1200">
            <a:latin typeface="Times New Roman" panose="02020603050405020304" pitchFamily="18" charset="0"/>
            <a:cs typeface="Times New Roman" panose="02020603050405020304" pitchFamily="18" charset="0"/>
          </a:endParaRPr>
        </a:p>
      </dsp:txBody>
      <dsp:txXfrm>
        <a:off x="7440851" y="1855230"/>
        <a:ext cx="1582031" cy="1907707"/>
      </dsp:txXfrm>
    </dsp:sp>
    <dsp:sp modelId="{605687E0-3FB3-4DEF-BA54-9F03BD8C9350}">
      <dsp:nvSpPr>
        <dsp:cNvPr id="0" name=""/>
        <dsp:cNvSpPr/>
      </dsp:nvSpPr>
      <dsp:spPr>
        <a:xfrm>
          <a:off x="9608234" y="589605"/>
          <a:ext cx="965039" cy="965039"/>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E97E9-49DF-4486-81E1-CB83BB5B51E0}">
      <dsp:nvSpPr>
        <dsp:cNvPr id="0" name=""/>
        <dsp:cNvSpPr/>
      </dsp:nvSpPr>
      <dsp:spPr>
        <a:xfrm>
          <a:off x="9813898" y="795269"/>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D08090-C2CA-4186-8DD5-4C6361E00CD7}">
      <dsp:nvSpPr>
        <dsp:cNvPr id="0" name=""/>
        <dsp:cNvSpPr/>
      </dsp:nvSpPr>
      <dsp:spPr>
        <a:xfrm>
          <a:off x="9299738" y="1855230"/>
          <a:ext cx="1582031" cy="190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50000"/>
            </a:lnSpc>
            <a:spcBef>
              <a:spcPct val="0"/>
            </a:spcBef>
            <a:spcAft>
              <a:spcPct val="35000"/>
            </a:spcAft>
            <a:buNone/>
            <a:defRPr cap="all"/>
          </a:pPr>
          <a:r>
            <a:rPr lang="en-US" sz="1100" b="1" kern="1200" dirty="0">
              <a:latin typeface="Times New Roman" panose="02020603050405020304" pitchFamily="18" charset="0"/>
              <a:cs typeface="Times New Roman" panose="02020603050405020304" pitchFamily="18" charset="0"/>
            </a:rPr>
            <a:t>Clearer Roles and Responsibilities</a:t>
          </a:r>
          <a:br>
            <a:rPr lang="en-US" sz="1100" b="1" kern="1200" dirty="0">
              <a:latin typeface="Times New Roman" panose="02020603050405020304" pitchFamily="18" charset="0"/>
              <a:cs typeface="Times New Roman" panose="02020603050405020304" pitchFamily="18" charset="0"/>
            </a:rPr>
          </a:br>
          <a:r>
            <a:rPr lang="en-US" sz="1100" b="1" kern="1200" dirty="0">
              <a:latin typeface="Times New Roman" panose="02020603050405020304" pitchFamily="18" charset="0"/>
              <a:cs typeface="Times New Roman" panose="02020603050405020304" pitchFamily="18" charset="0"/>
            </a:rPr>
            <a:t>Cost Control /</a:t>
          </a:r>
          <a:br>
            <a:rPr lang="en-US" sz="1100" b="1" kern="1200" dirty="0">
              <a:latin typeface="Times New Roman" panose="02020603050405020304" pitchFamily="18" charset="0"/>
              <a:cs typeface="Times New Roman" panose="02020603050405020304" pitchFamily="18" charset="0"/>
            </a:rPr>
          </a:br>
          <a:r>
            <a:rPr lang="en-US" sz="1100" b="1" kern="1200" dirty="0">
              <a:latin typeface="Times New Roman" panose="02020603050405020304" pitchFamily="18" charset="0"/>
              <a:cs typeface="Times New Roman" panose="02020603050405020304" pitchFamily="18" charset="0"/>
            </a:rPr>
            <a:t>Risk Management</a:t>
          </a:r>
          <a:br>
            <a:rPr lang="en-US" sz="1100" b="1" kern="1200" dirty="0">
              <a:latin typeface="Times New Roman" panose="02020603050405020304" pitchFamily="18" charset="0"/>
              <a:cs typeface="Times New Roman" panose="02020603050405020304" pitchFamily="18" charset="0"/>
            </a:rPr>
          </a:br>
          <a:r>
            <a:rPr lang="en-US" sz="1100" b="1" kern="1200" dirty="0">
              <a:latin typeface="Times New Roman" panose="02020603050405020304" pitchFamily="18" charset="0"/>
              <a:cs typeface="Times New Roman" panose="02020603050405020304" pitchFamily="18" charset="0"/>
            </a:rPr>
            <a:t>Compliance and Governance /</a:t>
          </a:r>
          <a:br>
            <a:rPr lang="en-US" sz="1100" b="1" kern="1200" dirty="0">
              <a:latin typeface="Times New Roman" panose="02020603050405020304" pitchFamily="18" charset="0"/>
              <a:cs typeface="Times New Roman" panose="02020603050405020304" pitchFamily="18" charset="0"/>
            </a:rPr>
          </a:br>
          <a:r>
            <a:rPr lang="en-US" sz="1100" b="1" kern="1200" dirty="0">
              <a:latin typeface="Times New Roman" panose="02020603050405020304" pitchFamily="18" charset="0"/>
              <a:cs typeface="Times New Roman" panose="02020603050405020304" pitchFamily="18" charset="0"/>
            </a:rPr>
            <a:t>Continuous Improvement /</a:t>
          </a:r>
          <a:br>
            <a:rPr lang="en-US" sz="1100" b="1" kern="1200" dirty="0">
              <a:latin typeface="Times New Roman" panose="02020603050405020304" pitchFamily="18" charset="0"/>
              <a:cs typeface="Times New Roman" panose="02020603050405020304" pitchFamily="18" charset="0"/>
            </a:rPr>
          </a:br>
          <a:r>
            <a:rPr lang="en-US" sz="1100" b="1" kern="1200" dirty="0">
              <a:latin typeface="Times New Roman" panose="02020603050405020304" pitchFamily="18" charset="0"/>
              <a:cs typeface="Times New Roman" panose="02020603050405020304" pitchFamily="18" charset="0"/>
            </a:rPr>
            <a:t>IT Staff Development</a:t>
          </a:r>
          <a:endParaRPr lang="en-US" sz="1100" kern="1200" dirty="0">
            <a:latin typeface="Times New Roman" panose="02020603050405020304" pitchFamily="18" charset="0"/>
            <a:cs typeface="Times New Roman" panose="02020603050405020304" pitchFamily="18" charset="0"/>
          </a:endParaRPr>
        </a:p>
      </dsp:txBody>
      <dsp:txXfrm>
        <a:off x="9299738" y="1855230"/>
        <a:ext cx="1582031" cy="1907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22E09-F363-42B5-9655-AF0104891A41}">
      <dsp:nvSpPr>
        <dsp:cNvPr id="0" name=""/>
        <dsp:cNvSpPr/>
      </dsp:nvSpPr>
      <dsp:spPr>
        <a:xfrm>
          <a:off x="1110648" y="449625"/>
          <a:ext cx="887435"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80CF74-F12D-4787-9AFD-BE910187261D}">
      <dsp:nvSpPr>
        <dsp:cNvPr id="0" name=""/>
        <dsp:cNvSpPr/>
      </dsp:nvSpPr>
      <dsp:spPr>
        <a:xfrm>
          <a:off x="2051330" y="375116"/>
          <a:ext cx="102055" cy="191686"/>
        </a:xfrm>
        <a:prstGeom prst="chevron">
          <a:avLst>
            <a:gd name="adj" fmla="val 90000"/>
          </a:avLst>
        </a:prstGeom>
        <a:solidFill>
          <a:schemeClr val="accent5">
            <a:tint val="40000"/>
            <a:alpha val="90000"/>
            <a:hueOff val="-481412"/>
            <a:satOff val="-1631"/>
            <a:lumOff val="-209"/>
            <a:alphaOff val="0"/>
          </a:schemeClr>
        </a:solidFill>
        <a:ln w="12700" cap="flat" cmpd="sng" algn="ctr">
          <a:solidFill>
            <a:schemeClr val="accent5">
              <a:tint val="40000"/>
              <a:alpha val="90000"/>
              <a:hueOff val="-481412"/>
              <a:satOff val="-1631"/>
              <a:lumOff val="-2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173ADF-3F21-4575-B561-74675F666FAF}">
      <dsp:nvSpPr>
        <dsp:cNvPr id="0" name=""/>
        <dsp:cNvSpPr/>
      </dsp:nvSpPr>
      <dsp:spPr>
        <a:xfrm>
          <a:off x="550058" y="0"/>
          <a:ext cx="899322" cy="89932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4899" tIns="34899" rIns="34899" bIns="34899"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81761" y="131703"/>
        <a:ext cx="635916" cy="635916"/>
      </dsp:txXfrm>
    </dsp:sp>
    <dsp:sp modelId="{850E0CB7-1010-49C2-9545-BFD05A7E04EE}">
      <dsp:nvSpPr>
        <dsp:cNvPr id="0" name=""/>
        <dsp:cNvSpPr/>
      </dsp:nvSpPr>
      <dsp:spPr>
        <a:xfrm>
          <a:off x="1354" y="1064922"/>
          <a:ext cx="1996729" cy="3631550"/>
        </a:xfrm>
        <a:prstGeom prst="upArrowCallout">
          <a:avLst>
            <a:gd name="adj1" fmla="val 50000"/>
            <a:gd name="adj2" fmla="val 20000"/>
            <a:gd name="adj3" fmla="val 20000"/>
            <a:gd name="adj4" fmla="val 100000"/>
          </a:avLst>
        </a:prstGeom>
        <a:solidFill>
          <a:schemeClr val="accent5">
            <a:tint val="40000"/>
            <a:alpha val="90000"/>
            <a:hueOff val="-962823"/>
            <a:satOff val="-3262"/>
            <a:lumOff val="-418"/>
            <a:alphaOff val="0"/>
          </a:schemeClr>
        </a:solidFill>
        <a:ln w="12700" cap="flat" cmpd="sng" algn="ctr">
          <a:solidFill>
            <a:schemeClr val="accent5">
              <a:tint val="40000"/>
              <a:alpha val="90000"/>
              <a:hueOff val="-962823"/>
              <a:satOff val="-3262"/>
              <a:lumOff val="-4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504" tIns="165100" rIns="157504" bIns="165100" numCol="1" spcCol="1270" anchor="t" anchorCtr="0">
          <a:noAutofit/>
        </a:bodyPr>
        <a:lstStyle/>
        <a:p>
          <a:pPr marL="0" lvl="0" indent="0" algn="l" defTabSz="488950">
            <a:lnSpc>
              <a:spcPct val="100000"/>
            </a:lnSpc>
            <a:spcBef>
              <a:spcPct val="0"/>
            </a:spcBef>
            <a:spcAft>
              <a:spcPct val="35000"/>
            </a:spcAft>
            <a:buNone/>
          </a:pPr>
          <a:r>
            <a:rPr lang="en-US" sz="1100" kern="1200" dirty="0"/>
            <a:t>Service Strategy: This publication focuses on the </a:t>
          </a:r>
          <a:r>
            <a:rPr lang="en-US" sz="1100" kern="1200" dirty="0">
              <a:latin typeface="Times New Roman" panose="02020603050405020304" pitchFamily="18" charset="0"/>
              <a:cs typeface="Times New Roman" panose="02020603050405020304" pitchFamily="18" charset="0"/>
            </a:rPr>
            <a:t>high-level</a:t>
          </a:r>
          <a:r>
            <a:rPr lang="en-US" sz="1100" kern="1200" dirty="0"/>
            <a:t> strategy and planning aspects of IT service management. It helps organizations align their IT services with their overall business goals and objectives. Key topics covered in this book include service portfolio management, demand management, financial management for IT services, and strategies for achieving business outcomes through IT.</a:t>
          </a:r>
        </a:p>
        <a:p>
          <a:pPr marL="0" lvl="0" indent="0" algn="l" defTabSz="488950">
            <a:lnSpc>
              <a:spcPct val="90000"/>
            </a:lnSpc>
            <a:spcBef>
              <a:spcPct val="0"/>
            </a:spcBef>
            <a:spcAft>
              <a:spcPct val="35000"/>
            </a:spcAft>
            <a:buNone/>
          </a:pPr>
          <a:endParaRPr lang="en-US" sz="1100" kern="1200" dirty="0"/>
        </a:p>
      </dsp:txBody>
      <dsp:txXfrm>
        <a:off x="1354" y="1464268"/>
        <a:ext cx="1996729" cy="3232204"/>
      </dsp:txXfrm>
    </dsp:sp>
    <dsp:sp modelId="{F6CAAEDB-30C6-484F-A8F6-0CC9A8D960A7}">
      <dsp:nvSpPr>
        <dsp:cNvPr id="0" name=""/>
        <dsp:cNvSpPr/>
      </dsp:nvSpPr>
      <dsp:spPr>
        <a:xfrm>
          <a:off x="2219943" y="449625"/>
          <a:ext cx="1996729" cy="72"/>
        </a:xfrm>
        <a:prstGeom prst="rect">
          <a:avLst/>
        </a:prstGeom>
        <a:solidFill>
          <a:schemeClr val="accent5">
            <a:tint val="40000"/>
            <a:alpha val="90000"/>
            <a:hueOff val="-1444235"/>
            <a:satOff val="-4893"/>
            <a:lumOff val="-627"/>
            <a:alphaOff val="0"/>
          </a:schemeClr>
        </a:solidFill>
        <a:ln w="12700" cap="flat" cmpd="sng" algn="ctr">
          <a:solidFill>
            <a:schemeClr val="accent5">
              <a:tint val="40000"/>
              <a:alpha val="90000"/>
              <a:hueOff val="-1444235"/>
              <a:satOff val="-4893"/>
              <a:lumOff val="-62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B6939F-9356-46C8-B514-CA4A85CE9D0F}">
      <dsp:nvSpPr>
        <dsp:cNvPr id="0" name=""/>
        <dsp:cNvSpPr/>
      </dsp:nvSpPr>
      <dsp:spPr>
        <a:xfrm>
          <a:off x="4269919" y="375116"/>
          <a:ext cx="102055" cy="191686"/>
        </a:xfrm>
        <a:prstGeom prst="chevron">
          <a:avLst>
            <a:gd name="adj" fmla="val 90000"/>
          </a:avLst>
        </a:prstGeom>
        <a:solidFill>
          <a:schemeClr val="accent5">
            <a:tint val="40000"/>
            <a:alpha val="90000"/>
            <a:hueOff val="-1925647"/>
            <a:satOff val="-6523"/>
            <a:lumOff val="-837"/>
            <a:alphaOff val="0"/>
          </a:schemeClr>
        </a:solidFill>
        <a:ln w="12700" cap="flat" cmpd="sng" algn="ctr">
          <a:solidFill>
            <a:schemeClr val="accent5">
              <a:tint val="40000"/>
              <a:alpha val="90000"/>
              <a:hueOff val="-1925647"/>
              <a:satOff val="-6523"/>
              <a:lumOff val="-8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BB55A9-5891-445E-BBD6-4D60339706B5}">
      <dsp:nvSpPr>
        <dsp:cNvPr id="0" name=""/>
        <dsp:cNvSpPr/>
      </dsp:nvSpPr>
      <dsp:spPr>
        <a:xfrm>
          <a:off x="2768646" y="0"/>
          <a:ext cx="899322" cy="899322"/>
        </a:xfrm>
        <a:prstGeom prst="ellips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4899" tIns="34899" rIns="34899" bIns="34899"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900349" y="131703"/>
        <a:ext cx="635916" cy="635916"/>
      </dsp:txXfrm>
    </dsp:sp>
    <dsp:sp modelId="{5ECF47BB-3FD1-4A4D-8DB6-C6B41C5C4EDF}">
      <dsp:nvSpPr>
        <dsp:cNvPr id="0" name=""/>
        <dsp:cNvSpPr/>
      </dsp:nvSpPr>
      <dsp:spPr>
        <a:xfrm>
          <a:off x="2219943" y="1064922"/>
          <a:ext cx="1996729" cy="3631550"/>
        </a:xfrm>
        <a:prstGeom prst="upArrowCallout">
          <a:avLst>
            <a:gd name="adj1" fmla="val 50000"/>
            <a:gd name="adj2" fmla="val 20000"/>
            <a:gd name="adj3" fmla="val 20000"/>
            <a:gd name="adj4" fmla="val 100000"/>
          </a:avLst>
        </a:prstGeom>
        <a:solidFill>
          <a:schemeClr val="accent5">
            <a:tint val="40000"/>
            <a:alpha val="90000"/>
            <a:hueOff val="-2407058"/>
            <a:satOff val="-8154"/>
            <a:lumOff val="-1046"/>
            <a:alphaOff val="0"/>
          </a:schemeClr>
        </a:solidFill>
        <a:ln w="12700" cap="flat" cmpd="sng" algn="ctr">
          <a:solidFill>
            <a:schemeClr val="accent5">
              <a:tint val="40000"/>
              <a:alpha val="90000"/>
              <a:hueOff val="-2407058"/>
              <a:satOff val="-8154"/>
              <a:lumOff val="-10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504" tIns="165100" rIns="157504" bIns="165100" numCol="1" spcCol="1270" anchor="t" anchorCtr="0">
          <a:noAutofit/>
        </a:bodyPr>
        <a:lstStyle/>
        <a:p>
          <a:pPr marL="0" lvl="0" indent="0" algn="l" defTabSz="488950">
            <a:lnSpc>
              <a:spcPct val="90000"/>
            </a:lnSpc>
            <a:spcBef>
              <a:spcPct val="0"/>
            </a:spcBef>
            <a:spcAft>
              <a:spcPct val="35000"/>
            </a:spcAft>
            <a:buNone/>
          </a:pPr>
          <a:r>
            <a:rPr lang="en-US" sz="1100" kern="1200" dirty="0"/>
            <a:t>Service Design: The Service Design publication provides guidance on designing IT services that meet the needs of the business and </a:t>
          </a:r>
          <a:r>
            <a:rPr lang="en-US" sz="1100" kern="1200" dirty="0">
              <a:latin typeface="Times New Roman" panose="02020603050405020304" pitchFamily="18" charset="0"/>
              <a:cs typeface="Times New Roman" panose="02020603050405020304" pitchFamily="18" charset="0"/>
            </a:rPr>
            <a:t>customers</a:t>
          </a:r>
          <a:r>
            <a:rPr lang="en-US" sz="1100" kern="1200" dirty="0"/>
            <a:t>. It covers topics such as service level management, service catalog management, capacity management, availability management, and IT service continuity management. The goal is to create services that are both efficient and effective</a:t>
          </a:r>
        </a:p>
      </dsp:txBody>
      <dsp:txXfrm>
        <a:off x="2219943" y="1464268"/>
        <a:ext cx="1996729" cy="3232204"/>
      </dsp:txXfrm>
    </dsp:sp>
    <dsp:sp modelId="{16C145B1-0D66-41D2-A6A7-CBD13806ACE9}">
      <dsp:nvSpPr>
        <dsp:cNvPr id="0" name=""/>
        <dsp:cNvSpPr/>
      </dsp:nvSpPr>
      <dsp:spPr>
        <a:xfrm>
          <a:off x="4438532" y="449625"/>
          <a:ext cx="1996729" cy="72"/>
        </a:xfrm>
        <a:prstGeom prst="rect">
          <a:avLst/>
        </a:prstGeom>
        <a:solidFill>
          <a:schemeClr val="accent5">
            <a:tint val="40000"/>
            <a:alpha val="90000"/>
            <a:hueOff val="-2888470"/>
            <a:satOff val="-9785"/>
            <a:lumOff val="-1255"/>
            <a:alphaOff val="0"/>
          </a:schemeClr>
        </a:solidFill>
        <a:ln w="12700" cap="flat" cmpd="sng" algn="ctr">
          <a:solidFill>
            <a:schemeClr val="accent5">
              <a:tint val="40000"/>
              <a:alpha val="90000"/>
              <a:hueOff val="-2888470"/>
              <a:satOff val="-9785"/>
              <a:lumOff val="-125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2BC168-512C-45F3-A11D-4A4550870CA3}">
      <dsp:nvSpPr>
        <dsp:cNvPr id="0" name=""/>
        <dsp:cNvSpPr/>
      </dsp:nvSpPr>
      <dsp:spPr>
        <a:xfrm>
          <a:off x="6488508" y="375116"/>
          <a:ext cx="102055" cy="191686"/>
        </a:xfrm>
        <a:prstGeom prst="chevron">
          <a:avLst>
            <a:gd name="adj" fmla="val 90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D048C7-F776-41CC-8CB8-E0E6EB3FDBB7}">
      <dsp:nvSpPr>
        <dsp:cNvPr id="0" name=""/>
        <dsp:cNvSpPr/>
      </dsp:nvSpPr>
      <dsp:spPr>
        <a:xfrm>
          <a:off x="4987235" y="0"/>
          <a:ext cx="899322" cy="899322"/>
        </a:xfrm>
        <a:prstGeom prst="ellips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4899" tIns="34899" rIns="34899" bIns="34899"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5118938" y="131703"/>
        <a:ext cx="635916" cy="635916"/>
      </dsp:txXfrm>
    </dsp:sp>
    <dsp:sp modelId="{12533891-8B5C-4F57-AC29-D121CDA89510}">
      <dsp:nvSpPr>
        <dsp:cNvPr id="0" name=""/>
        <dsp:cNvSpPr/>
      </dsp:nvSpPr>
      <dsp:spPr>
        <a:xfrm>
          <a:off x="4438532" y="1064922"/>
          <a:ext cx="1996729" cy="3631550"/>
        </a:xfrm>
        <a:prstGeom prst="upArrowCallout">
          <a:avLst>
            <a:gd name="adj1" fmla="val 50000"/>
            <a:gd name="adj2" fmla="val 20000"/>
            <a:gd name="adj3" fmla="val 20000"/>
            <a:gd name="adj4" fmla="val 100000"/>
          </a:avLst>
        </a:prstGeom>
        <a:solidFill>
          <a:schemeClr val="accent5">
            <a:tint val="40000"/>
            <a:alpha val="90000"/>
            <a:hueOff val="-3851293"/>
            <a:satOff val="-13047"/>
            <a:lumOff val="-1673"/>
            <a:alphaOff val="0"/>
          </a:schemeClr>
        </a:solidFill>
        <a:ln w="12700" cap="flat" cmpd="sng" algn="ctr">
          <a:solidFill>
            <a:schemeClr val="accent5">
              <a:tint val="40000"/>
              <a:alpha val="90000"/>
              <a:hueOff val="-3851293"/>
              <a:satOff val="-13047"/>
              <a:lumOff val="-16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504" tIns="165100" rIns="157504" bIns="165100" numCol="1" spcCol="1270" anchor="t" anchorCtr="0">
          <a:noAutofit/>
        </a:bodyPr>
        <a:lstStyle/>
        <a:p>
          <a:pPr marL="0" lvl="0" indent="0" algn="l" defTabSz="488950">
            <a:lnSpc>
              <a:spcPct val="90000"/>
            </a:lnSpc>
            <a:spcBef>
              <a:spcPct val="0"/>
            </a:spcBef>
            <a:spcAft>
              <a:spcPct val="35000"/>
            </a:spcAft>
            <a:buNone/>
          </a:pPr>
          <a:r>
            <a:rPr lang="en-US" sz="1100" kern="1200" dirty="0"/>
            <a:t>Service </a:t>
          </a:r>
          <a:r>
            <a:rPr lang="en-US" sz="1100" kern="1200" dirty="0">
              <a:latin typeface="Times New Roman" panose="02020603050405020304" pitchFamily="18" charset="0"/>
              <a:cs typeface="Times New Roman" panose="02020603050405020304" pitchFamily="18" charset="0"/>
            </a:rPr>
            <a:t>Transition</a:t>
          </a:r>
          <a:r>
            <a:rPr lang="en-US" sz="1100" kern="1200" dirty="0"/>
            <a:t>: This publication deals with the processes and activities involved in transitioning new or changed services into the live </a:t>
          </a:r>
          <a:r>
            <a:rPr lang="en-US" sz="1100" kern="1200" dirty="0">
              <a:latin typeface="Times New Roman" panose="02020603050405020304" pitchFamily="18" charset="0"/>
              <a:cs typeface="Times New Roman" panose="02020603050405020304" pitchFamily="18" charset="0"/>
            </a:rPr>
            <a:t>environment</a:t>
          </a:r>
          <a:r>
            <a:rPr lang="en-US" sz="1100" kern="1200" dirty="0"/>
            <a:t>. It includes change management, release and deployment management, service asset and configuration management, knowledge management, and more. The focus is on ensuring that changes are implemented smoothly and without disrupting existing services</a:t>
          </a:r>
        </a:p>
      </dsp:txBody>
      <dsp:txXfrm>
        <a:off x="4438532" y="1464268"/>
        <a:ext cx="1996729" cy="3232204"/>
      </dsp:txXfrm>
    </dsp:sp>
    <dsp:sp modelId="{791E546C-F513-4D9B-ABE9-30284C63E183}">
      <dsp:nvSpPr>
        <dsp:cNvPr id="0" name=""/>
        <dsp:cNvSpPr/>
      </dsp:nvSpPr>
      <dsp:spPr>
        <a:xfrm>
          <a:off x="6657120" y="449625"/>
          <a:ext cx="1996729" cy="72"/>
        </a:xfrm>
        <a:prstGeom prst="rect">
          <a:avLst/>
        </a:prstGeom>
        <a:solidFill>
          <a:schemeClr val="accent5">
            <a:tint val="40000"/>
            <a:alpha val="90000"/>
            <a:hueOff val="-4332704"/>
            <a:satOff val="-14678"/>
            <a:lumOff val="-1882"/>
            <a:alphaOff val="0"/>
          </a:schemeClr>
        </a:solidFill>
        <a:ln w="12700" cap="flat" cmpd="sng" algn="ctr">
          <a:solidFill>
            <a:schemeClr val="accent5">
              <a:tint val="40000"/>
              <a:alpha val="90000"/>
              <a:hueOff val="-4332704"/>
              <a:satOff val="-14678"/>
              <a:lumOff val="-18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4D216F-971C-41E8-ADC3-AE9D43E00292}">
      <dsp:nvSpPr>
        <dsp:cNvPr id="0" name=""/>
        <dsp:cNvSpPr/>
      </dsp:nvSpPr>
      <dsp:spPr>
        <a:xfrm>
          <a:off x="8707096" y="375116"/>
          <a:ext cx="102055" cy="191686"/>
        </a:xfrm>
        <a:prstGeom prst="chevron">
          <a:avLst>
            <a:gd name="adj" fmla="val 90000"/>
          </a:avLst>
        </a:prstGeom>
        <a:solidFill>
          <a:schemeClr val="accent5">
            <a:tint val="40000"/>
            <a:alpha val="90000"/>
            <a:hueOff val="-4814116"/>
            <a:satOff val="-16309"/>
            <a:lumOff val="-2091"/>
            <a:alphaOff val="0"/>
          </a:schemeClr>
        </a:solidFill>
        <a:ln w="12700" cap="flat" cmpd="sng" algn="ctr">
          <a:solidFill>
            <a:schemeClr val="accent5">
              <a:tint val="40000"/>
              <a:alpha val="90000"/>
              <a:hueOff val="-4814116"/>
              <a:satOff val="-16309"/>
              <a:lumOff val="-20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3EA7C-BDC2-4C57-BE1F-9C6D9948899E}">
      <dsp:nvSpPr>
        <dsp:cNvPr id="0" name=""/>
        <dsp:cNvSpPr/>
      </dsp:nvSpPr>
      <dsp:spPr>
        <a:xfrm>
          <a:off x="7205824" y="0"/>
          <a:ext cx="899322" cy="899322"/>
        </a:xfrm>
        <a:prstGeom prst="ellips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4899" tIns="34899" rIns="34899" bIns="34899"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7337527" y="131703"/>
        <a:ext cx="635916" cy="635916"/>
      </dsp:txXfrm>
    </dsp:sp>
    <dsp:sp modelId="{90753CF5-C595-4BDD-B5CF-BDFC11DDB5BE}">
      <dsp:nvSpPr>
        <dsp:cNvPr id="0" name=""/>
        <dsp:cNvSpPr/>
      </dsp:nvSpPr>
      <dsp:spPr>
        <a:xfrm>
          <a:off x="6657120" y="1064922"/>
          <a:ext cx="1996729" cy="3631550"/>
        </a:xfrm>
        <a:prstGeom prst="upArrowCallout">
          <a:avLst>
            <a:gd name="adj1" fmla="val 50000"/>
            <a:gd name="adj2" fmla="val 20000"/>
            <a:gd name="adj3" fmla="val 20000"/>
            <a:gd name="adj4" fmla="val 100000"/>
          </a:avLst>
        </a:prstGeom>
        <a:solidFill>
          <a:schemeClr val="accent5">
            <a:tint val="40000"/>
            <a:alpha val="90000"/>
            <a:hueOff val="-5295527"/>
            <a:satOff val="-17939"/>
            <a:lumOff val="-2301"/>
            <a:alphaOff val="0"/>
          </a:schemeClr>
        </a:solidFill>
        <a:ln w="12700" cap="flat" cmpd="sng" algn="ctr">
          <a:solidFill>
            <a:schemeClr val="accent5">
              <a:tint val="40000"/>
              <a:alpha val="90000"/>
              <a:hueOff val="-5295527"/>
              <a:satOff val="-17939"/>
              <a:lumOff val="-2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504" tIns="165100" rIns="157504" bIns="165100" numCol="1" spcCol="1270" anchor="t" anchorCtr="0">
          <a:noAutofit/>
        </a:bodyPr>
        <a:lstStyle/>
        <a:p>
          <a:pPr marL="0" lvl="0" indent="0" algn="l" defTabSz="488950">
            <a:lnSpc>
              <a:spcPct val="90000"/>
            </a:lnSpc>
            <a:spcBef>
              <a:spcPct val="0"/>
            </a:spcBef>
            <a:spcAft>
              <a:spcPct val="35000"/>
            </a:spcAft>
            <a:buNone/>
          </a:pPr>
          <a:r>
            <a:rPr lang="en-US" sz="1100" kern="1200" dirty="0"/>
            <a:t>Service Operation: Service Operation is all about the day-to-day management and delivery of IT services. This publication covers incident management, problem management, event management, request fulfillment, access management, and other operational processes. The aim is to provide reliable and efficient services to users and customers</a:t>
          </a:r>
        </a:p>
      </dsp:txBody>
      <dsp:txXfrm>
        <a:off x="6657120" y="1464268"/>
        <a:ext cx="1996729" cy="3232204"/>
      </dsp:txXfrm>
    </dsp:sp>
    <dsp:sp modelId="{1E60F37E-229B-45C6-8C91-4571EFC529C3}">
      <dsp:nvSpPr>
        <dsp:cNvPr id="0" name=""/>
        <dsp:cNvSpPr/>
      </dsp:nvSpPr>
      <dsp:spPr>
        <a:xfrm>
          <a:off x="8875709" y="449625"/>
          <a:ext cx="998364" cy="72"/>
        </a:xfrm>
        <a:prstGeom prst="rect">
          <a:avLst/>
        </a:prstGeom>
        <a:solidFill>
          <a:schemeClr val="accent5">
            <a:tint val="40000"/>
            <a:alpha val="90000"/>
            <a:hueOff val="-5776939"/>
            <a:satOff val="-19570"/>
            <a:lumOff val="-2510"/>
            <a:alphaOff val="0"/>
          </a:schemeClr>
        </a:solidFill>
        <a:ln w="12700" cap="flat" cmpd="sng" algn="ctr">
          <a:solidFill>
            <a:schemeClr val="accent5">
              <a:tint val="40000"/>
              <a:alpha val="90000"/>
              <a:hueOff val="-5776939"/>
              <a:satOff val="-19570"/>
              <a:lumOff val="-25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2A51F-6767-48B0-8BA9-B765AE7C6142}">
      <dsp:nvSpPr>
        <dsp:cNvPr id="0" name=""/>
        <dsp:cNvSpPr/>
      </dsp:nvSpPr>
      <dsp:spPr>
        <a:xfrm>
          <a:off x="9424413" y="0"/>
          <a:ext cx="899322" cy="899322"/>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4899" tIns="34899" rIns="34899" bIns="34899"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9556116" y="131703"/>
        <a:ext cx="635916" cy="635916"/>
      </dsp:txXfrm>
    </dsp:sp>
    <dsp:sp modelId="{40AD197A-89AA-4F7B-B1CF-7AC693D18549}">
      <dsp:nvSpPr>
        <dsp:cNvPr id="0" name=""/>
        <dsp:cNvSpPr/>
      </dsp:nvSpPr>
      <dsp:spPr>
        <a:xfrm>
          <a:off x="8875709" y="1064922"/>
          <a:ext cx="1996729" cy="363155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504" tIns="165100" rIns="157504" bIns="165100" numCol="1" spcCol="1270" anchor="t" anchorCtr="0">
          <a:noAutofit/>
        </a:bodyPr>
        <a:lstStyle/>
        <a:p>
          <a:pPr marL="0" lvl="0" indent="0" algn="l" defTabSz="488950">
            <a:lnSpc>
              <a:spcPct val="90000"/>
            </a:lnSpc>
            <a:spcBef>
              <a:spcPct val="0"/>
            </a:spcBef>
            <a:spcAft>
              <a:spcPct val="35000"/>
            </a:spcAft>
            <a:buNone/>
          </a:pPr>
          <a:r>
            <a:rPr lang="en-US" sz="1100" kern="1200" dirty="0"/>
            <a:t>Continual Service Improvement (CSI): The CSI publication emphasizes the importance of continuous improvement in IT service management. It provides a framework for </a:t>
          </a:r>
          <a:r>
            <a:rPr lang="en-US" sz="1100" kern="1200" dirty="0">
              <a:latin typeface="Times New Roman" panose="02020603050405020304" pitchFamily="18" charset="0"/>
              <a:cs typeface="Times New Roman" panose="02020603050405020304" pitchFamily="18" charset="0"/>
            </a:rPr>
            <a:t>organizations</a:t>
          </a:r>
          <a:r>
            <a:rPr lang="en-US" sz="1100" kern="1200" dirty="0"/>
            <a:t> to regularly assess their services, processes, and performance. Key components include the Deming Cycle (Plan-Do-Check-Act), service measurement and reporting, and techniques for identifying areas for improvement.</a:t>
          </a:r>
        </a:p>
      </dsp:txBody>
      <dsp:txXfrm>
        <a:off x="8875709" y="1464268"/>
        <a:ext cx="1996729" cy="3232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53ED3-C9A1-464D-B26E-2B78C6BD3DA7}">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0E37C1-6C25-4832-986F-213B4E643DF6}">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Lean IT </a:t>
          </a:r>
          <a:r>
            <a:rPr lang="en-US" sz="2000" kern="1200"/>
            <a:t>is an approach that focuses on applying lean principles to IT operations and processes to increase efficiency, reduce waste, and improve overall service delivery. If you're a beginner looking to learn about Lean IT, here are some steps to get started</a:t>
          </a:r>
          <a:br>
            <a:rPr lang="en-US" sz="2000" kern="1200"/>
          </a:br>
          <a:br>
            <a:rPr lang="en-US" sz="2000" kern="1200"/>
          </a:br>
          <a:r>
            <a:rPr lang="en-US" sz="2000" b="1" kern="1200"/>
            <a:t>Read Books and Articles:</a:t>
          </a:r>
          <a:endParaRPr lang="en-US" sz="2000" kern="1200"/>
        </a:p>
      </dsp:txBody>
      <dsp:txXfrm>
        <a:off x="602678" y="725825"/>
        <a:ext cx="4463730" cy="2771523"/>
      </dsp:txXfrm>
    </dsp:sp>
    <dsp:sp modelId="{CA67A969-4BF0-4759-A720-18664D48CC1F}">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5744E2-AB5B-48F9-86A4-1490E77C0778}">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There are several books and articles dedicated to Lean IT. Consider reading "Lean IT: Enabling and Sustaining Your Lean Transformation" by Steven C. Bell and Michael A. Orzen or exploring online resources and articles</a:t>
          </a:r>
        </a:p>
      </dsp:txBody>
      <dsp:txXfrm>
        <a:off x="6269123" y="725825"/>
        <a:ext cx="4463730" cy="2771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4DB31-848B-486D-9751-ECE732F4FC79}">
      <dsp:nvSpPr>
        <dsp:cNvPr id="0" name=""/>
        <dsp:cNvSpPr/>
      </dsp:nvSpPr>
      <dsp:spPr>
        <a:xfrm>
          <a:off x="0" y="39687"/>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Key Objectives of Disaster Recovery:</a:t>
          </a:r>
        </a:p>
      </dsp:txBody>
      <dsp:txXfrm>
        <a:off x="0" y="39687"/>
        <a:ext cx="3286125" cy="1971675"/>
      </dsp:txXfrm>
    </dsp:sp>
    <dsp:sp modelId="{E69D0750-BC46-48BB-A352-6C1A8F930F72}">
      <dsp:nvSpPr>
        <dsp:cNvPr id="0" name=""/>
        <dsp:cNvSpPr/>
      </dsp:nvSpPr>
      <dsp:spPr>
        <a:xfrm>
          <a:off x="3614737" y="39687"/>
          <a:ext cx="3286125" cy="1971675"/>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Minimizing Downtime: DR plans aim to reduce the time it takes to restore IT services to normal operation after a disaster. This minimizes productivity losses and financial impacts.</a:t>
          </a:r>
        </a:p>
      </dsp:txBody>
      <dsp:txXfrm>
        <a:off x="3614737" y="39687"/>
        <a:ext cx="3286125" cy="1971675"/>
      </dsp:txXfrm>
    </dsp:sp>
    <dsp:sp modelId="{410DB98F-241B-427E-9FCF-31842C021BE4}">
      <dsp:nvSpPr>
        <dsp:cNvPr id="0" name=""/>
        <dsp:cNvSpPr/>
      </dsp:nvSpPr>
      <dsp:spPr>
        <a:xfrm>
          <a:off x="7229475" y="39687"/>
          <a:ext cx="3286125" cy="1971675"/>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Data Protection: DR strategies ensure the integrity and availability of critical data. Regular backups, data replication, and offsite storage are common practices.</a:t>
          </a:r>
        </a:p>
      </dsp:txBody>
      <dsp:txXfrm>
        <a:off x="7229475" y="39687"/>
        <a:ext cx="3286125" cy="1971675"/>
      </dsp:txXfrm>
    </dsp:sp>
    <dsp:sp modelId="{F154A381-0590-474A-B20D-397CE647FE90}">
      <dsp:nvSpPr>
        <dsp:cNvPr id="0" name=""/>
        <dsp:cNvSpPr/>
      </dsp:nvSpPr>
      <dsp:spPr>
        <a:xfrm>
          <a:off x="0" y="2339975"/>
          <a:ext cx="3286125" cy="1971675"/>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Regulatory Compliance: Many industries have regulatory requirements mandating the protection and recovery of sensitive data. Failure to comply with these regulations can result in legal consequences.</a:t>
          </a:r>
        </a:p>
      </dsp:txBody>
      <dsp:txXfrm>
        <a:off x="0" y="2339975"/>
        <a:ext cx="3286125" cy="1971675"/>
      </dsp:txXfrm>
    </dsp:sp>
    <dsp:sp modelId="{CB2F913E-0000-4E59-AEDE-4F50EF861974}">
      <dsp:nvSpPr>
        <dsp:cNvPr id="0" name=""/>
        <dsp:cNvSpPr/>
      </dsp:nvSpPr>
      <dsp:spPr>
        <a:xfrm>
          <a:off x="3614737" y="2339975"/>
          <a:ext cx="3286125" cy="1971675"/>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Reputation Management: A well-executed disaster recovery plan can help organizations maintain customer trust and reputation. Customers expect services to be available consistently.</a:t>
          </a:r>
        </a:p>
      </dsp:txBody>
      <dsp:txXfrm>
        <a:off x="3614737" y="2339975"/>
        <a:ext cx="3286125" cy="1971675"/>
      </dsp:txXfrm>
    </dsp:sp>
    <dsp:sp modelId="{9C2EC9D1-B362-4E38-AB14-26BBBA628E42}">
      <dsp:nvSpPr>
        <dsp:cNvPr id="0" name=""/>
        <dsp:cNvSpPr/>
      </dsp:nvSpPr>
      <dsp:spPr>
        <a:xfrm>
          <a:off x="7229475" y="2339975"/>
          <a:ext cx="3286125" cy="19716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Risk Mitigation: Disaster recovery identifies potential risks and vulnerabilities in IT systems and establishes strategies to mitigate these risks.</a:t>
          </a:r>
        </a:p>
      </dsp:txBody>
      <dsp:txXfrm>
        <a:off x="7229475" y="2339975"/>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6E124-C592-4065-954E-B5C740500564}">
      <dsp:nvSpPr>
        <dsp:cNvPr id="0" name=""/>
        <dsp:cNvSpPr/>
      </dsp:nvSpPr>
      <dsp:spPr>
        <a:xfrm>
          <a:off x="0" y="92965"/>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Implementation and Activation:</a:t>
          </a:r>
        </a:p>
      </dsp:txBody>
      <dsp:txXfrm>
        <a:off x="19904" y="112869"/>
        <a:ext cx="10261188" cy="367937"/>
      </dsp:txXfrm>
    </dsp:sp>
    <dsp:sp modelId="{B3CCC84E-520D-4973-857C-995CA07C0549}">
      <dsp:nvSpPr>
        <dsp:cNvPr id="0" name=""/>
        <dsp:cNvSpPr/>
      </dsp:nvSpPr>
      <dsp:spPr>
        <a:xfrm>
          <a:off x="0" y="549670"/>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Activate the DRP when a disaster or disruptive incident occurs, following the defined procedures.</a:t>
          </a:r>
        </a:p>
      </dsp:txBody>
      <dsp:txXfrm>
        <a:off x="19904" y="569574"/>
        <a:ext cx="10261188" cy="367937"/>
      </dsp:txXfrm>
    </dsp:sp>
    <dsp:sp modelId="{40CBAFF3-AF50-41EE-B9CF-22527C5AC34D}">
      <dsp:nvSpPr>
        <dsp:cNvPr id="0" name=""/>
        <dsp:cNvSpPr/>
      </dsp:nvSpPr>
      <dsp:spPr>
        <a:xfrm>
          <a:off x="0" y="1006376"/>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Ensure that all recovery efforts are well-coordinated, and the necessary resources are deployed promptly.</a:t>
          </a:r>
        </a:p>
      </dsp:txBody>
      <dsp:txXfrm>
        <a:off x="19904" y="1026280"/>
        <a:ext cx="10261188" cy="367937"/>
      </dsp:txXfrm>
    </dsp:sp>
    <dsp:sp modelId="{EC028124-A169-4873-895E-3429291F6A6F}">
      <dsp:nvSpPr>
        <dsp:cNvPr id="0" name=""/>
        <dsp:cNvSpPr/>
      </dsp:nvSpPr>
      <dsp:spPr>
        <a:xfrm>
          <a:off x="0" y="1463081"/>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Monitoring and Evaluation:</a:t>
          </a:r>
        </a:p>
      </dsp:txBody>
      <dsp:txXfrm>
        <a:off x="19904" y="1482985"/>
        <a:ext cx="10261188" cy="367937"/>
      </dsp:txXfrm>
    </dsp:sp>
    <dsp:sp modelId="{2A2F0DF5-D582-4542-ACF9-AE8DF13D6A79}">
      <dsp:nvSpPr>
        <dsp:cNvPr id="0" name=""/>
        <dsp:cNvSpPr/>
      </dsp:nvSpPr>
      <dsp:spPr>
        <a:xfrm>
          <a:off x="0" y="1919786"/>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Continuously monitor the recovery process and assess progress toward meeting RTOs and RPOs.</a:t>
          </a:r>
        </a:p>
      </dsp:txBody>
      <dsp:txXfrm>
        <a:off x="19904" y="1939690"/>
        <a:ext cx="10261188" cy="367937"/>
      </dsp:txXfrm>
    </dsp:sp>
    <dsp:sp modelId="{F904E9A9-E219-4E05-972F-9AAA1811580E}">
      <dsp:nvSpPr>
        <dsp:cNvPr id="0" name=""/>
        <dsp:cNvSpPr/>
      </dsp:nvSpPr>
      <dsp:spPr>
        <a:xfrm>
          <a:off x="0" y="2376491"/>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Gather data and feedback to evaluate the effectiveness of the DRP and identify areas for improvement.</a:t>
          </a:r>
        </a:p>
      </dsp:txBody>
      <dsp:txXfrm>
        <a:off x="19904" y="2396395"/>
        <a:ext cx="10261188" cy="367937"/>
      </dsp:txXfrm>
    </dsp:sp>
    <dsp:sp modelId="{B4C3A920-E0CC-4454-8317-F265880B775A}">
      <dsp:nvSpPr>
        <dsp:cNvPr id="0" name=""/>
        <dsp:cNvSpPr/>
      </dsp:nvSpPr>
      <dsp:spPr>
        <a:xfrm>
          <a:off x="0" y="2833196"/>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Maintenance and Updates:</a:t>
          </a:r>
        </a:p>
      </dsp:txBody>
      <dsp:txXfrm>
        <a:off x="19904" y="2853100"/>
        <a:ext cx="10261188" cy="367937"/>
      </dsp:txXfrm>
    </dsp:sp>
    <dsp:sp modelId="{B348C122-7C62-4032-9688-7B177A4F3E7C}">
      <dsp:nvSpPr>
        <dsp:cNvPr id="0" name=""/>
        <dsp:cNvSpPr/>
      </dsp:nvSpPr>
      <dsp:spPr>
        <a:xfrm>
          <a:off x="0" y="3289901"/>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Regularly review and update the DRP to reflect changes in technology, business processes, and risk profiles.</a:t>
          </a:r>
        </a:p>
      </dsp:txBody>
      <dsp:txXfrm>
        <a:off x="19904" y="3309805"/>
        <a:ext cx="10261188" cy="367937"/>
      </dsp:txXfrm>
    </dsp:sp>
    <dsp:sp modelId="{D2FCCD4D-AC68-4F3A-8387-E847D33FF9E8}">
      <dsp:nvSpPr>
        <dsp:cNvPr id="0" name=""/>
        <dsp:cNvSpPr/>
      </dsp:nvSpPr>
      <dsp:spPr>
        <a:xfrm>
          <a:off x="0" y="3746606"/>
          <a:ext cx="10300996" cy="4077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Ensure that the DRP remains aligned with the organization's overall business continuity strategy.</a:t>
          </a:r>
        </a:p>
      </dsp:txBody>
      <dsp:txXfrm>
        <a:off x="19904" y="3766510"/>
        <a:ext cx="10261188" cy="367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205E-D146-49F2-8713-6EC15A413B6C}">
      <dsp:nvSpPr>
        <dsp:cNvPr id="0" name=""/>
        <dsp:cNvSpPr/>
      </dsp:nvSpPr>
      <dsp:spPr>
        <a:xfrm>
          <a:off x="0" y="1625"/>
          <a:ext cx="9194541" cy="6924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45432-5676-4054-A431-0E27BB0B4D4D}">
      <dsp:nvSpPr>
        <dsp:cNvPr id="0" name=""/>
        <dsp:cNvSpPr/>
      </dsp:nvSpPr>
      <dsp:spPr>
        <a:xfrm>
          <a:off x="209476" y="157434"/>
          <a:ext cx="380866" cy="3808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297394-F455-46FF-AB28-45C90F061326}">
      <dsp:nvSpPr>
        <dsp:cNvPr id="0" name=""/>
        <dsp:cNvSpPr/>
      </dsp:nvSpPr>
      <dsp:spPr>
        <a:xfrm>
          <a:off x="799819" y="1625"/>
          <a:ext cx="8394721" cy="69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8" tIns="73288" rIns="73288" bIns="73288" numCol="1" spcCol="1270" anchor="ctr" anchorCtr="0">
          <a:noAutofit/>
        </a:bodyPr>
        <a:lstStyle/>
        <a:p>
          <a:pPr marL="0" lvl="0" indent="0" algn="l" defTabSz="755650">
            <a:lnSpc>
              <a:spcPct val="100000"/>
            </a:lnSpc>
            <a:spcBef>
              <a:spcPct val="0"/>
            </a:spcBef>
            <a:spcAft>
              <a:spcPct val="35000"/>
            </a:spcAft>
            <a:buNone/>
          </a:pPr>
          <a:r>
            <a:rPr lang="en-US" sz="1700" kern="1200"/>
            <a:t>Regulatory Compliance and Reporting:</a:t>
          </a:r>
        </a:p>
      </dsp:txBody>
      <dsp:txXfrm>
        <a:off x="799819" y="1625"/>
        <a:ext cx="8394721" cy="692484"/>
      </dsp:txXfrm>
    </dsp:sp>
    <dsp:sp modelId="{23450EED-4546-4CBB-9B65-6EBFC24495CA}">
      <dsp:nvSpPr>
        <dsp:cNvPr id="0" name=""/>
        <dsp:cNvSpPr/>
      </dsp:nvSpPr>
      <dsp:spPr>
        <a:xfrm>
          <a:off x="0" y="867230"/>
          <a:ext cx="9194541" cy="6924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0354D-E88A-42A3-902F-36087C7AD438}">
      <dsp:nvSpPr>
        <dsp:cNvPr id="0" name=""/>
        <dsp:cNvSpPr/>
      </dsp:nvSpPr>
      <dsp:spPr>
        <a:xfrm>
          <a:off x="209476" y="1023039"/>
          <a:ext cx="380866" cy="3808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F5357F-F72B-411E-9877-E4A506B8EA78}">
      <dsp:nvSpPr>
        <dsp:cNvPr id="0" name=""/>
        <dsp:cNvSpPr/>
      </dsp:nvSpPr>
      <dsp:spPr>
        <a:xfrm>
          <a:off x="799819" y="867230"/>
          <a:ext cx="8394721" cy="69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8" tIns="73288" rIns="73288" bIns="73288" numCol="1" spcCol="1270" anchor="ctr" anchorCtr="0">
          <a:noAutofit/>
        </a:bodyPr>
        <a:lstStyle/>
        <a:p>
          <a:pPr marL="0" lvl="0" indent="0" algn="l" defTabSz="755650">
            <a:lnSpc>
              <a:spcPct val="100000"/>
            </a:lnSpc>
            <a:spcBef>
              <a:spcPct val="0"/>
            </a:spcBef>
            <a:spcAft>
              <a:spcPct val="35000"/>
            </a:spcAft>
            <a:buNone/>
          </a:pPr>
          <a:r>
            <a:rPr lang="en-US" sz="1700" kern="1200"/>
            <a:t>Ensure that the DRP meets any regulatory requirements and industry-specific standards related to data protection and disaster recovery.</a:t>
          </a:r>
        </a:p>
      </dsp:txBody>
      <dsp:txXfrm>
        <a:off x="799819" y="867230"/>
        <a:ext cx="8394721" cy="692484"/>
      </dsp:txXfrm>
    </dsp:sp>
    <dsp:sp modelId="{99E9A094-EEE2-4A86-AFE0-E81701B498EC}">
      <dsp:nvSpPr>
        <dsp:cNvPr id="0" name=""/>
        <dsp:cNvSpPr/>
      </dsp:nvSpPr>
      <dsp:spPr>
        <a:xfrm>
          <a:off x="0" y="1732836"/>
          <a:ext cx="9194541" cy="6924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3F7D49-F020-4F00-A34E-95F78902F9C6}">
      <dsp:nvSpPr>
        <dsp:cNvPr id="0" name=""/>
        <dsp:cNvSpPr/>
      </dsp:nvSpPr>
      <dsp:spPr>
        <a:xfrm>
          <a:off x="209476" y="1888645"/>
          <a:ext cx="380866" cy="3808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F1DA0-348C-45E5-BE78-096DF2D54C8E}">
      <dsp:nvSpPr>
        <dsp:cNvPr id="0" name=""/>
        <dsp:cNvSpPr/>
      </dsp:nvSpPr>
      <dsp:spPr>
        <a:xfrm>
          <a:off x="799819" y="1732836"/>
          <a:ext cx="8394721" cy="69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8" tIns="73288" rIns="73288" bIns="73288" numCol="1" spcCol="1270" anchor="ctr" anchorCtr="0">
          <a:noAutofit/>
        </a:bodyPr>
        <a:lstStyle/>
        <a:p>
          <a:pPr marL="0" lvl="0" indent="0" algn="l" defTabSz="755650">
            <a:lnSpc>
              <a:spcPct val="100000"/>
            </a:lnSpc>
            <a:spcBef>
              <a:spcPct val="0"/>
            </a:spcBef>
            <a:spcAft>
              <a:spcPct val="35000"/>
            </a:spcAft>
            <a:buNone/>
          </a:pPr>
          <a:r>
            <a:rPr lang="en-US" sz="1700" kern="1200"/>
            <a:t>Prepare reports and documentation for regulatory compliance and reporting purposes.</a:t>
          </a:r>
        </a:p>
      </dsp:txBody>
      <dsp:txXfrm>
        <a:off x="799819" y="1732836"/>
        <a:ext cx="8394721" cy="692484"/>
      </dsp:txXfrm>
    </dsp:sp>
    <dsp:sp modelId="{7C675A81-5BDD-4435-BEF1-E8142E9EC5B4}">
      <dsp:nvSpPr>
        <dsp:cNvPr id="0" name=""/>
        <dsp:cNvSpPr/>
      </dsp:nvSpPr>
      <dsp:spPr>
        <a:xfrm>
          <a:off x="0" y="2598442"/>
          <a:ext cx="9194541" cy="6924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39D3E-A1CE-446C-BB86-5CD6ED3C24F6}">
      <dsp:nvSpPr>
        <dsp:cNvPr id="0" name=""/>
        <dsp:cNvSpPr/>
      </dsp:nvSpPr>
      <dsp:spPr>
        <a:xfrm>
          <a:off x="209476" y="2754251"/>
          <a:ext cx="380866" cy="3808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95E0B2-C150-4C43-80D0-FBB040C34DEE}">
      <dsp:nvSpPr>
        <dsp:cNvPr id="0" name=""/>
        <dsp:cNvSpPr/>
      </dsp:nvSpPr>
      <dsp:spPr>
        <a:xfrm>
          <a:off x="799819" y="2598442"/>
          <a:ext cx="8394721" cy="69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8" tIns="73288" rIns="73288" bIns="73288" numCol="1" spcCol="1270" anchor="ctr" anchorCtr="0">
          <a:noAutofit/>
        </a:bodyPr>
        <a:lstStyle/>
        <a:p>
          <a:pPr marL="0" lvl="0" indent="0" algn="l" defTabSz="755650">
            <a:lnSpc>
              <a:spcPct val="100000"/>
            </a:lnSpc>
            <a:spcBef>
              <a:spcPct val="0"/>
            </a:spcBef>
            <a:spcAft>
              <a:spcPct val="35000"/>
            </a:spcAft>
            <a:buNone/>
          </a:pPr>
          <a:r>
            <a:rPr lang="en-US" sz="1700" kern="1200"/>
            <a:t>Communication and Awareness:</a:t>
          </a:r>
        </a:p>
      </dsp:txBody>
      <dsp:txXfrm>
        <a:off x="799819" y="2598442"/>
        <a:ext cx="8394721" cy="692484"/>
      </dsp:txXfrm>
    </dsp:sp>
    <dsp:sp modelId="{970B874C-D662-496A-AC64-3F912168BE07}">
      <dsp:nvSpPr>
        <dsp:cNvPr id="0" name=""/>
        <dsp:cNvSpPr/>
      </dsp:nvSpPr>
      <dsp:spPr>
        <a:xfrm>
          <a:off x="0" y="3464047"/>
          <a:ext cx="9194541" cy="6924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929E6-FA7E-42D4-BF5A-9CDCFFC47E8A}">
      <dsp:nvSpPr>
        <dsp:cNvPr id="0" name=""/>
        <dsp:cNvSpPr/>
      </dsp:nvSpPr>
      <dsp:spPr>
        <a:xfrm>
          <a:off x="209476" y="3619856"/>
          <a:ext cx="380866" cy="3808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E2B7C-1090-49F5-B00E-67F77E4F19E1}">
      <dsp:nvSpPr>
        <dsp:cNvPr id="0" name=""/>
        <dsp:cNvSpPr/>
      </dsp:nvSpPr>
      <dsp:spPr>
        <a:xfrm>
          <a:off x="799819" y="3464047"/>
          <a:ext cx="8394721" cy="69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8" tIns="73288" rIns="73288" bIns="73288" numCol="1" spcCol="1270" anchor="ctr" anchorCtr="0">
          <a:noAutofit/>
        </a:bodyPr>
        <a:lstStyle/>
        <a:p>
          <a:pPr marL="0" lvl="0" indent="0" algn="l" defTabSz="755650">
            <a:lnSpc>
              <a:spcPct val="100000"/>
            </a:lnSpc>
            <a:spcBef>
              <a:spcPct val="0"/>
            </a:spcBef>
            <a:spcAft>
              <a:spcPct val="35000"/>
            </a:spcAft>
            <a:buNone/>
          </a:pPr>
          <a:r>
            <a:rPr lang="en-US" sz="1700" kern="1200"/>
            <a:t>Maintain open lines of communication with all stakeholders, keeping them informed about the DRP and its status.</a:t>
          </a:r>
        </a:p>
      </dsp:txBody>
      <dsp:txXfrm>
        <a:off x="799819" y="3464047"/>
        <a:ext cx="8394721" cy="692484"/>
      </dsp:txXfrm>
    </dsp:sp>
    <dsp:sp modelId="{EAD28A99-5E21-4874-A37B-77193961F123}">
      <dsp:nvSpPr>
        <dsp:cNvPr id="0" name=""/>
        <dsp:cNvSpPr/>
      </dsp:nvSpPr>
      <dsp:spPr>
        <a:xfrm>
          <a:off x="0" y="4329653"/>
          <a:ext cx="9194541" cy="6924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84DD3-5135-46C7-B7F7-85E12887125B}">
      <dsp:nvSpPr>
        <dsp:cNvPr id="0" name=""/>
        <dsp:cNvSpPr/>
      </dsp:nvSpPr>
      <dsp:spPr>
        <a:xfrm>
          <a:off x="209476" y="4485462"/>
          <a:ext cx="380866" cy="3808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95ADEB-0D3A-45F4-B619-2DDE12CF352A}">
      <dsp:nvSpPr>
        <dsp:cNvPr id="0" name=""/>
        <dsp:cNvSpPr/>
      </dsp:nvSpPr>
      <dsp:spPr>
        <a:xfrm>
          <a:off x="799819" y="4329653"/>
          <a:ext cx="8394721" cy="692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88" tIns="73288" rIns="73288" bIns="73288" numCol="1" spcCol="1270" anchor="ctr" anchorCtr="0">
          <a:noAutofit/>
        </a:bodyPr>
        <a:lstStyle/>
        <a:p>
          <a:pPr marL="0" lvl="0" indent="0" algn="l" defTabSz="755650">
            <a:lnSpc>
              <a:spcPct val="100000"/>
            </a:lnSpc>
            <a:spcBef>
              <a:spcPct val="0"/>
            </a:spcBef>
            <a:spcAft>
              <a:spcPct val="35000"/>
            </a:spcAft>
            <a:buNone/>
          </a:pPr>
          <a:r>
            <a:rPr lang="en-US" sz="1700" kern="1200"/>
            <a:t>Foster a culture of disaster preparedness and awareness within the organization.</a:t>
          </a:r>
        </a:p>
      </dsp:txBody>
      <dsp:txXfrm>
        <a:off x="799819" y="4329653"/>
        <a:ext cx="8394721" cy="69248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641C-2DA3-8BF0-31E3-87064EDCC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FA2D42-1E19-6CF0-227E-C156A941A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FD7B6A-42E8-5794-6E31-19935D89781D}"/>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5" name="Footer Placeholder 4">
            <a:extLst>
              <a:ext uri="{FF2B5EF4-FFF2-40B4-BE49-F238E27FC236}">
                <a16:creationId xmlns:a16="http://schemas.microsoft.com/office/drawing/2014/main" id="{8D0C3BCC-F502-EDA4-55DF-4563FA2C4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D1797-42E0-B52A-CABF-ECA8D6DCB258}"/>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41935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254F-5AF5-00DA-C5FD-697CCF7316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07E01E-7526-1A77-D8CC-89F24B4B0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51593-C73F-7BF6-3540-19199A2DC058}"/>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5" name="Footer Placeholder 4">
            <a:extLst>
              <a:ext uri="{FF2B5EF4-FFF2-40B4-BE49-F238E27FC236}">
                <a16:creationId xmlns:a16="http://schemas.microsoft.com/office/drawing/2014/main" id="{23140460-148B-70B3-BF4F-E77DD4DE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68E9-E2BE-7698-27A2-924F80AD900A}"/>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5617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23AC8-E4BE-9699-933E-7268AF2164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DB12D6-0A5D-0D08-487F-581FFDAA2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69B97-D530-BFEB-A031-20BBDF94A2CC}"/>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5" name="Footer Placeholder 4">
            <a:extLst>
              <a:ext uri="{FF2B5EF4-FFF2-40B4-BE49-F238E27FC236}">
                <a16:creationId xmlns:a16="http://schemas.microsoft.com/office/drawing/2014/main" id="{A0438EBD-BBC3-8068-B6F2-8CCE0AA9D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EA735-4F24-A07D-E6AB-5527BD7DEC0B}"/>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47440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1747-5C1B-06DE-502F-A10106FD4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57522-FC31-4A72-6CC2-CACB692861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61962-138E-73B6-3BF5-C36312A6B979}"/>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5" name="Footer Placeholder 4">
            <a:extLst>
              <a:ext uri="{FF2B5EF4-FFF2-40B4-BE49-F238E27FC236}">
                <a16:creationId xmlns:a16="http://schemas.microsoft.com/office/drawing/2014/main" id="{6D03F4AC-AFC0-A475-7025-3327E092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AA250-9715-D7C3-AE75-F4EE6D3F200B}"/>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227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7461-B0D2-C615-1720-0044DAE5DB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6BAFF5-C40F-EB9E-4C62-259D3803D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8D973-B313-E7F7-F5A2-AD097261F8E0}"/>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5" name="Footer Placeholder 4">
            <a:extLst>
              <a:ext uri="{FF2B5EF4-FFF2-40B4-BE49-F238E27FC236}">
                <a16:creationId xmlns:a16="http://schemas.microsoft.com/office/drawing/2014/main" id="{555F8451-9E75-68FA-9D04-052511C22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1BCC7-3446-2C0F-15C6-B7B80FB3FB5B}"/>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5190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9D6-A26A-1C42-3168-BAD7ACB35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C5209-4866-D4C3-C3A1-978207DBD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1B4C8E-A79F-6161-A1C7-C660C250DE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5D4A-16A6-72B4-1050-9A3847D6EB48}"/>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6" name="Footer Placeholder 5">
            <a:extLst>
              <a:ext uri="{FF2B5EF4-FFF2-40B4-BE49-F238E27FC236}">
                <a16:creationId xmlns:a16="http://schemas.microsoft.com/office/drawing/2014/main" id="{28A6F891-CC06-3890-2030-9B71A6C52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A82C6-8EDD-D341-701C-F52DF2C284D2}"/>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7631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A735-B59B-5BD9-8C46-A14A62DE05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8B143-0D62-5A14-0774-6556731D1A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C79AC-A2D6-FC5C-73E6-A2C52C5CB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C7BFE-BD80-BE0E-47E5-005C8218A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A0C5C-BEE1-282D-FC29-C7BA34BD3C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8D9D6-CFC9-73B0-CC22-FD802FE062CC}"/>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8" name="Footer Placeholder 7">
            <a:extLst>
              <a:ext uri="{FF2B5EF4-FFF2-40B4-BE49-F238E27FC236}">
                <a16:creationId xmlns:a16="http://schemas.microsoft.com/office/drawing/2014/main" id="{404757BB-FF8E-4D3E-BFE3-A0875D9112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FF062A-6AF6-6F59-0A93-7D33B7C69A1C}"/>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06474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4D11-5062-6194-F2F6-362242291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3F993-60C1-D7DF-D881-7318AF36715E}"/>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4" name="Footer Placeholder 3">
            <a:extLst>
              <a:ext uri="{FF2B5EF4-FFF2-40B4-BE49-F238E27FC236}">
                <a16:creationId xmlns:a16="http://schemas.microsoft.com/office/drawing/2014/main" id="{A0860804-B40C-7BBC-088C-AC56288A21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DDB4D1-98E8-2662-FDEE-9C269225C094}"/>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88251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EA66D-CAC8-0EFC-FA04-C2E349418E61}"/>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3" name="Footer Placeholder 2">
            <a:extLst>
              <a:ext uri="{FF2B5EF4-FFF2-40B4-BE49-F238E27FC236}">
                <a16:creationId xmlns:a16="http://schemas.microsoft.com/office/drawing/2014/main" id="{0B871A52-BE4C-D771-854C-E362F298D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CEB3EE-6939-4527-2A4E-1517E19182D3}"/>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3209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1D0-EDF4-0435-230F-17BB909C7D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681C1-7C7F-CC00-F66B-6838928F9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0134A-74F4-911E-FDA3-AE8BA80E6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4E5AD-E8C7-77D5-F9EA-8AD92119E7B1}"/>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6" name="Footer Placeholder 5">
            <a:extLst>
              <a:ext uri="{FF2B5EF4-FFF2-40B4-BE49-F238E27FC236}">
                <a16:creationId xmlns:a16="http://schemas.microsoft.com/office/drawing/2014/main" id="{866E50EE-1C8C-FCF8-91CB-A4F644235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378FB-59EF-3D91-CA8C-41E59D7E80EC}"/>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59500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7DA4-3EF1-AF98-73EA-EAB167AF6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7BEF2-FDC3-4D2D-D1A2-59DBF76D3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48656-9E5C-3D90-5DB9-F39B52AB4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78BD5-E80A-5F5F-4BED-FC9394E12AB1}"/>
              </a:ext>
            </a:extLst>
          </p:cNvPr>
          <p:cNvSpPr>
            <a:spLocks noGrp="1"/>
          </p:cNvSpPr>
          <p:nvPr>
            <p:ph type="dt" sz="half" idx="10"/>
          </p:nvPr>
        </p:nvSpPr>
        <p:spPr/>
        <p:txBody>
          <a:bodyPr/>
          <a:lstStyle/>
          <a:p>
            <a:fld id="{BCD3E9CE-90F5-4D90-8FAF-2E43CD7D1228}" type="datetimeFigureOut">
              <a:rPr lang="en-US" smtClean="0"/>
              <a:t>10/6/2023</a:t>
            </a:fld>
            <a:endParaRPr lang="en-US"/>
          </a:p>
        </p:txBody>
      </p:sp>
      <p:sp>
        <p:nvSpPr>
          <p:cNvPr id="6" name="Footer Placeholder 5">
            <a:extLst>
              <a:ext uri="{FF2B5EF4-FFF2-40B4-BE49-F238E27FC236}">
                <a16:creationId xmlns:a16="http://schemas.microsoft.com/office/drawing/2014/main" id="{22EB6FE2-3A34-8820-6E10-EC5F6A9A1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304A8-F44C-BFE0-1C19-FB663B62732B}"/>
              </a:ext>
            </a:extLst>
          </p:cNvPr>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16756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9B152-6650-4D19-4425-0AE2A4D4B6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A12AFC-4C4A-ADF0-7DB5-A0683FEF5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C255F-7054-B062-6E79-EA7DAECD0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3E9CE-90F5-4D90-8FAF-2E43CD7D1228}" type="datetimeFigureOut">
              <a:rPr lang="en-US" smtClean="0"/>
              <a:t>10/6/2023</a:t>
            </a:fld>
            <a:endParaRPr lang="en-US"/>
          </a:p>
        </p:txBody>
      </p:sp>
      <p:sp>
        <p:nvSpPr>
          <p:cNvPr id="5" name="Footer Placeholder 4">
            <a:extLst>
              <a:ext uri="{FF2B5EF4-FFF2-40B4-BE49-F238E27FC236}">
                <a16:creationId xmlns:a16="http://schemas.microsoft.com/office/drawing/2014/main" id="{4ABCB39A-65A3-36EC-2DEE-97A761CB6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272045-A279-D027-27AF-FA1C7A00F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40931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p:spPr>
      </p:pic>
      <p:sp>
        <p:nvSpPr>
          <p:cNvPr id="9" name="TextBox 8">
            <a:extLst>
              <a:ext uri="{FF2B5EF4-FFF2-40B4-BE49-F238E27FC236}">
                <a16:creationId xmlns:a16="http://schemas.microsoft.com/office/drawing/2014/main" id="{BFDA7193-222D-1D8F-4CE7-A501ECA0716C}"/>
              </a:ext>
            </a:extLst>
          </p:cNvPr>
          <p:cNvSpPr txBox="1"/>
          <p:nvPr/>
        </p:nvSpPr>
        <p:spPr>
          <a:xfrm>
            <a:off x="800101" y="874359"/>
            <a:ext cx="6097554" cy="4653646"/>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Introduction to ITIL</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ITIL Framework</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Service Lifecycle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Key ITIL Processes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Service Management Principles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Roles and Responsibilities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Service Design and Service Transition</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Service Operation</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Continual Service Improvement</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80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BC56F50-2DA5-5C7B-6891-2C5433701744}"/>
              </a:ext>
            </a:extLst>
          </p:cNvPr>
          <p:cNvSpPr txBox="1"/>
          <p:nvPr/>
        </p:nvSpPr>
        <p:spPr>
          <a:xfrm>
            <a:off x="632934" y="377496"/>
            <a:ext cx="8503627" cy="435133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Root Cause Analysis (RCA):</a:t>
            </a:r>
          </a:p>
          <a:p>
            <a:pPr>
              <a:lnSpc>
                <a:spcPct val="90000"/>
              </a:lnSpc>
              <a:spcAft>
                <a:spcPts val="600"/>
              </a:spcAft>
            </a:pPr>
            <a:endParaRPr lang="en-US" sz="1100" dirty="0">
              <a:latin typeface="Times New Roman" panose="02020603050405020304" pitchFamily="18" charset="0"/>
              <a:cs typeface="Times New Roman" panose="02020603050405020304" pitchFamily="18" charset="0"/>
            </a:endParaRPr>
          </a:p>
          <a:p>
            <a:pPr>
              <a:lnSpc>
                <a:spcPct val="90000"/>
              </a:lnSpc>
              <a:spcAft>
                <a:spcPts val="600"/>
              </a:spcAft>
            </a:pPr>
            <a:r>
              <a:rPr lang="en-US" sz="1100" dirty="0">
                <a:latin typeface="Times New Roman" panose="02020603050405020304" pitchFamily="18" charset="0"/>
                <a:cs typeface="Times New Roman" panose="02020603050405020304" pitchFamily="18" charset="0"/>
              </a:rPr>
              <a:t> RCA is a problem-solving technique used to identify the underlying causes of issues or incidents. In Lean IT, RCA helps prevent recurring problems by addressing their root causes.</a:t>
            </a:r>
          </a:p>
          <a:p>
            <a:pPr indent="-228600">
              <a:lnSpc>
                <a:spcPct val="90000"/>
              </a:lnSpc>
              <a:spcAft>
                <a:spcPts val="60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Poka-Yoke (Error Proofing):</a:t>
            </a:r>
          </a:p>
          <a:p>
            <a:pPr>
              <a:lnSpc>
                <a:spcPct val="90000"/>
              </a:lnSpc>
              <a:spcAft>
                <a:spcPts val="600"/>
              </a:spcAft>
            </a:pPr>
            <a:endParaRPr lang="en-US" sz="1100" dirty="0">
              <a:latin typeface="Times New Roman" panose="02020603050405020304" pitchFamily="18" charset="0"/>
              <a:cs typeface="Times New Roman" panose="02020603050405020304" pitchFamily="18" charset="0"/>
            </a:endParaRPr>
          </a:p>
          <a:p>
            <a:pPr>
              <a:lnSpc>
                <a:spcPct val="90000"/>
              </a:lnSpc>
              <a:spcAft>
                <a:spcPts val="600"/>
              </a:spcAft>
            </a:pPr>
            <a:r>
              <a:rPr lang="en-US" sz="1100" dirty="0">
                <a:latin typeface="Times New Roman" panose="02020603050405020304" pitchFamily="18" charset="0"/>
                <a:cs typeface="Times New Roman" panose="02020603050405020304" pitchFamily="18" charset="0"/>
              </a:rPr>
              <a:t>Poka-yoke techniques aim to prevent errors or mistakes from occurring in the first place. In IT, this can involve implementing automated checks and safeguards to reduce the likelihood of human errors.</a:t>
            </a:r>
          </a:p>
          <a:p>
            <a:pPr indent="-228600">
              <a:lnSpc>
                <a:spcPct val="90000"/>
              </a:lnSpc>
              <a:spcAft>
                <a:spcPts val="60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PDCA (Plan-Do-Check-Act) Cycle:</a:t>
            </a:r>
          </a:p>
          <a:p>
            <a:pPr>
              <a:lnSpc>
                <a:spcPct val="90000"/>
              </a:lnSpc>
              <a:spcAft>
                <a:spcPts val="600"/>
              </a:spcAft>
            </a:pPr>
            <a:endParaRPr lang="en-US" sz="1100" dirty="0">
              <a:latin typeface="Times New Roman" panose="02020603050405020304" pitchFamily="18" charset="0"/>
              <a:cs typeface="Times New Roman" panose="02020603050405020304" pitchFamily="18" charset="0"/>
            </a:endParaRPr>
          </a:p>
          <a:p>
            <a:pPr>
              <a:lnSpc>
                <a:spcPct val="90000"/>
              </a:lnSpc>
              <a:spcAft>
                <a:spcPts val="600"/>
              </a:spcAft>
            </a:pPr>
            <a:r>
              <a:rPr lang="en-US" sz="1100" dirty="0">
                <a:latin typeface="Times New Roman" panose="02020603050405020304" pitchFamily="18" charset="0"/>
                <a:cs typeface="Times New Roman" panose="02020603050405020304" pitchFamily="18" charset="0"/>
              </a:rPr>
              <a:t> PDCA is a continuous improvement framework used to solve problems and make iterative improvements. It involves:</a:t>
            </a: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Plan: Identifying a problem and planning a change.</a:t>
            </a: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Do: Implementing the change.</a:t>
            </a: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Check: Evaluating the results and gathering data.</a:t>
            </a: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Act: Taking actions based on the results to improve further.</a:t>
            </a:r>
          </a:p>
          <a:p>
            <a:pPr indent="-228600">
              <a:lnSpc>
                <a:spcPct val="90000"/>
              </a:lnSpc>
              <a:spcAft>
                <a:spcPts val="600"/>
              </a:spcAf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Fishbone Diagram (Ishikawa or Cause-and-Effect Diagram):</a:t>
            </a:r>
          </a:p>
          <a:p>
            <a:pPr>
              <a:lnSpc>
                <a:spcPct val="90000"/>
              </a:lnSpc>
              <a:spcAft>
                <a:spcPts val="600"/>
              </a:spcAft>
            </a:pPr>
            <a:endParaRPr lang="en-US" sz="1100" dirty="0">
              <a:latin typeface="Times New Roman" panose="02020603050405020304" pitchFamily="18" charset="0"/>
              <a:cs typeface="Times New Roman" panose="02020603050405020304" pitchFamily="18" charset="0"/>
            </a:endParaRPr>
          </a:p>
          <a:p>
            <a:pPr>
              <a:lnSpc>
                <a:spcPct val="90000"/>
              </a:lnSpc>
              <a:spcAft>
                <a:spcPts val="600"/>
              </a:spcAft>
            </a:pPr>
            <a:r>
              <a:rPr lang="en-US" sz="1100" dirty="0">
                <a:latin typeface="Times New Roman" panose="02020603050405020304" pitchFamily="18" charset="0"/>
                <a:cs typeface="Times New Roman" panose="02020603050405020304" pitchFamily="18" charset="0"/>
              </a:rPr>
              <a:t>This diagram is used to analyze the potential causes of a problem or issue. It helps teams systematically explore various factors contributing to an issue.</a:t>
            </a:r>
          </a:p>
          <a:p>
            <a:pPr>
              <a:lnSpc>
                <a:spcPct val="90000"/>
              </a:lnSpc>
              <a:spcAft>
                <a:spcPts val="600"/>
              </a:spcAft>
            </a:pPr>
            <a:endParaRPr lang="en-US" sz="1100" dirty="0">
              <a:latin typeface="Times New Roman" panose="02020603050405020304" pitchFamily="18" charset="0"/>
              <a:cs typeface="Times New Roman" panose="02020603050405020304" pitchFamily="18" charset="0"/>
            </a:endParaRPr>
          </a:p>
          <a:p>
            <a:pPr>
              <a:lnSpc>
                <a:spcPct val="90000"/>
              </a:lnSpc>
              <a:spcAft>
                <a:spcPts val="600"/>
              </a:spcAft>
            </a:pPr>
            <a:r>
              <a:rPr lang="en-US" sz="1100" dirty="0">
                <a:latin typeface="Times New Roman" panose="02020603050405020304" pitchFamily="18" charset="0"/>
                <a:cs typeface="Times New Roman" panose="02020603050405020304" pitchFamily="18" charset="0"/>
              </a:rPr>
              <a:t>Standard Work:</a:t>
            </a:r>
          </a:p>
          <a:p>
            <a:pPr>
              <a:lnSpc>
                <a:spcPct val="90000"/>
              </a:lnSpc>
              <a:spcAft>
                <a:spcPts val="600"/>
              </a:spcAft>
            </a:pPr>
            <a:endParaRPr lang="en-US" sz="1100" dirty="0">
              <a:latin typeface="Times New Roman" panose="02020603050405020304" pitchFamily="18" charset="0"/>
              <a:cs typeface="Times New Roman" panose="02020603050405020304" pitchFamily="18" charset="0"/>
            </a:endParaRPr>
          </a:p>
          <a:p>
            <a:pPr>
              <a:lnSpc>
                <a:spcPct val="90000"/>
              </a:lnSpc>
              <a:spcAft>
                <a:spcPts val="600"/>
              </a:spcAft>
            </a:pPr>
            <a:r>
              <a:rPr lang="en-US" sz="1100" dirty="0">
                <a:latin typeface="Times New Roman" panose="02020603050405020304" pitchFamily="18" charset="0"/>
                <a:cs typeface="Times New Roman" panose="02020603050405020304" pitchFamily="18" charset="0"/>
              </a:rPr>
              <a:t>Standard Work documents and standardizes the best-known way of performing a task or process. It helps ensure consistency and efficiency in IT operations</a:t>
            </a:r>
            <a:r>
              <a:rPr lang="en-US" sz="1100" dirty="0"/>
              <a:t>.</a:t>
            </a:r>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p:spPr>
      </p:pic>
    </p:spTree>
    <p:extLst>
      <p:ext uri="{BB962C8B-B14F-4D97-AF65-F5344CB8AC3E}">
        <p14:creationId xmlns:p14="http://schemas.microsoft.com/office/powerpoint/2010/main" val="32320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3295" y="457200"/>
            <a:ext cx="1880957" cy="431559"/>
          </a:xfrm>
        </p:spPr>
      </p:pic>
      <p:sp>
        <p:nvSpPr>
          <p:cNvPr id="4" name="TextBox 3">
            <a:extLst>
              <a:ext uri="{FF2B5EF4-FFF2-40B4-BE49-F238E27FC236}">
                <a16:creationId xmlns:a16="http://schemas.microsoft.com/office/drawing/2014/main" id="{BCC82F50-72D4-D5D5-C877-A4F37B6DD18C}"/>
              </a:ext>
            </a:extLst>
          </p:cNvPr>
          <p:cNvSpPr txBox="1"/>
          <p:nvPr/>
        </p:nvSpPr>
        <p:spPr>
          <a:xfrm>
            <a:off x="597747" y="978191"/>
            <a:ext cx="5935011" cy="2792880"/>
          </a:xfrm>
          <a:prstGeom prst="rect">
            <a:avLst/>
          </a:prstGeom>
          <a:noFill/>
        </p:spPr>
        <p:txBody>
          <a:bodyPr wrap="square">
            <a:spAutoFit/>
          </a:bodyPr>
          <a:lstStyle/>
          <a:p>
            <a:pPr defTabSz="886968">
              <a:lnSpc>
                <a:spcPct val="150000"/>
              </a:lnSpc>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Definition of Disaster Recovery:</a:t>
            </a:r>
          </a:p>
          <a:p>
            <a:pPr defTabSz="886968">
              <a:lnSpc>
                <a:spcPct val="150000"/>
              </a:lnSpc>
              <a:spcAft>
                <a:spcPts val="600"/>
              </a:spcAft>
            </a:pPr>
            <a:endParaRPr lang="en-US" sz="1400" kern="1200" dirty="0">
              <a:solidFill>
                <a:schemeClr val="tx1"/>
              </a:solidFill>
              <a:latin typeface="Times New Roman" panose="02020603050405020304" pitchFamily="18" charset="0"/>
              <a:cs typeface="Times New Roman" panose="02020603050405020304" pitchFamily="18" charset="0"/>
            </a:endParaRPr>
          </a:p>
          <a:p>
            <a:pPr defTabSz="886968">
              <a:lnSpc>
                <a:spcPct val="150000"/>
              </a:lnSpc>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   Disaster recovery encompasses a set of policies, procedures, and technologies designed to protect an organization's IT infrastructure, applications, and data from unforeseen events that could lead to system failures or data loss. These events can include natural disasters (e.g., earthquakes, floods), human-made disasters (e.g., cyberattacks, hardware failures), or even pandemic-related disruptions</a:t>
            </a: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99EF26D-865B-F6EA-A18B-4F572228B1DC}"/>
              </a:ext>
            </a:extLst>
          </p:cNvPr>
          <p:cNvSpPr txBox="1"/>
          <p:nvPr/>
        </p:nvSpPr>
        <p:spPr>
          <a:xfrm>
            <a:off x="5742928" y="3771071"/>
            <a:ext cx="5935011" cy="2792880"/>
          </a:xfrm>
          <a:prstGeom prst="rect">
            <a:avLst/>
          </a:prstGeom>
          <a:noFill/>
        </p:spPr>
        <p:txBody>
          <a:bodyPr wrap="square">
            <a:spAutoFit/>
          </a:bodyPr>
          <a:lstStyle/>
          <a:p>
            <a:pPr defTabSz="886968">
              <a:lnSpc>
                <a:spcPct val="150000"/>
              </a:lnSpc>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Importance of Disaster Recovery:</a:t>
            </a:r>
          </a:p>
          <a:p>
            <a:pPr defTabSz="886968">
              <a:lnSpc>
                <a:spcPct val="150000"/>
              </a:lnSpc>
              <a:spcAft>
                <a:spcPts val="600"/>
              </a:spcAft>
            </a:pPr>
            <a:endParaRPr lang="en-US" sz="1400" kern="1200" dirty="0">
              <a:solidFill>
                <a:schemeClr val="tx1"/>
              </a:solidFill>
              <a:latin typeface="Times New Roman" panose="02020603050405020304" pitchFamily="18" charset="0"/>
              <a:cs typeface="Times New Roman" panose="02020603050405020304" pitchFamily="18" charset="0"/>
            </a:endParaRPr>
          </a:p>
          <a:p>
            <a:pPr defTabSz="886968">
              <a:lnSpc>
                <a:spcPct val="150000"/>
              </a:lnSpc>
              <a:spcAft>
                <a:spcPts val="600"/>
              </a:spcAft>
            </a:pPr>
            <a:r>
              <a:rPr lang="en-US" sz="1400" kern="1200" dirty="0">
                <a:solidFill>
                  <a:schemeClr val="tx1"/>
                </a:solidFill>
                <a:latin typeface="Times New Roman" panose="02020603050405020304" pitchFamily="18" charset="0"/>
                <a:cs typeface="Times New Roman" panose="02020603050405020304" pitchFamily="18" charset="0"/>
              </a:rPr>
              <a:t>    Ensuring Business Continuity: IT services are integral to the operations of most organizations today. Any disruption to these services can have severe consequences, including financial losses, damage to reputation, and legal implications. Disaster recovery is essential for maintaining business continuity by minimizing downtime and enabling critical operations to continue functioning.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81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p:spPr>
      </p:pic>
      <p:graphicFrame>
        <p:nvGraphicFramePr>
          <p:cNvPr id="7" name="TextBox 3">
            <a:extLst>
              <a:ext uri="{FF2B5EF4-FFF2-40B4-BE49-F238E27FC236}">
                <a16:creationId xmlns:a16="http://schemas.microsoft.com/office/drawing/2014/main" id="{82C83318-7764-A82E-CC15-325C301BD6D7}"/>
              </a:ext>
            </a:extLst>
          </p:cNvPr>
          <p:cNvGraphicFramePr/>
          <p:nvPr>
            <p:extLst>
              <p:ext uri="{D42A27DB-BD31-4B8C-83A1-F6EECF244321}">
                <p14:modId xmlns:p14="http://schemas.microsoft.com/office/powerpoint/2010/main" val="18143249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70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615" y="1929943"/>
            <a:ext cx="1126775" cy="258523"/>
          </a:xfrm>
        </p:spPr>
      </p:pic>
      <p:sp>
        <p:nvSpPr>
          <p:cNvPr id="7" name="Rectangle 2">
            <a:extLst>
              <a:ext uri="{FF2B5EF4-FFF2-40B4-BE49-F238E27FC236}">
                <a16:creationId xmlns:a16="http://schemas.microsoft.com/office/drawing/2014/main" id="{4E2DD3FF-A9C6-21E7-E0AA-A7E5B6188EAC}"/>
              </a:ext>
            </a:extLst>
          </p:cNvPr>
          <p:cNvSpPr>
            <a:spLocks noChangeArrowheads="1"/>
          </p:cNvSpPr>
          <p:nvPr/>
        </p:nvSpPr>
        <p:spPr bwMode="auto">
          <a:xfrm rot="10800000" flipV="1">
            <a:off x="542508" y="333348"/>
            <a:ext cx="7752500" cy="420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530352" eaLnBrk="0" fontAlgn="base" hangingPunct="0">
              <a:lnSpc>
                <a:spcPct val="150000"/>
              </a:lnSpc>
              <a:spcBef>
                <a:spcPct val="0"/>
              </a:spcBef>
              <a:spcAft>
                <a:spcPts val="600"/>
              </a:spcAft>
              <a:buFontTx/>
              <a:buChar char="•"/>
            </a:pPr>
            <a:r>
              <a:rPr lang="en-US" altLang="en-US" sz="1100" b="1" kern="1200" dirty="0">
                <a:solidFill>
                  <a:schemeClr val="tx1"/>
                </a:solidFill>
                <a:latin typeface="Times New Roman" panose="02020603050405020304" pitchFamily="18" charset="0"/>
                <a:cs typeface="Times New Roman" panose="02020603050405020304" pitchFamily="18" charset="0"/>
              </a:rPr>
              <a:t>Initiation and Scope Definition:</a:t>
            </a:r>
            <a:endParaRPr lang="en-US" altLang="en-US" sz="1100" kern="1200" dirty="0">
              <a:solidFill>
                <a:schemeClr val="tx1"/>
              </a:solidFill>
              <a:latin typeface="Times New Roman" panose="02020603050405020304" pitchFamily="18" charset="0"/>
              <a:cs typeface="Times New Roman" panose="02020603050405020304" pitchFamily="18" charset="0"/>
            </a:endParaRPr>
          </a:p>
          <a:p>
            <a:pPr defTabSz="530352" eaLnBrk="0" fontAlgn="base" hangingPunct="0">
              <a:lnSpc>
                <a:spcPct val="150000"/>
              </a:lnSpc>
              <a:spcBef>
                <a:spcPct val="0"/>
              </a:spcBef>
              <a:spcAft>
                <a:spcPts val="600"/>
              </a:spcAft>
              <a:buFontTx/>
              <a:buChar char="•"/>
            </a:pPr>
            <a:r>
              <a:rPr lang="en-US" altLang="en-US" sz="1100" kern="1200" dirty="0">
                <a:solidFill>
                  <a:schemeClr val="tx1"/>
                </a:solidFill>
                <a:latin typeface="Times New Roman" panose="02020603050405020304" pitchFamily="18" charset="0"/>
                <a:cs typeface="Times New Roman" panose="02020603050405020304" pitchFamily="18" charset="0"/>
              </a:rPr>
              <a:t>Identify the need for a DRP and establish the scope, objectives, and goals of the planning effort.</a:t>
            </a:r>
          </a:p>
          <a:p>
            <a:pPr defTabSz="530352" eaLnBrk="0" fontAlgn="base" hangingPunct="0">
              <a:lnSpc>
                <a:spcPct val="150000"/>
              </a:lnSpc>
              <a:spcBef>
                <a:spcPct val="0"/>
              </a:spcBef>
              <a:spcAft>
                <a:spcPts val="600"/>
              </a:spcAft>
              <a:buFontTx/>
              <a:buChar char="•"/>
            </a:pPr>
            <a:r>
              <a:rPr lang="en-US" altLang="en-US" sz="1100" kern="1200" dirty="0">
                <a:solidFill>
                  <a:schemeClr val="tx1"/>
                </a:solidFill>
                <a:latin typeface="Times New Roman" panose="02020603050405020304" pitchFamily="18" charset="0"/>
                <a:cs typeface="Times New Roman" panose="02020603050405020304" pitchFamily="18" charset="0"/>
              </a:rPr>
              <a:t>Determine the key stakeholders and their roles in the planning process.</a:t>
            </a:r>
          </a:p>
          <a:p>
            <a:pPr defTabSz="530352" eaLnBrk="0" fontAlgn="base" hangingPunct="0">
              <a:lnSpc>
                <a:spcPct val="150000"/>
              </a:lnSpc>
              <a:spcBef>
                <a:spcPct val="0"/>
              </a:spcBef>
              <a:spcAft>
                <a:spcPts val="600"/>
              </a:spcAft>
              <a:buFontTx/>
              <a:buChar char="•"/>
            </a:pPr>
            <a:r>
              <a:rPr lang="en-US" altLang="en-US" sz="1100" kern="1200" dirty="0">
                <a:solidFill>
                  <a:schemeClr val="tx1"/>
                </a:solidFill>
                <a:latin typeface="Times New Roman" panose="02020603050405020304" pitchFamily="18" charset="0"/>
                <a:cs typeface="Times New Roman" panose="02020603050405020304" pitchFamily="18" charset="0"/>
              </a:rPr>
              <a:t>Define the budget, timeline, and available resources for the DRP.</a:t>
            </a:r>
          </a:p>
          <a:p>
            <a:pPr defTabSz="530352" eaLnBrk="0" fontAlgn="base" hangingPunct="0">
              <a:lnSpc>
                <a:spcPct val="150000"/>
              </a:lnSpc>
              <a:spcBef>
                <a:spcPct val="0"/>
              </a:spcBef>
              <a:spcAft>
                <a:spcPts val="600"/>
              </a:spcAft>
              <a:buFontTx/>
              <a:buChar char="•"/>
            </a:pPr>
            <a:r>
              <a:rPr lang="en-US" altLang="en-US" sz="1100" b="1" kern="1200" dirty="0">
                <a:solidFill>
                  <a:schemeClr val="tx1"/>
                </a:solidFill>
                <a:latin typeface="Times New Roman" panose="02020603050405020304" pitchFamily="18" charset="0"/>
                <a:cs typeface="Times New Roman" panose="02020603050405020304" pitchFamily="18" charset="0"/>
              </a:rPr>
              <a:t>Risk Assessment and Business Impact Analysis (BIA)</a:t>
            </a:r>
          </a:p>
          <a:p>
            <a:pPr defTabSz="530352" eaLnBrk="0" fontAlgn="base" hangingPunct="0">
              <a:lnSpc>
                <a:spcPct val="150000"/>
              </a:lnSpc>
              <a:spcBef>
                <a:spcPct val="0"/>
              </a:spcBef>
              <a:spcAft>
                <a:spcPts val="600"/>
              </a:spcAft>
              <a:buFontTx/>
              <a:buChar char="•"/>
            </a:pPr>
            <a:endParaRPr lang="en-US" altLang="en-US" sz="1100" kern="1200" dirty="0">
              <a:solidFill>
                <a:schemeClr val="tx1"/>
              </a:solidFill>
              <a:latin typeface="Times New Roman" panose="02020603050405020304" pitchFamily="18" charset="0"/>
              <a:cs typeface="Times New Roman" panose="02020603050405020304" pitchFamily="18" charset="0"/>
            </a:endParaRPr>
          </a:p>
          <a:p>
            <a:pPr defTabSz="530352" eaLnBrk="0" fontAlgn="base" hangingPunct="0">
              <a:lnSpc>
                <a:spcPct val="150000"/>
              </a:lnSpc>
              <a:spcBef>
                <a:spcPct val="0"/>
              </a:spcBef>
              <a:spcAft>
                <a:spcPts val="600"/>
              </a:spcAft>
              <a:buFontTx/>
              <a:buChar char="•"/>
            </a:pPr>
            <a:r>
              <a:rPr lang="en-US" altLang="en-US" sz="1100" kern="1200" dirty="0">
                <a:solidFill>
                  <a:schemeClr val="tx1"/>
                </a:solidFill>
                <a:latin typeface="Times New Roman" panose="02020603050405020304" pitchFamily="18" charset="0"/>
                <a:cs typeface="Times New Roman" panose="02020603050405020304" pitchFamily="18" charset="0"/>
              </a:rPr>
              <a:t>Identify and assess potential risks and threats that could impact IT operations, including natural disasters, cyberattacks, and hardware failures.</a:t>
            </a:r>
          </a:p>
          <a:p>
            <a:pPr defTabSz="530352" eaLnBrk="0" fontAlgn="base" hangingPunct="0">
              <a:lnSpc>
                <a:spcPct val="150000"/>
              </a:lnSpc>
              <a:spcBef>
                <a:spcPct val="0"/>
              </a:spcBef>
              <a:spcAft>
                <a:spcPts val="600"/>
              </a:spcAft>
              <a:buFontTx/>
              <a:buChar char="•"/>
            </a:pPr>
            <a:r>
              <a:rPr lang="en-US" altLang="en-US" sz="1100" kern="1200" dirty="0">
                <a:solidFill>
                  <a:schemeClr val="tx1"/>
                </a:solidFill>
                <a:latin typeface="Times New Roman" panose="02020603050405020304" pitchFamily="18" charset="0"/>
                <a:cs typeface="Times New Roman" panose="02020603050405020304" pitchFamily="18" charset="0"/>
              </a:rPr>
              <a:t>Conduct a BIA to determine the criticality of IT systems and data to the organization's core functions and revenue streams.</a:t>
            </a:r>
          </a:p>
          <a:p>
            <a:pPr defTabSz="530352" eaLnBrk="0" fontAlgn="base" hangingPunct="0">
              <a:lnSpc>
                <a:spcPct val="150000"/>
              </a:lnSpc>
              <a:spcBef>
                <a:spcPct val="0"/>
              </a:spcBef>
              <a:spcAft>
                <a:spcPts val="600"/>
              </a:spcAft>
              <a:buFontTx/>
              <a:buChar char="•"/>
            </a:pPr>
            <a:r>
              <a:rPr lang="en-US" altLang="en-US" sz="1100" kern="1200" dirty="0">
                <a:solidFill>
                  <a:schemeClr val="tx1"/>
                </a:solidFill>
                <a:latin typeface="Times New Roman" panose="02020603050405020304" pitchFamily="18" charset="0"/>
                <a:cs typeface="Times New Roman" panose="02020603050405020304" pitchFamily="18" charset="0"/>
              </a:rPr>
              <a:t>Prioritize IT assets and services based on their importance to the business.</a:t>
            </a:r>
          </a:p>
          <a:p>
            <a:pPr defTabSz="530352" eaLnBrk="0" fontAlgn="base" hangingPunct="0">
              <a:lnSpc>
                <a:spcPct val="150000"/>
              </a:lnSpc>
              <a:spcBef>
                <a:spcPct val="0"/>
              </a:spcBef>
              <a:spcAft>
                <a:spcPts val="600"/>
              </a:spcAft>
              <a:buFontTx/>
              <a:buChar char="•"/>
            </a:pPr>
            <a:endParaRPr lang="en-US" altLang="en-US" sz="1100" kern="1200" dirty="0">
              <a:solidFill>
                <a:schemeClr val="tx1"/>
              </a:solidFill>
              <a:latin typeface="Times New Roman" panose="02020603050405020304" pitchFamily="18" charset="0"/>
              <a:cs typeface="Times New Roman" panose="02020603050405020304" pitchFamily="18" charset="0"/>
            </a:endParaRPr>
          </a:p>
          <a:p>
            <a:pPr defTabSz="530352" eaLnBrk="0" fontAlgn="base" hangingPunct="0">
              <a:lnSpc>
                <a:spcPct val="150000"/>
              </a:lnSpc>
              <a:spcBef>
                <a:spcPct val="0"/>
              </a:spcBef>
              <a:spcAft>
                <a:spcPts val="600"/>
              </a:spcAft>
            </a:pPr>
            <a:endParaRPr lang="en-US" altLang="en-US" sz="1100" kern="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ts val="60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D64EB087-9A79-C624-A17C-C4AD33E1744F}"/>
              </a:ext>
            </a:extLst>
          </p:cNvPr>
          <p:cNvSpPr>
            <a:spLocks noChangeArrowheads="1"/>
          </p:cNvSpPr>
          <p:nvPr/>
        </p:nvSpPr>
        <p:spPr bwMode="auto">
          <a:xfrm>
            <a:off x="414608" y="3635746"/>
            <a:ext cx="5525765" cy="175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530352" eaLnBrk="0" fontAlgn="base" hangingPunct="0">
              <a:lnSpc>
                <a:spcPct val="150000"/>
              </a:lnSpc>
              <a:spcBef>
                <a:spcPct val="0"/>
              </a:spcBef>
              <a:spcAft>
                <a:spcPts val="600"/>
              </a:spcAft>
              <a:buFontTx/>
              <a:buChar char="•"/>
            </a:pPr>
            <a:r>
              <a:rPr lang="en-US" altLang="en-US" sz="1000" b="1" kern="1200" dirty="0">
                <a:solidFill>
                  <a:schemeClr val="tx1"/>
                </a:solidFill>
                <a:latin typeface="Times New Roman" panose="02020603050405020304" pitchFamily="18" charset="0"/>
                <a:cs typeface="Times New Roman" panose="02020603050405020304" pitchFamily="18" charset="0"/>
              </a:rPr>
              <a:t>Strategy Development:</a:t>
            </a:r>
            <a:endParaRPr lang="en-US" altLang="en-US" sz="1000" kern="1200" dirty="0">
              <a:solidFill>
                <a:schemeClr val="tx1"/>
              </a:solidFill>
              <a:latin typeface="Times New Roman" panose="02020603050405020304" pitchFamily="18" charset="0"/>
              <a:cs typeface="Times New Roman" panose="02020603050405020304" pitchFamily="18" charset="0"/>
            </a:endParaRPr>
          </a:p>
          <a:p>
            <a:pPr defTabSz="530352" eaLnBrk="0" fontAlgn="base" hangingPunct="0">
              <a:lnSpc>
                <a:spcPct val="150000"/>
              </a:lnSpc>
              <a:spcBef>
                <a:spcPct val="0"/>
              </a:spcBef>
              <a:spcAft>
                <a:spcPts val="600"/>
              </a:spcAft>
              <a:buFontTx/>
              <a:buChar char="•"/>
            </a:pPr>
            <a:r>
              <a:rPr lang="en-US" altLang="en-US" sz="1000" kern="1200" dirty="0">
                <a:solidFill>
                  <a:schemeClr val="tx1"/>
                </a:solidFill>
                <a:latin typeface="Times New Roman" panose="02020603050405020304" pitchFamily="18" charset="0"/>
                <a:cs typeface="Times New Roman" panose="02020603050405020304" pitchFamily="18" charset="0"/>
              </a:rPr>
              <a:t>Develop a disaster recovery strategy that aligns with the findings of the risk assessment and BIA.</a:t>
            </a:r>
          </a:p>
          <a:p>
            <a:pPr defTabSz="530352" eaLnBrk="0" fontAlgn="base" hangingPunct="0">
              <a:lnSpc>
                <a:spcPct val="150000"/>
              </a:lnSpc>
              <a:spcBef>
                <a:spcPct val="0"/>
              </a:spcBef>
              <a:spcAft>
                <a:spcPts val="600"/>
              </a:spcAft>
              <a:buFontTx/>
              <a:buChar char="•"/>
            </a:pPr>
            <a:r>
              <a:rPr lang="en-US" altLang="en-US" sz="1000" kern="1200" dirty="0">
                <a:solidFill>
                  <a:schemeClr val="tx1"/>
                </a:solidFill>
                <a:latin typeface="Times New Roman" panose="02020603050405020304" pitchFamily="18" charset="0"/>
                <a:cs typeface="Times New Roman" panose="02020603050405020304" pitchFamily="18" charset="0"/>
              </a:rPr>
              <a:t>Determine recovery time objectives (RTOs) and recovery point objectives (RPOs) for each IT service.</a:t>
            </a:r>
          </a:p>
          <a:p>
            <a:pPr defTabSz="530352" eaLnBrk="0" fontAlgn="base" hangingPunct="0">
              <a:lnSpc>
                <a:spcPct val="150000"/>
              </a:lnSpc>
              <a:spcBef>
                <a:spcPct val="0"/>
              </a:spcBef>
              <a:spcAft>
                <a:spcPts val="600"/>
              </a:spcAft>
              <a:buFontTx/>
              <a:buChar char="•"/>
            </a:pPr>
            <a:r>
              <a:rPr lang="en-US" altLang="en-US" sz="1000" kern="1200" dirty="0">
                <a:solidFill>
                  <a:schemeClr val="tx1"/>
                </a:solidFill>
                <a:latin typeface="Times New Roman" panose="02020603050405020304" pitchFamily="18" charset="0"/>
                <a:cs typeface="Times New Roman" panose="02020603050405020304" pitchFamily="18" charset="0"/>
              </a:rPr>
              <a:t>Define the overall approach to recovery, including the use of backup systems, data replication, and failover mechanisms.</a:t>
            </a:r>
          </a:p>
          <a:p>
            <a:pPr marL="0" marR="0" lvl="0" indent="0" algn="l" defTabSz="914400" rtl="0" eaLnBrk="0" fontAlgn="base" latinLnBrk="0" hangingPunct="0">
              <a:lnSpc>
                <a:spcPct val="150000"/>
              </a:lnSpc>
              <a:spcBef>
                <a:spcPct val="0"/>
              </a:spcBef>
              <a:spcAft>
                <a:spcPts val="60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6C4B1E-2FF1-EAA1-F38D-28F1F86D3945}"/>
              </a:ext>
            </a:extLst>
          </p:cNvPr>
          <p:cNvSpPr txBox="1"/>
          <p:nvPr/>
        </p:nvSpPr>
        <p:spPr>
          <a:xfrm>
            <a:off x="1988172" y="4911558"/>
            <a:ext cx="6306836" cy="1825308"/>
          </a:xfrm>
          <a:prstGeom prst="rect">
            <a:avLst/>
          </a:prstGeom>
          <a:noFill/>
        </p:spPr>
        <p:txBody>
          <a:bodyPr wrap="square">
            <a:spAutoFit/>
          </a:bodyPr>
          <a:lstStyle/>
          <a:p>
            <a:pPr defTabSz="530352">
              <a:lnSpc>
                <a:spcPct val="150000"/>
              </a:lnSpc>
              <a:spcAft>
                <a:spcPts val="600"/>
              </a:spcAft>
            </a:pPr>
            <a:r>
              <a:rPr lang="en-US" sz="1050" kern="1200" dirty="0">
                <a:solidFill>
                  <a:schemeClr val="tx1"/>
                </a:solidFill>
                <a:latin typeface="Times New Roman" panose="02020603050405020304" pitchFamily="18" charset="0"/>
                <a:ea typeface="+mn-ea"/>
                <a:cs typeface="Times New Roman" panose="02020603050405020304" pitchFamily="18" charset="0"/>
              </a:rPr>
              <a:t>Plan Development:</a:t>
            </a:r>
          </a:p>
          <a:p>
            <a:pPr defTabSz="530352">
              <a:lnSpc>
                <a:spcPct val="150000"/>
              </a:lnSpc>
              <a:spcAft>
                <a:spcPts val="600"/>
              </a:spcAft>
            </a:pPr>
            <a:r>
              <a:rPr lang="en-US" sz="1050" kern="1200" dirty="0">
                <a:solidFill>
                  <a:schemeClr val="tx1"/>
                </a:solidFill>
                <a:latin typeface="Times New Roman" panose="02020603050405020304" pitchFamily="18" charset="0"/>
                <a:ea typeface="+mn-ea"/>
                <a:cs typeface="Times New Roman" panose="02020603050405020304" pitchFamily="18" charset="0"/>
              </a:rPr>
              <a:t>    Create a detailed DRP that includes step-by-step procedures for responding to different disaster scenarios.</a:t>
            </a:r>
          </a:p>
          <a:p>
            <a:pPr defTabSz="530352">
              <a:lnSpc>
                <a:spcPct val="150000"/>
              </a:lnSpc>
              <a:spcAft>
                <a:spcPts val="600"/>
              </a:spcAft>
            </a:pPr>
            <a:r>
              <a:rPr lang="en-US" sz="1050" kern="1200" dirty="0">
                <a:solidFill>
                  <a:schemeClr val="tx1"/>
                </a:solidFill>
                <a:latin typeface="Times New Roman" panose="02020603050405020304" pitchFamily="18" charset="0"/>
                <a:ea typeface="+mn-ea"/>
                <a:cs typeface="Times New Roman" panose="02020603050405020304" pitchFamily="18" charset="0"/>
              </a:rPr>
              <a:t>    Document contact information for key personnel and external entities (e.g., emergency services, vendors, cloud service providers).</a:t>
            </a:r>
          </a:p>
          <a:p>
            <a:pPr defTabSz="530352">
              <a:lnSpc>
                <a:spcPct val="150000"/>
              </a:lnSpc>
              <a:spcAft>
                <a:spcPts val="600"/>
              </a:spcAft>
            </a:pPr>
            <a:r>
              <a:rPr lang="en-US" sz="1050" kern="1200" dirty="0">
                <a:solidFill>
                  <a:schemeClr val="tx1"/>
                </a:solidFill>
                <a:latin typeface="Times New Roman" panose="02020603050405020304" pitchFamily="18" charset="0"/>
                <a:ea typeface="+mn-ea"/>
                <a:cs typeface="Times New Roman" panose="02020603050405020304" pitchFamily="18" charset="0"/>
              </a:rPr>
              <a:t>    Specify data backup and storage procedures, including offsite storage locations.</a:t>
            </a:r>
          </a:p>
          <a:p>
            <a:pPr defTabSz="530352">
              <a:lnSpc>
                <a:spcPct val="150000"/>
              </a:lnSpc>
              <a:spcAft>
                <a:spcPts val="600"/>
              </a:spcAft>
            </a:pPr>
            <a:r>
              <a:rPr lang="en-US" sz="1050" kern="1200" dirty="0">
                <a:solidFill>
                  <a:schemeClr val="tx1"/>
                </a:solidFill>
                <a:latin typeface="Times New Roman" panose="02020603050405020304" pitchFamily="18" charset="0"/>
                <a:ea typeface="+mn-ea"/>
                <a:cs typeface="Times New Roman" panose="02020603050405020304" pitchFamily="18" charset="0"/>
              </a:rPr>
              <a:t>    Define communication and notification protocols for alerting relevant stakeholders during a disaster.</a:t>
            </a: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45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2321" y="593373"/>
            <a:ext cx="1932471" cy="443378"/>
          </a:xfrm>
        </p:spPr>
      </p:pic>
      <p:sp>
        <p:nvSpPr>
          <p:cNvPr id="2" name="Rectangle 1">
            <a:extLst>
              <a:ext uri="{FF2B5EF4-FFF2-40B4-BE49-F238E27FC236}">
                <a16:creationId xmlns:a16="http://schemas.microsoft.com/office/drawing/2014/main" id="{98F5AD30-1AF3-D5DF-3C42-D4FD0146EC74}"/>
              </a:ext>
            </a:extLst>
          </p:cNvPr>
          <p:cNvSpPr>
            <a:spLocks noChangeArrowheads="1"/>
          </p:cNvSpPr>
          <p:nvPr/>
        </p:nvSpPr>
        <p:spPr bwMode="auto">
          <a:xfrm>
            <a:off x="943947" y="1794375"/>
            <a:ext cx="9123978" cy="433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Allocation and Logistics: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resources required for disaster recovery, such as hardware, software, personnel, and facilities.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backup data and equipment are readily available and can be deployed as needed.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 procedures for resource allocation and management during a disaster.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Training: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regular testing and drills of the DRP to validate its effectiveness.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training and awareness programs for staff involved in the recovery process.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weaknesses and areas for improvement based on testing results.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and Reporting: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detailed documentation of the DRP, including any changes or updates.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reports and documentation related to incident response and recovery efforts.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that all relevant personnel have access to up-to-date DRP documentation.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91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2321" y="593373"/>
            <a:ext cx="1932471" cy="443378"/>
          </a:xfrm>
        </p:spPr>
      </p:pic>
      <p:graphicFrame>
        <p:nvGraphicFramePr>
          <p:cNvPr id="7" name="TextBox 3">
            <a:extLst>
              <a:ext uri="{FF2B5EF4-FFF2-40B4-BE49-F238E27FC236}">
                <a16:creationId xmlns:a16="http://schemas.microsoft.com/office/drawing/2014/main" id="{D22E48E0-618E-ADF6-AFBB-2CA1F24E19C5}"/>
              </a:ext>
            </a:extLst>
          </p:cNvPr>
          <p:cNvGraphicFramePr/>
          <p:nvPr/>
        </p:nvGraphicFramePr>
        <p:xfrm>
          <a:off x="149290" y="612845"/>
          <a:ext cx="10300996"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93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8946" y="193323"/>
            <a:ext cx="1932471" cy="443378"/>
          </a:xfrm>
        </p:spPr>
      </p:pic>
      <p:graphicFrame>
        <p:nvGraphicFramePr>
          <p:cNvPr id="10" name="TextBox 2">
            <a:extLst>
              <a:ext uri="{FF2B5EF4-FFF2-40B4-BE49-F238E27FC236}">
                <a16:creationId xmlns:a16="http://schemas.microsoft.com/office/drawing/2014/main" id="{B9E6702A-3440-8F4D-4CDA-282FDE4973B1}"/>
              </a:ext>
            </a:extLst>
          </p:cNvPr>
          <p:cNvGraphicFramePr/>
          <p:nvPr>
            <p:extLst>
              <p:ext uri="{D42A27DB-BD31-4B8C-83A1-F6EECF244321}">
                <p14:modId xmlns:p14="http://schemas.microsoft.com/office/powerpoint/2010/main" val="663554529"/>
              </p:ext>
            </p:extLst>
          </p:nvPr>
        </p:nvGraphicFramePr>
        <p:xfrm>
          <a:off x="921008" y="815061"/>
          <a:ext cx="9194541" cy="5023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99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p:spPr>
      </p:pic>
      <p:sp>
        <p:nvSpPr>
          <p:cNvPr id="4" name="TextBox 3">
            <a:extLst>
              <a:ext uri="{FF2B5EF4-FFF2-40B4-BE49-F238E27FC236}">
                <a16:creationId xmlns:a16="http://schemas.microsoft.com/office/drawing/2014/main" id="{36B2424F-E9B7-289C-2E14-7096FC9D1FAF}"/>
              </a:ext>
            </a:extLst>
          </p:cNvPr>
          <p:cNvSpPr txBox="1"/>
          <p:nvPr/>
        </p:nvSpPr>
        <p:spPr>
          <a:xfrm>
            <a:off x="501520" y="551560"/>
            <a:ext cx="10107385" cy="5870646"/>
          </a:xfrm>
          <a:prstGeom prst="rect">
            <a:avLst/>
          </a:prstGeom>
          <a:noFill/>
        </p:spPr>
        <p:txBody>
          <a:bodyPr wrap="square">
            <a:spAutoFit/>
          </a:bodyPr>
          <a:lstStyle/>
          <a:p>
            <a:pPr>
              <a:lnSpc>
                <a:spcPct val="150000"/>
              </a:lnSpc>
            </a:pPr>
            <a:r>
              <a:rPr lang="en-US" sz="1400" dirty="0">
                <a:latin typeface="Times New Roman" panose="02020603050405020304" pitchFamily="18" charset="0"/>
                <a:cs typeface="Times New Roman" panose="02020603050405020304" pitchFamily="18" charset="0"/>
              </a:rPr>
              <a:t>ITIL, which stands for Information Technology Infrastructure Library, is a widely recognized framework for IT Service Management (ITSM). It provides a set of best practices and guidelines for managing IT services efficiently and effectively. ITIL helps organizations align their IT services with their business goals and deliver value to their customers.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History:</a:t>
            </a:r>
            <a:r>
              <a:rPr lang="en-US" sz="1400" dirty="0">
                <a:latin typeface="Times New Roman" panose="02020603050405020304" pitchFamily="18" charset="0"/>
                <a:cs typeface="Times New Roman" panose="02020603050405020304" pitchFamily="18" charset="0"/>
              </a:rPr>
              <a:t> ITIL was originally developed by the UK government in the 1980s as a collection of best practices for IT service management. It has since evolved and gained widespread adoption worldwide</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IT services </a:t>
            </a:r>
            <a:r>
              <a:rPr lang="en-US" sz="1400" dirty="0">
                <a:latin typeface="Times New Roman" panose="02020603050405020304" pitchFamily="18" charset="0"/>
                <a:cs typeface="Times New Roman" panose="02020603050405020304" pitchFamily="18" charset="0"/>
              </a:rPr>
              <a:t>refer to the various technology-related services and solutions that organizations provide to their users, customers, or employees to support their business operations and goals. These services encompass a wide range of activities, from hardware and software support to network management, cybersecurity, application development, and more. Essentially, IT services are the means by which technology is delivered and utilized within an organization</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IT Service Management (ITSM) </a:t>
            </a:r>
            <a:r>
              <a:rPr lang="en-US" sz="1400" dirty="0">
                <a:latin typeface="Times New Roman" panose="02020603050405020304" pitchFamily="18" charset="0"/>
                <a:cs typeface="Times New Roman" panose="02020603050405020304" pitchFamily="18" charset="0"/>
              </a:rPr>
              <a:t>is a discipline or framework that focuses on effectively and efficiently managing these IT services to ensure they meet the needs of the organization and its customers. It involves planning, designing, delivering, operating, and controlling IT services, with a primary emphasis on aligning IT with the business objectives. ITSM helps organizations streamline their IT operations, enhance service quality, and maintain a customer-centric approach</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9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5FD127E-6D86-8B5E-C32C-94BF3B67E98A}"/>
              </a:ext>
            </a:extLst>
          </p:cNvPr>
          <p:cNvPicPr>
            <a:picLocks noChangeAspect="1"/>
          </p:cNvPicPr>
          <p:nvPr/>
        </p:nvPicPr>
        <p:blipFill>
          <a:blip r:embed="rId2"/>
          <a:stretch>
            <a:fillRect/>
          </a:stretch>
        </p:blipFill>
        <p:spPr>
          <a:xfrm>
            <a:off x="643467" y="879941"/>
            <a:ext cx="10905066" cy="5098116"/>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27974" y="108182"/>
            <a:ext cx="1932471" cy="443378"/>
          </a:xfrm>
        </p:spPr>
      </p:pic>
    </p:spTree>
    <p:extLst>
      <p:ext uri="{BB962C8B-B14F-4D97-AF65-F5344CB8AC3E}">
        <p14:creationId xmlns:p14="http://schemas.microsoft.com/office/powerpoint/2010/main" val="21846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p:spPr>
      </p:pic>
      <p:graphicFrame>
        <p:nvGraphicFramePr>
          <p:cNvPr id="7" name="TextBox 3">
            <a:extLst>
              <a:ext uri="{FF2B5EF4-FFF2-40B4-BE49-F238E27FC236}">
                <a16:creationId xmlns:a16="http://schemas.microsoft.com/office/drawing/2014/main" id="{D44CF9CD-FF72-18AA-A79C-E934628864B3}"/>
              </a:ext>
            </a:extLst>
          </p:cNvPr>
          <p:cNvGraphicFramePr/>
          <p:nvPr>
            <p:extLst>
              <p:ext uri="{D42A27DB-BD31-4B8C-83A1-F6EECF244321}">
                <p14:modId xmlns:p14="http://schemas.microsoft.com/office/powerpoint/2010/main" val="1151864010"/>
              </p:ext>
            </p:extLst>
          </p:nvPr>
        </p:nvGraphicFramePr>
        <p:xfrm>
          <a:off x="838199" y="1828800"/>
          <a:ext cx="10887075"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6F496407-98D0-B558-DA7B-1EA333FFA2C9}"/>
              </a:ext>
            </a:extLst>
          </p:cNvPr>
          <p:cNvSpPr txBox="1"/>
          <p:nvPr/>
        </p:nvSpPr>
        <p:spPr>
          <a:xfrm>
            <a:off x="1446244" y="1073020"/>
            <a:ext cx="10279029" cy="700000"/>
          </a:xfrm>
          <a:prstGeom prst="rect">
            <a:avLst/>
          </a:prstGeom>
          <a:noFill/>
        </p:spPr>
        <p:txBody>
          <a:bodyPr wrap="square" rtlCol="0">
            <a:spAutoFit/>
          </a:bodyPr>
          <a:lstStyle/>
          <a:p>
            <a:pPr>
              <a:lnSpc>
                <a:spcPct val="150000"/>
              </a:lnSpc>
            </a:pPr>
            <a:r>
              <a:rPr lang="en-US" sz="1400">
                <a:latin typeface="Times New Roman" panose="02020603050405020304" pitchFamily="18" charset="0"/>
                <a:cs typeface="Times New Roman" panose="02020603050405020304" pitchFamily="18" charset="0"/>
              </a:rPr>
              <a:t>Implementing ITIL (Information Technology Infrastructure Library) within your organization can have several significant benefits, impacting various aspects of your IT service delivery and overall business operations. Here's what ITIL can mean for your organization: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42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Close-up of a metal surface&#10;&#10;Description automatically generated">
            <a:extLst>
              <a:ext uri="{FF2B5EF4-FFF2-40B4-BE49-F238E27FC236}">
                <a16:creationId xmlns:a16="http://schemas.microsoft.com/office/drawing/2014/main" id="{E540D226-C94A-B4F4-26ED-FB8A727B56EE}"/>
              </a:ext>
            </a:extLst>
          </p:cNvPr>
          <p:cNvPicPr>
            <a:picLocks noChangeAspect="1"/>
          </p:cNvPicPr>
          <p:nvPr/>
        </p:nvPicPr>
        <p:blipFill rotWithShape="1">
          <a:blip r:embed="rId2">
            <a:duotone>
              <a:prstClr val="black"/>
              <a:schemeClr val="tx2">
                <a:tint val="45000"/>
                <a:satMod val="400000"/>
              </a:schemeClr>
            </a:duotone>
            <a:alphaModFix amt="25000"/>
          </a:blip>
          <a:srcRect t="4205" b="11526"/>
          <a:stretch/>
        </p:blipFill>
        <p:spPr>
          <a:xfrm>
            <a:off x="-258128" y="-335893"/>
            <a:ext cx="12191980" cy="6857990"/>
          </a:xfrm>
          <a:prstGeom prst="rect">
            <a:avLst/>
          </a:prstGeom>
        </p:spPr>
      </p:pic>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27974" y="108182"/>
            <a:ext cx="1932471" cy="443378"/>
          </a:xfrm>
        </p:spPr>
      </p:pic>
      <p:graphicFrame>
        <p:nvGraphicFramePr>
          <p:cNvPr id="7" name="TextBox 3">
            <a:extLst>
              <a:ext uri="{FF2B5EF4-FFF2-40B4-BE49-F238E27FC236}">
                <a16:creationId xmlns:a16="http://schemas.microsoft.com/office/drawing/2014/main" id="{A752F036-9E19-DE36-4AAB-B4CD0F1D84E8}"/>
              </a:ext>
            </a:extLst>
          </p:cNvPr>
          <p:cNvGraphicFramePr/>
          <p:nvPr>
            <p:extLst>
              <p:ext uri="{D42A27DB-BD31-4B8C-83A1-F6EECF244321}">
                <p14:modId xmlns:p14="http://schemas.microsoft.com/office/powerpoint/2010/main" val="1611719301"/>
              </p:ext>
            </p:extLst>
          </p:nvPr>
        </p:nvGraphicFramePr>
        <p:xfrm>
          <a:off x="838199" y="1825624"/>
          <a:ext cx="11095653" cy="46964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D34EA2A6-A938-10C5-FB0D-38EA422BF51B}"/>
              </a:ext>
            </a:extLst>
          </p:cNvPr>
          <p:cNvSpPr txBox="1"/>
          <p:nvPr/>
        </p:nvSpPr>
        <p:spPr>
          <a:xfrm>
            <a:off x="1779814" y="743730"/>
            <a:ext cx="6265506" cy="369332"/>
          </a:xfrm>
          <a:prstGeom prst="rect">
            <a:avLst/>
          </a:prstGeom>
          <a:noFill/>
        </p:spPr>
        <p:txBody>
          <a:bodyPr wrap="square">
            <a:spAutoFit/>
          </a:bodyPr>
          <a:lstStyle/>
          <a:p>
            <a:r>
              <a:rPr lang="en-US" dirty="0"/>
              <a:t>Framework Structure: ITIL </a:t>
            </a:r>
          </a:p>
        </p:txBody>
      </p:sp>
    </p:spTree>
    <p:extLst>
      <p:ext uri="{BB962C8B-B14F-4D97-AF65-F5344CB8AC3E}">
        <p14:creationId xmlns:p14="http://schemas.microsoft.com/office/powerpoint/2010/main" val="177536322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6270" y="228600"/>
            <a:ext cx="1814377" cy="416283"/>
          </a:xfrm>
        </p:spPr>
      </p:pic>
      <p:sp>
        <p:nvSpPr>
          <p:cNvPr id="4" name="TextBox 3">
            <a:extLst>
              <a:ext uri="{FF2B5EF4-FFF2-40B4-BE49-F238E27FC236}">
                <a16:creationId xmlns:a16="http://schemas.microsoft.com/office/drawing/2014/main" id="{101E186D-D855-FAF6-200B-AAD04E68A679}"/>
              </a:ext>
            </a:extLst>
          </p:cNvPr>
          <p:cNvSpPr txBox="1"/>
          <p:nvPr/>
        </p:nvSpPr>
        <p:spPr>
          <a:xfrm>
            <a:off x="692147" y="807789"/>
            <a:ext cx="5724930" cy="376834"/>
          </a:xfrm>
          <a:prstGeom prst="rect">
            <a:avLst/>
          </a:prstGeom>
          <a:noFill/>
        </p:spPr>
        <p:txBody>
          <a:bodyPr wrap="square">
            <a:spAutoFit/>
          </a:bodyPr>
          <a:lstStyle/>
          <a:p>
            <a:pPr defTabSz="850392">
              <a:lnSpc>
                <a:spcPct val="150000"/>
              </a:lnSpc>
              <a:spcAft>
                <a:spcPts val="600"/>
              </a:spcAft>
            </a:pPr>
            <a:r>
              <a:rPr lang="en-US" sz="1400" b="1" kern="1200" dirty="0">
                <a:solidFill>
                  <a:schemeClr val="tx1"/>
                </a:solidFill>
                <a:latin typeface="Times New Roman" panose="02020603050405020304" pitchFamily="18" charset="0"/>
                <a:cs typeface="Times New Roman" panose="02020603050405020304" pitchFamily="18" charset="0"/>
              </a:rPr>
              <a:t>Key Concepts</a:t>
            </a:r>
            <a:endParaRPr lang="en-US"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0C2A69-827F-F07D-9AB5-1E677E844E43}"/>
              </a:ext>
            </a:extLst>
          </p:cNvPr>
          <p:cNvSpPr txBox="1"/>
          <p:nvPr/>
        </p:nvSpPr>
        <p:spPr>
          <a:xfrm>
            <a:off x="369546" y="1459147"/>
            <a:ext cx="5724930" cy="1023165"/>
          </a:xfrm>
          <a:prstGeom prst="rect">
            <a:avLst/>
          </a:prstGeom>
          <a:noFill/>
        </p:spPr>
        <p:txBody>
          <a:bodyPr wrap="square">
            <a:spAutoFit/>
          </a:bodyPr>
          <a:lstStyle/>
          <a:p>
            <a:pPr defTabSz="850392">
              <a:lnSpc>
                <a:spcPct val="150000"/>
              </a:lnSpc>
              <a:spcAft>
                <a:spcPts val="600"/>
              </a:spcAft>
            </a:pPr>
            <a:r>
              <a:rPr lang="en-US" sz="1400" b="1" kern="1200" dirty="0">
                <a:solidFill>
                  <a:schemeClr val="tx1"/>
                </a:solidFill>
                <a:latin typeface="Times New Roman" panose="02020603050405020304" pitchFamily="18" charset="0"/>
                <a:cs typeface="Times New Roman" panose="02020603050405020304" pitchFamily="18" charset="0"/>
              </a:rPr>
              <a:t>Service:</a:t>
            </a:r>
            <a:r>
              <a:rPr lang="en-US" sz="1400" kern="1200" dirty="0">
                <a:solidFill>
                  <a:schemeClr val="tx1"/>
                </a:solidFill>
                <a:latin typeface="Times New Roman" panose="02020603050405020304" pitchFamily="18" charset="0"/>
                <a:cs typeface="Times New Roman" panose="02020603050405020304" pitchFamily="18" charset="0"/>
              </a:rPr>
              <a:t> In ITIL, a service is defined as a means of delivering value to customers by facilitating outcomes they want to achieve without the ownership of specific costs and risks.</a:t>
            </a:r>
            <a:endParaRPr 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635009-FB7A-ADA2-3A77-669EDD6F8299}"/>
              </a:ext>
            </a:extLst>
          </p:cNvPr>
          <p:cNvSpPr txBox="1"/>
          <p:nvPr/>
        </p:nvSpPr>
        <p:spPr>
          <a:xfrm>
            <a:off x="429335" y="2607785"/>
            <a:ext cx="5724930" cy="1023165"/>
          </a:xfrm>
          <a:prstGeom prst="rect">
            <a:avLst/>
          </a:prstGeom>
          <a:noFill/>
        </p:spPr>
        <p:txBody>
          <a:bodyPr wrap="square">
            <a:spAutoFit/>
          </a:bodyPr>
          <a:lstStyle/>
          <a:p>
            <a:pPr defTabSz="850392">
              <a:lnSpc>
                <a:spcPct val="150000"/>
              </a:lnSpc>
              <a:spcAft>
                <a:spcPts val="600"/>
              </a:spcAft>
            </a:pPr>
            <a:r>
              <a:rPr lang="en-US" sz="1400" b="1" kern="1200" dirty="0">
                <a:solidFill>
                  <a:schemeClr val="tx1"/>
                </a:solidFill>
                <a:latin typeface="Times New Roman" panose="02020603050405020304" pitchFamily="18" charset="0"/>
                <a:cs typeface="Times New Roman" panose="02020603050405020304" pitchFamily="18" charset="0"/>
              </a:rPr>
              <a:t>Process:</a:t>
            </a:r>
            <a:r>
              <a:rPr lang="en-US" sz="1400" kern="1200" dirty="0">
                <a:solidFill>
                  <a:schemeClr val="tx1"/>
                </a:solidFill>
                <a:latin typeface="Times New Roman" panose="02020603050405020304" pitchFamily="18" charset="0"/>
                <a:cs typeface="Times New Roman" panose="02020603050405020304" pitchFamily="18" charset="0"/>
              </a:rPr>
              <a:t> ITIL emphasizes the importance of well-defined processes for managing IT services. Processes provide a structured approach to achieving specific objectives, such as incident management or change management.</a:t>
            </a:r>
            <a:endParaRPr lang="en-US"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FAAEA0-F323-E12F-BBAD-749F8A7111EA}"/>
              </a:ext>
            </a:extLst>
          </p:cNvPr>
          <p:cNvSpPr txBox="1"/>
          <p:nvPr/>
        </p:nvSpPr>
        <p:spPr>
          <a:xfrm>
            <a:off x="332970" y="4054624"/>
            <a:ext cx="6739634" cy="1023165"/>
          </a:xfrm>
          <a:prstGeom prst="rect">
            <a:avLst/>
          </a:prstGeom>
          <a:noFill/>
        </p:spPr>
        <p:txBody>
          <a:bodyPr wrap="square">
            <a:spAutoFit/>
          </a:bodyPr>
          <a:lstStyle/>
          <a:p>
            <a:pPr defTabSz="850392">
              <a:lnSpc>
                <a:spcPct val="150000"/>
              </a:lnSpc>
              <a:spcAft>
                <a:spcPts val="600"/>
              </a:spcAft>
            </a:pPr>
            <a:r>
              <a:rPr lang="en-US" sz="1400" b="1" kern="1200" dirty="0">
                <a:solidFill>
                  <a:schemeClr val="tx1"/>
                </a:solidFill>
                <a:latin typeface="Times New Roman" panose="02020603050405020304" pitchFamily="18" charset="0"/>
                <a:cs typeface="Times New Roman" panose="02020603050405020304" pitchFamily="18" charset="0"/>
              </a:rPr>
              <a:t>Roles and Responsibilities:</a:t>
            </a:r>
            <a:r>
              <a:rPr lang="en-US" sz="1400" kern="1200" dirty="0">
                <a:solidFill>
                  <a:schemeClr val="tx1"/>
                </a:solidFill>
                <a:latin typeface="Times New Roman" panose="02020603050405020304" pitchFamily="18" charset="0"/>
                <a:cs typeface="Times New Roman" panose="02020603050405020304" pitchFamily="18" charset="0"/>
              </a:rPr>
              <a:t> ITIL defines various roles within an organization, each with specific responsibilities related to IT service management. Examples include Service Desk Analyst, Incident Manager, and Change Manager</a:t>
            </a:r>
            <a:endParaRPr lang="en-US"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C702DAB-A38A-AB6A-B9FA-23FD904CF496}"/>
              </a:ext>
            </a:extLst>
          </p:cNvPr>
          <p:cNvSpPr txBox="1"/>
          <p:nvPr/>
        </p:nvSpPr>
        <p:spPr>
          <a:xfrm>
            <a:off x="6523811" y="1763581"/>
            <a:ext cx="5724930" cy="1346331"/>
          </a:xfrm>
          <a:prstGeom prst="rect">
            <a:avLst/>
          </a:prstGeom>
          <a:noFill/>
        </p:spPr>
        <p:txBody>
          <a:bodyPr wrap="square">
            <a:spAutoFit/>
          </a:bodyPr>
          <a:lstStyle/>
          <a:p>
            <a:pPr defTabSz="850392">
              <a:lnSpc>
                <a:spcPct val="150000"/>
              </a:lnSpc>
              <a:spcAft>
                <a:spcPts val="600"/>
              </a:spcAft>
            </a:pPr>
            <a:r>
              <a:rPr lang="en-US" sz="1400" b="1" kern="1200" dirty="0">
                <a:solidFill>
                  <a:schemeClr val="tx1"/>
                </a:solidFill>
                <a:latin typeface="Times New Roman" panose="02020603050405020304" pitchFamily="18" charset="0"/>
                <a:cs typeface="Times New Roman" panose="02020603050405020304" pitchFamily="18" charset="0"/>
              </a:rPr>
              <a:t>Service Lifecycle:</a:t>
            </a:r>
            <a:r>
              <a:rPr lang="en-US" sz="1400" kern="1200" dirty="0">
                <a:solidFill>
                  <a:schemeClr val="tx1"/>
                </a:solidFill>
                <a:latin typeface="Times New Roman" panose="02020603050405020304" pitchFamily="18" charset="0"/>
                <a:cs typeface="Times New Roman" panose="02020603050405020304" pitchFamily="18" charset="0"/>
              </a:rPr>
              <a:t> ITIL is often depicted as a service lifecycle with five phases: Service Strategy, Service Design, Service Transition, Service Operation, and Continual Service Improvement. Each phase contributes to the overall management of IT services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27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5" name="Group 14">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6" name="Rectangle 15">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9" name="Freeform: Shape 18">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p:spPr>
      </p:pic>
      <p:graphicFrame>
        <p:nvGraphicFramePr>
          <p:cNvPr id="9" name="TextBox 6">
            <a:extLst>
              <a:ext uri="{FF2B5EF4-FFF2-40B4-BE49-F238E27FC236}">
                <a16:creationId xmlns:a16="http://schemas.microsoft.com/office/drawing/2014/main" id="{A0D17B67-75EA-223E-2081-D547AB112B4D}"/>
              </a:ext>
            </a:extLst>
          </p:cNvPr>
          <p:cNvGraphicFramePr/>
          <p:nvPr>
            <p:extLst>
              <p:ext uri="{D42A27DB-BD31-4B8C-83A1-F6EECF244321}">
                <p14:modId xmlns:p14="http://schemas.microsoft.com/office/powerpoint/2010/main" val="1908015267"/>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25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BB4324-75C4-1E04-071B-0A701FB8F257}"/>
              </a:ext>
            </a:extLst>
          </p:cNvPr>
          <p:cNvSpPr txBox="1"/>
          <p:nvPr/>
        </p:nvSpPr>
        <p:spPr>
          <a:xfrm>
            <a:off x="847702" y="537296"/>
            <a:ext cx="6112935" cy="3353476"/>
          </a:xfrm>
          <a:prstGeom prst="rect">
            <a:avLst/>
          </a:prstGeom>
        </p:spPr>
        <p:txBody>
          <a:bodyPr vert="horz" lIns="91440" tIns="45720" rIns="91440" bIns="45720" rtlCol="0" anchor="t">
            <a:noAutofit/>
          </a:bodyPr>
          <a:lstStyle/>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Value Stream Mapping (VSM):</a:t>
            </a:r>
          </a:p>
          <a:p>
            <a:pPr indent="-228600">
              <a:spcAft>
                <a:spcPts val="600"/>
              </a:spcAft>
              <a:buFont typeface="Arial" panose="020B0604020202020204" pitchFamily="34" charset="0"/>
              <a:buChar char="•"/>
            </a:pPr>
            <a:endParaRPr lang="en-US" sz="1200">
              <a:solidFill>
                <a:schemeClr val="tx2"/>
              </a:solidFill>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Value Stream Mapping is a visual tool used to analyze and document the flow of information, materials, and activities required to deliver a specific product or service. It helps identify areas of waste, bottlenecks, and opportunities for improvement in IT processes.</a:t>
            </a:r>
          </a:p>
          <a:p>
            <a:pPr indent="-228600">
              <a:spcAft>
                <a:spcPts val="600"/>
              </a:spcAft>
              <a:buFont typeface="Arial" panose="020B0604020202020204" pitchFamily="34" charset="0"/>
              <a:buChar char="•"/>
            </a:pPr>
            <a:endParaRPr lang="en-US" sz="1200">
              <a:solidFill>
                <a:schemeClr val="tx2"/>
              </a:solidFill>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Kaizen (Continuous Improvement):</a:t>
            </a:r>
          </a:p>
          <a:p>
            <a:pPr indent="-228600">
              <a:spcAft>
                <a:spcPts val="600"/>
              </a:spcAft>
              <a:buFont typeface="Arial" panose="020B0604020202020204" pitchFamily="34" charset="0"/>
              <a:buChar char="•"/>
            </a:pPr>
            <a:endParaRPr lang="en-US" sz="1200">
              <a:solidFill>
                <a:schemeClr val="tx2"/>
              </a:solidFill>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Kaizen is the philosophy of continuous improvement. In Lean IT, it involves encouraging all team members to regularly look for small, incremental improvements in their work processes. Kaizen events or workshops are held to address specific issues and make improvements collaboratively.</a:t>
            </a:r>
          </a:p>
          <a:p>
            <a:pPr indent="-228600">
              <a:spcAft>
                <a:spcPts val="600"/>
              </a:spcAft>
              <a:buFont typeface="Arial" panose="020B0604020202020204" pitchFamily="34" charset="0"/>
              <a:buChar char="•"/>
            </a:pPr>
            <a:endParaRPr lang="en-US" sz="1200">
              <a:solidFill>
                <a:schemeClr val="tx2"/>
              </a:solidFill>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5S (Sort, Set in order, Shine, Standardize, Sustain):</a:t>
            </a:r>
          </a:p>
          <a:p>
            <a:pPr indent="-228600">
              <a:spcAft>
                <a:spcPts val="600"/>
              </a:spcAft>
              <a:buFont typeface="Arial" panose="020B0604020202020204" pitchFamily="34" charset="0"/>
              <a:buChar char="•"/>
            </a:pPr>
            <a:endParaRPr lang="en-US" sz="1200">
              <a:solidFill>
                <a:schemeClr val="tx2"/>
              </a:solidFill>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5S is a workplace organization and cleanliness methodology. In Lean IT, it helps create an organized and efficient work environment. The five steps are:</a:t>
            </a: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Sort: Eliminate unnecessary items from the workspace.</a:t>
            </a: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Set in order: Arrange items in a logical and efficient manner.</a:t>
            </a: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Shine: Maintain cleanliness and orderliness.</a:t>
            </a: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Standardize: Establish and maintain standardized work processes.</a:t>
            </a:r>
          </a:p>
          <a:p>
            <a:pPr indent="-228600">
              <a:spcAft>
                <a:spcPts val="600"/>
              </a:spcAft>
              <a:buFont typeface="Arial" panose="020B0604020202020204" pitchFamily="34" charset="0"/>
              <a:buChar char="•"/>
            </a:pPr>
            <a:r>
              <a:rPr lang="en-US" sz="1200">
                <a:solidFill>
                  <a:schemeClr val="tx2"/>
                </a:solidFill>
                <a:latin typeface="Times New Roman" panose="02020603050405020304" pitchFamily="18" charset="0"/>
                <a:cs typeface="Times New Roman" panose="02020603050405020304" pitchFamily="18" charset="0"/>
              </a:rPr>
              <a:t>        Sustain: Ensure that the improvements are sustained over time</a:t>
            </a:r>
          </a:p>
        </p:txBody>
      </p:sp>
      <p:grpSp>
        <p:nvGrpSpPr>
          <p:cNvPr id="16" name="Group 1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7" name="Freeform: Shape 1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Stream">
            <a:extLst>
              <a:ext uri="{FF2B5EF4-FFF2-40B4-BE49-F238E27FC236}">
                <a16:creationId xmlns:a16="http://schemas.microsoft.com/office/drawing/2014/main" id="{A09E7F16-F59C-F56E-0E7B-70058C18E6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27974" y="108182"/>
            <a:ext cx="1932471" cy="443378"/>
          </a:xfrm>
        </p:spPr>
      </p:pic>
    </p:spTree>
    <p:extLst>
      <p:ext uri="{BB962C8B-B14F-4D97-AF65-F5344CB8AC3E}">
        <p14:creationId xmlns:p14="http://schemas.microsoft.com/office/powerpoint/2010/main" val="60970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1B7A5F-51B2-8629-7C08-EA1E1869279B}"/>
              </a:ext>
            </a:extLst>
          </p:cNvPr>
          <p:cNvSpPr txBox="1"/>
          <p:nvPr/>
        </p:nvSpPr>
        <p:spPr>
          <a:xfrm>
            <a:off x="757951" y="424932"/>
            <a:ext cx="5652180" cy="3353476"/>
          </a:xfrm>
          <a:prstGeom prst="rect">
            <a:avLst/>
          </a:prstGeom>
        </p:spPr>
        <p:txBody>
          <a:bodyPr vert="horz" lIns="91440" tIns="45720" rIns="91440" bIns="45720" rtlCol="0" anchor="t">
            <a:noAutofit/>
          </a:bodyPr>
          <a:lstStyle/>
          <a:p>
            <a:pPr indent="-228600">
              <a:lnSpc>
                <a:spcPct val="15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Kanban:</a:t>
            </a:r>
          </a:p>
          <a:p>
            <a:pPr indent="-228600">
              <a:lnSpc>
                <a:spcPct val="150000"/>
              </a:lnSpc>
              <a:spcAft>
                <a:spcPts val="600"/>
              </a:spcAft>
              <a:buFont typeface="Arial" panose="020B0604020202020204" pitchFamily="34" charset="0"/>
              <a:buChar char="•"/>
            </a:pPr>
            <a:endParaRPr lang="en-US" sz="1600" dirty="0">
              <a:solidFill>
                <a:schemeClr val="tx2"/>
              </a:solidFill>
              <a:latin typeface="Times New Roman" panose="02020603050405020304" pitchFamily="18" charset="0"/>
              <a:cs typeface="Times New Roman" panose="02020603050405020304" pitchFamily="18" charset="0"/>
            </a:endParaRPr>
          </a:p>
          <a:p>
            <a:pPr indent="-228600">
              <a:lnSpc>
                <a:spcPct val="15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    Kanban is a visual management tool used to control and manage work in progress (WIP). In IT, Kanban boards are often used to track tasks, projects, or IT service requests. It provides transparency and helps teams visualize work and workflow.</a:t>
            </a:r>
          </a:p>
          <a:p>
            <a:pPr indent="-228600">
              <a:lnSpc>
                <a:spcPct val="150000"/>
              </a:lnSpc>
              <a:spcAft>
                <a:spcPts val="600"/>
              </a:spcAft>
              <a:buFont typeface="Arial" panose="020B0604020202020204" pitchFamily="34" charset="0"/>
              <a:buChar char="•"/>
            </a:pPr>
            <a:endParaRPr lang="en-US" sz="1600" dirty="0">
              <a:solidFill>
                <a:schemeClr val="tx2"/>
              </a:solidFill>
              <a:latin typeface="Times New Roman" panose="02020603050405020304" pitchFamily="18" charset="0"/>
              <a:cs typeface="Times New Roman" panose="02020603050405020304" pitchFamily="18" charset="0"/>
            </a:endParaRPr>
          </a:p>
          <a:p>
            <a:pPr indent="-228600">
              <a:lnSpc>
                <a:spcPct val="15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Gemba Walk:</a:t>
            </a:r>
          </a:p>
          <a:p>
            <a:pPr indent="-228600">
              <a:lnSpc>
                <a:spcPct val="150000"/>
              </a:lnSpc>
              <a:spcAft>
                <a:spcPts val="600"/>
              </a:spcAft>
              <a:buFont typeface="Arial" panose="020B0604020202020204" pitchFamily="34" charset="0"/>
              <a:buChar char="•"/>
            </a:pPr>
            <a:endParaRPr lang="en-US" sz="1600" dirty="0">
              <a:solidFill>
                <a:schemeClr val="tx2"/>
              </a:solidFill>
              <a:latin typeface="Times New Roman" panose="02020603050405020304" pitchFamily="18" charset="0"/>
              <a:cs typeface="Times New Roman" panose="02020603050405020304" pitchFamily="18" charset="0"/>
            </a:endParaRPr>
          </a:p>
          <a:p>
            <a:pPr indent="-228600">
              <a:lnSpc>
                <a:spcPct val="15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    Gemba is a Japanese term that means "the actual place." A Gemba walk involves physically going to where work is done to observe processes and identify opportunities for improvement. It promotes direct observation and engagement with the work environment.</a:t>
            </a:r>
          </a:p>
        </p:txBody>
      </p:sp>
      <p:grpSp>
        <p:nvGrpSpPr>
          <p:cNvPr id="16" name="Group 1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7" name="Freeform: Shape 1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Robot">
            <a:extLst>
              <a:ext uri="{FF2B5EF4-FFF2-40B4-BE49-F238E27FC236}">
                <a16:creationId xmlns:a16="http://schemas.microsoft.com/office/drawing/2014/main" id="{84345D54-12E8-0C89-1B89-BFBDD2F31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127974" y="108182"/>
            <a:ext cx="1932471" cy="443378"/>
          </a:xfrm>
        </p:spPr>
      </p:pic>
    </p:spTree>
    <p:extLst>
      <p:ext uri="{BB962C8B-B14F-4D97-AF65-F5344CB8AC3E}">
        <p14:creationId xmlns:p14="http://schemas.microsoft.com/office/powerpoint/2010/main" val="2212455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2241</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lochana koralage</cp:lastModifiedBy>
  <cp:revision>3</cp:revision>
  <dcterms:created xsi:type="dcterms:W3CDTF">2022-09-30T09:18:16Z</dcterms:created>
  <dcterms:modified xsi:type="dcterms:W3CDTF">2023-10-06T17:18:11Z</dcterms:modified>
</cp:coreProperties>
</file>