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75" d="100"/>
          <a:sy n="75" d="100"/>
        </p:scale>
        <p:origin x="-246" y="33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 Id="rId9"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64688"/>
            <a:ext cx="4941771" cy="1122202"/>
          </a:xfrm>
        </p:spPr>
        <p:txBody>
          <a:bodyPr/>
          <a:lstStyle/>
          <a:p>
            <a:r>
              <a:rPr lang="en-US" dirty="0"/>
              <a:t>The effect of covid 19 on crime  Trend in </a:t>
            </a:r>
            <a:r>
              <a:rPr lang="en-US" dirty="0" err="1"/>
              <a:t>victoria</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Neha, </a:t>
            </a:r>
            <a:r>
              <a:rPr lang="en-US" dirty="0" err="1"/>
              <a:t>Thelge</a:t>
            </a:r>
            <a:r>
              <a:rPr lang="en-US" dirty="0"/>
              <a:t>, Lachlan, Ang</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Victim Report – Ang </a:t>
            </a:r>
          </a:p>
          <a:p>
            <a:r>
              <a:rPr lang="en-US" dirty="0"/>
              <a:t>Property and deception - Neha</a:t>
            </a:r>
          </a:p>
          <a:p>
            <a:r>
              <a:rPr lang="en-US" dirty="0"/>
              <a:t>Family violence - </a:t>
            </a:r>
            <a:r>
              <a:rPr lang="en-US" dirty="0" err="1"/>
              <a:t>Thelge</a:t>
            </a:r>
            <a:endParaRPr lang="en-US" dirty="0"/>
          </a:p>
          <a:p>
            <a:r>
              <a:rPr lang="en-US" dirty="0"/>
              <a:t>Lachlan</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Total victims Between 2018 to 2021</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2018-2021 Victims reports</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Total victims Between 2018 to 2021</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0AF502F7-474C-A10C-30D7-EC104D3054DE}"/>
              </a:ext>
            </a:extLst>
          </p:cNvPr>
          <p:cNvPicPr>
            <a:picLocks noChangeAspect="1"/>
          </p:cNvPicPr>
          <p:nvPr/>
        </p:nvPicPr>
        <p:blipFill>
          <a:blip r:embed="rId2"/>
          <a:stretch>
            <a:fillRect/>
          </a:stretch>
        </p:blipFill>
        <p:spPr>
          <a:xfrm>
            <a:off x="3961919" y="1841500"/>
            <a:ext cx="8132095" cy="4104428"/>
          </a:xfrm>
          <a:prstGeom prst="rect">
            <a:avLst/>
          </a:prstGeom>
        </p:spPr>
      </p:pic>
      <p:sp>
        <p:nvSpPr>
          <p:cNvPr id="12" name="TextBox 11">
            <a:extLst>
              <a:ext uri="{FF2B5EF4-FFF2-40B4-BE49-F238E27FC236}">
                <a16:creationId xmlns:a16="http://schemas.microsoft.com/office/drawing/2014/main" id="{D7F5D311-9DD7-B704-85DA-F82D305765C2}"/>
              </a:ext>
            </a:extLst>
          </p:cNvPr>
          <p:cNvSpPr txBox="1"/>
          <p:nvPr/>
        </p:nvSpPr>
        <p:spPr>
          <a:xfrm>
            <a:off x="1257300" y="1761361"/>
            <a:ext cx="2587925" cy="4524315"/>
          </a:xfrm>
          <a:prstGeom prst="rect">
            <a:avLst/>
          </a:prstGeom>
          <a:noFill/>
        </p:spPr>
        <p:txBody>
          <a:bodyPr wrap="square" rtlCol="0">
            <a:spAutoFit/>
          </a:bodyPr>
          <a:lstStyle/>
          <a:p>
            <a:r>
              <a:rPr lang="en-AU" dirty="0"/>
              <a:t>Key founding in from this bar chart:</a:t>
            </a:r>
          </a:p>
          <a:p>
            <a:endParaRPr lang="en-AU" dirty="0"/>
          </a:p>
          <a:p>
            <a:pPr marL="342900" indent="-342900">
              <a:buAutoNum type="arabicPeriod"/>
            </a:pPr>
            <a:r>
              <a:rPr lang="en-AU" dirty="0"/>
              <a:t>Through out all  Offence Subdivision, Theft had highest number in the last 4 years.</a:t>
            </a:r>
          </a:p>
          <a:p>
            <a:endParaRPr lang="en-AU" dirty="0"/>
          </a:p>
          <a:p>
            <a:r>
              <a:rPr lang="en-AU" dirty="0"/>
              <a:t>2. There is grow trend in terms of victim reports from 2018 to 2019 for most of Offence Subdivision, but Burglary/Break and Enter</a:t>
            </a:r>
          </a:p>
        </p:txBody>
      </p:sp>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60562" y="136525"/>
            <a:ext cx="10515600" cy="1325563"/>
          </a:xfrm>
        </p:spPr>
        <p:txBody>
          <a:bodyPr/>
          <a:lstStyle/>
          <a:p>
            <a:r>
              <a:rPr lang="en-US" dirty="0"/>
              <a:t>% Total Victims of 2018 to 2021</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2018-2022 % Total Victims</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Total Victims of 2018 to 2021</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0" name="Picture 9">
            <a:extLst>
              <a:ext uri="{FF2B5EF4-FFF2-40B4-BE49-F238E27FC236}">
                <a16:creationId xmlns:a16="http://schemas.microsoft.com/office/drawing/2014/main" id="{38A0A0B1-842B-5F0E-05E3-6FA3B42C122E}"/>
              </a:ext>
            </a:extLst>
          </p:cNvPr>
          <p:cNvPicPr>
            <a:picLocks noChangeAspect="1"/>
          </p:cNvPicPr>
          <p:nvPr/>
        </p:nvPicPr>
        <p:blipFill>
          <a:blip r:embed="rId2"/>
          <a:stretch>
            <a:fillRect/>
          </a:stretch>
        </p:blipFill>
        <p:spPr>
          <a:xfrm>
            <a:off x="5147779" y="1042654"/>
            <a:ext cx="6925642" cy="4772691"/>
          </a:xfrm>
          <a:prstGeom prst="rect">
            <a:avLst/>
          </a:prstGeom>
        </p:spPr>
      </p:pic>
      <p:sp>
        <p:nvSpPr>
          <p:cNvPr id="12" name="TextBox 11">
            <a:extLst>
              <a:ext uri="{FF2B5EF4-FFF2-40B4-BE49-F238E27FC236}">
                <a16:creationId xmlns:a16="http://schemas.microsoft.com/office/drawing/2014/main" id="{9885938B-9584-D700-6818-D3DC09B40DE5}"/>
              </a:ext>
            </a:extLst>
          </p:cNvPr>
          <p:cNvSpPr txBox="1"/>
          <p:nvPr/>
        </p:nvSpPr>
        <p:spPr>
          <a:xfrm>
            <a:off x="760562" y="1214055"/>
            <a:ext cx="3278038" cy="2862322"/>
          </a:xfrm>
          <a:prstGeom prst="rect">
            <a:avLst/>
          </a:prstGeom>
          <a:noFill/>
        </p:spPr>
        <p:txBody>
          <a:bodyPr wrap="square">
            <a:spAutoFit/>
          </a:bodyPr>
          <a:lstStyle/>
          <a:p>
            <a:r>
              <a:rPr lang="en-AU" dirty="0"/>
              <a:t>Key founding in from this pie chart:</a:t>
            </a:r>
          </a:p>
          <a:p>
            <a:endParaRPr lang="en-AU" dirty="0"/>
          </a:p>
          <a:p>
            <a:pPr marL="342900" indent="-342900">
              <a:buAutoNum type="arabicPeriod"/>
            </a:pPr>
            <a:r>
              <a:rPr lang="en-AU" dirty="0"/>
              <a:t>2019 had the highest number of contribution in terms of total victims reports</a:t>
            </a:r>
          </a:p>
          <a:p>
            <a:pPr marL="342900" indent="-342900">
              <a:buAutoNum type="arabicPeriod"/>
            </a:pPr>
            <a:r>
              <a:rPr lang="en-AU" dirty="0"/>
              <a:t>Total victims number was deceasing from 2020 to 2021 </a:t>
            </a:r>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{65F541B0-01BB-4EE5-93C6-B9867A298D8A}tf67328976_win32</Template>
  <TotalTime>18</TotalTime>
  <Words>495</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The effect of covid 19 on crime  Trend in victoria</vt:lpstr>
      <vt:lpstr>AGENDA</vt:lpstr>
      <vt:lpstr>INTRODUCTION</vt:lpstr>
      <vt:lpstr>PRIMARY GOALS</vt:lpstr>
      <vt:lpstr>Total victims Between 2018 to 2021</vt:lpstr>
      <vt:lpstr>% Total Victims of 2018 to 2021</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covid 19 on crime  Trend in victoria</dc:title>
  <dc:creator>A L</dc:creator>
  <cp:lastModifiedBy>A L</cp:lastModifiedBy>
  <cp:revision>3</cp:revision>
  <dcterms:created xsi:type="dcterms:W3CDTF">2023-01-15T07:17:43Z</dcterms:created>
  <dcterms:modified xsi:type="dcterms:W3CDTF">2023-01-15T07:35:55Z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