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735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29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8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2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03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1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689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33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27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0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D1F0E88A-257D-5CE5-FAE2-E087CDCFF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88" r="-1" b="22592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64CC6-9F69-B853-CEBD-9489DFA9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4079875" cy="763393"/>
          </a:xfrm>
        </p:spPr>
        <p:txBody>
          <a:bodyPr anchor="t">
            <a:normAutofit/>
          </a:bodyPr>
          <a:lstStyle/>
          <a:p>
            <a:r>
              <a:rPr lang="vi-VN" sz="3200" dirty="0">
                <a:solidFill>
                  <a:srgbClr val="FFFFFF"/>
                </a:solidFill>
              </a:rPr>
              <a:t>PHÂN LOẠI SÁCH</a:t>
            </a:r>
            <a:endParaRPr lang="en-001" sz="32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75C0761-C444-CC10-2159-36424780191B}"/>
              </a:ext>
            </a:extLst>
          </p:cNvPr>
          <p:cNvSpPr txBox="1"/>
          <p:nvPr/>
        </p:nvSpPr>
        <p:spPr>
          <a:xfrm>
            <a:off x="482600" y="1820680"/>
            <a:ext cx="2798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vi-VN" sz="2400" dirty="0">
                <a:solidFill>
                  <a:schemeClr val="bg1"/>
                </a:solidFill>
              </a:rPr>
              <a:t>Giáo trình</a:t>
            </a:r>
            <a:endParaRPr lang="en-001" sz="2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5A50C-AEC3-13D3-9184-D200EF15B1AB}"/>
              </a:ext>
            </a:extLst>
          </p:cNvPr>
          <p:cNvSpPr txBox="1"/>
          <p:nvPr/>
        </p:nvSpPr>
        <p:spPr>
          <a:xfrm>
            <a:off x="482600" y="3198166"/>
            <a:ext cx="223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vi-VN" sz="2400" dirty="0">
                <a:solidFill>
                  <a:schemeClr val="bg1"/>
                </a:solidFill>
              </a:rPr>
              <a:t>Chuyên</a:t>
            </a:r>
            <a:r>
              <a:rPr lang="vi-VN" sz="2400" dirty="0"/>
              <a:t> </a:t>
            </a:r>
            <a:r>
              <a:rPr lang="vi-VN" sz="2400" dirty="0">
                <a:solidFill>
                  <a:schemeClr val="bg1"/>
                </a:solidFill>
              </a:rPr>
              <a:t>môn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C8F4D-87AD-87B3-1310-4ADCE69A9392}"/>
              </a:ext>
            </a:extLst>
          </p:cNvPr>
          <p:cNvSpPr txBox="1"/>
          <p:nvPr/>
        </p:nvSpPr>
        <p:spPr>
          <a:xfrm>
            <a:off x="482600" y="4748511"/>
            <a:ext cx="3148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Blip>
                <a:blip r:embed="rId3"/>
              </a:buBlip>
            </a:pPr>
            <a:r>
              <a:rPr lang="vi-VN" sz="2400" dirty="0">
                <a:solidFill>
                  <a:schemeClr val="bg1"/>
                </a:solidFill>
              </a:rPr>
              <a:t>Tham khảo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C9876D-2FAA-551C-A7A6-0326CE0A6541}"/>
              </a:ext>
            </a:extLst>
          </p:cNvPr>
          <p:cNvSpPr txBox="1"/>
          <p:nvPr/>
        </p:nvSpPr>
        <p:spPr>
          <a:xfrm>
            <a:off x="726141" y="2278591"/>
            <a:ext cx="2904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vi-VN" dirty="0">
                <a:solidFill>
                  <a:schemeClr val="bg1"/>
                </a:solidFill>
              </a:rPr>
              <a:t>Giáo trình CNTT</a:t>
            </a:r>
          </a:p>
          <a:p>
            <a:pPr marL="285750" indent="-285750">
              <a:buBlip>
                <a:blip r:embed="rId4"/>
              </a:buBlip>
            </a:pPr>
            <a:r>
              <a:rPr lang="vi-VN" dirty="0">
                <a:solidFill>
                  <a:schemeClr val="bg1"/>
                </a:solidFill>
              </a:rPr>
              <a:t>Giáo trình ĐT</a:t>
            </a:r>
          </a:p>
          <a:p>
            <a:pPr marL="285750" indent="-285750">
              <a:buBlip>
                <a:blip r:embed="rId4"/>
              </a:buBlip>
            </a:pPr>
            <a:r>
              <a:rPr lang="vi-VN" dirty="0">
                <a:solidFill>
                  <a:schemeClr val="bg1"/>
                </a:solidFill>
              </a:rPr>
              <a:t>Giáo trình VT</a:t>
            </a:r>
            <a:endParaRPr lang="en-00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4CECB6-ED8B-7D01-F0EC-F601B56D5813}"/>
              </a:ext>
            </a:extLst>
          </p:cNvPr>
          <p:cNvSpPr txBox="1"/>
          <p:nvPr/>
        </p:nvSpPr>
        <p:spPr>
          <a:xfrm>
            <a:off x="726141" y="3729348"/>
            <a:ext cx="2384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vi-VN" dirty="0">
                <a:solidFill>
                  <a:schemeClr val="bg1"/>
                </a:solidFill>
              </a:rPr>
              <a:t>Sách CNTT</a:t>
            </a:r>
          </a:p>
          <a:p>
            <a:pPr marL="285750" indent="-285750">
              <a:buBlip>
                <a:blip r:embed="rId4"/>
              </a:buBlip>
            </a:pPr>
            <a:r>
              <a:rPr lang="vi-VN" dirty="0">
                <a:solidFill>
                  <a:schemeClr val="bg1"/>
                </a:solidFill>
              </a:rPr>
              <a:t>Sách ĐT</a:t>
            </a:r>
          </a:p>
          <a:p>
            <a:pPr marL="285750" indent="-285750">
              <a:buBlip>
                <a:blip r:embed="rId4"/>
              </a:buBlip>
            </a:pPr>
            <a:r>
              <a:rPr lang="vi-VN" dirty="0">
                <a:solidFill>
                  <a:schemeClr val="bg1"/>
                </a:solidFill>
              </a:rPr>
              <a:t>Sách VT</a:t>
            </a:r>
            <a:endParaRPr lang="en-00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2EDEB-2FE6-772A-97C6-E973FD22BAF5}"/>
              </a:ext>
            </a:extLst>
          </p:cNvPr>
          <p:cNvSpPr txBox="1"/>
          <p:nvPr/>
        </p:nvSpPr>
        <p:spPr>
          <a:xfrm>
            <a:off x="726141" y="5416623"/>
            <a:ext cx="69655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Blip>
                <a:blip r:embed="rId4"/>
              </a:buBlip>
            </a:pPr>
            <a:r>
              <a:rPr lang="vi-VN" dirty="0">
                <a:solidFill>
                  <a:schemeClr val="bg1"/>
                </a:solidFill>
              </a:rPr>
              <a:t>Tài liệu tham khảo CNTT</a:t>
            </a:r>
          </a:p>
          <a:p>
            <a:pPr marL="285750" indent="-285750">
              <a:buBlip>
                <a:blip r:embed="rId4"/>
              </a:buBlip>
            </a:pPr>
            <a:r>
              <a:rPr lang="vi-VN" dirty="0">
                <a:solidFill>
                  <a:schemeClr val="bg1"/>
                </a:solidFill>
              </a:rPr>
              <a:t>Tài liệu tham khảo ĐT</a:t>
            </a:r>
          </a:p>
          <a:p>
            <a:pPr marL="285750" indent="-285750">
              <a:buBlip>
                <a:blip r:embed="rId4"/>
              </a:buBlip>
            </a:pPr>
            <a:r>
              <a:rPr lang="vi-VN" dirty="0">
                <a:solidFill>
                  <a:schemeClr val="bg1"/>
                </a:solidFill>
              </a:rPr>
              <a:t>Tài Liệu tham khảo VT</a:t>
            </a:r>
            <a:endParaRPr lang="en-00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610BE-169E-04C9-46AF-74C03D7E8D0E}"/>
              </a:ext>
            </a:extLst>
          </p:cNvPr>
          <p:cNvSpPr txBox="1"/>
          <p:nvPr/>
        </p:nvSpPr>
        <p:spPr>
          <a:xfrm>
            <a:off x="8720481" y="5800048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HỌ TÊN THÍ SINH</a:t>
            </a:r>
            <a:endParaRPr lang="en-001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C9D039-ACA4-7061-F4E0-71716DE9721B}"/>
              </a:ext>
            </a:extLst>
          </p:cNvPr>
          <p:cNvSpPr/>
          <p:nvPr/>
        </p:nvSpPr>
        <p:spPr>
          <a:xfrm>
            <a:off x="11044518" y="5768548"/>
            <a:ext cx="421341" cy="4392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2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02590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D1F0E88A-257D-5CE5-FAE2-E087CDCFF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2388" r="-1" b="22592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64CC6-9F69-B853-CEBD-9489DFA90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8024906" cy="863683"/>
          </a:xfrm>
        </p:spPr>
        <p:txBody>
          <a:bodyPr anchor="t">
            <a:normAutofit/>
          </a:bodyPr>
          <a:lstStyle/>
          <a:p>
            <a:r>
              <a:rPr lang="vi-VN" sz="4000" dirty="0">
                <a:solidFill>
                  <a:srgbClr val="FFFFFF"/>
                </a:solidFill>
              </a:rPr>
              <a:t>QUY TRÌNH MƯỢN SÁCH</a:t>
            </a:r>
            <a:endParaRPr lang="en-001" sz="40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344158-01FD-D661-5EF6-C56FE3549D35}"/>
              </a:ext>
            </a:extLst>
          </p:cNvPr>
          <p:cNvSpPr/>
          <p:nvPr/>
        </p:nvSpPr>
        <p:spPr>
          <a:xfrm>
            <a:off x="905435" y="1792941"/>
            <a:ext cx="1622612" cy="8636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dirty="0"/>
              <a:t>Đăng ký tên</a:t>
            </a:r>
            <a:endParaRPr lang="en-001" sz="2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388BCF-4DA9-1681-6305-BBFF5927624E}"/>
              </a:ext>
            </a:extLst>
          </p:cNvPr>
          <p:cNvSpPr/>
          <p:nvPr/>
        </p:nvSpPr>
        <p:spPr>
          <a:xfrm>
            <a:off x="3582814" y="1792941"/>
            <a:ext cx="1622612" cy="8636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Chọn sách</a:t>
            </a:r>
            <a:endParaRPr lang="en-00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7635A9-A8E6-4E4A-CB60-D951D901BE1C}"/>
              </a:ext>
            </a:extLst>
          </p:cNvPr>
          <p:cNvSpPr/>
          <p:nvPr/>
        </p:nvSpPr>
        <p:spPr>
          <a:xfrm>
            <a:off x="5942390" y="3572499"/>
            <a:ext cx="1622612" cy="8636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Đưa thủ thư</a:t>
            </a:r>
            <a:endParaRPr lang="en-00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7CDF1C-9E13-EE87-D824-B39EC3548AC5}"/>
              </a:ext>
            </a:extLst>
          </p:cNvPr>
          <p:cNvSpPr/>
          <p:nvPr/>
        </p:nvSpPr>
        <p:spPr>
          <a:xfrm>
            <a:off x="3582814" y="3572499"/>
            <a:ext cx="1622612" cy="8636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Điền thẻ đăng kí</a:t>
            </a:r>
            <a:endParaRPr lang="en-001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480F5E-B7E1-2058-1157-0DB9A077CBEC}"/>
              </a:ext>
            </a:extLst>
          </p:cNvPr>
          <p:cNvSpPr/>
          <p:nvPr/>
        </p:nvSpPr>
        <p:spPr>
          <a:xfrm>
            <a:off x="5942390" y="1792941"/>
            <a:ext cx="1622612" cy="8636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Hẹn ngày trả</a:t>
            </a:r>
            <a:endParaRPr lang="en-00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9233E0-4788-7AF3-E518-145696364B75}"/>
              </a:ext>
            </a:extLst>
          </p:cNvPr>
          <p:cNvSpPr/>
          <p:nvPr/>
        </p:nvSpPr>
        <p:spPr>
          <a:xfrm>
            <a:off x="8827166" y="1792941"/>
            <a:ext cx="1622612" cy="8636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Nhận sách</a:t>
            </a:r>
            <a:endParaRPr lang="en-00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0BDB82-AC42-29FA-2266-5D33BD731D7C}"/>
              </a:ext>
            </a:extLst>
          </p:cNvPr>
          <p:cNvCxnSpPr>
            <a:stCxn id="5" idx="3"/>
          </p:cNvCxnSpPr>
          <p:nvPr/>
        </p:nvCxnSpPr>
        <p:spPr>
          <a:xfrm>
            <a:off x="2528047" y="2224782"/>
            <a:ext cx="1054767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DBFB46-60F9-9723-D5E4-4F765CC1818C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4394120" y="2656623"/>
            <a:ext cx="0" cy="9158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2848F3-57F1-54FD-BAAD-E8E60330774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205426" y="4001329"/>
            <a:ext cx="736964" cy="30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A4EF5FB-352C-71C7-82A5-641FB3C60FB0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753696" y="2656623"/>
            <a:ext cx="0" cy="91587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00890F7-0742-7C95-2DE7-D2A34D8899E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565002" y="2224782"/>
            <a:ext cx="1262164" cy="2253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4C98B7C-EAE1-EC0D-E17A-1AA2891F48E8}"/>
              </a:ext>
            </a:extLst>
          </p:cNvPr>
          <p:cNvSpPr txBox="1"/>
          <p:nvPr/>
        </p:nvSpPr>
        <p:spPr>
          <a:xfrm>
            <a:off x="8720481" y="5800048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HỌ TÊN THÍ SINH</a:t>
            </a:r>
            <a:endParaRPr lang="en-001" dirty="0">
              <a:solidFill>
                <a:schemeClr val="bg1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529AA36-9159-87E2-D58D-C8A6E672B55A}"/>
              </a:ext>
            </a:extLst>
          </p:cNvPr>
          <p:cNvSpPr/>
          <p:nvPr/>
        </p:nvSpPr>
        <p:spPr>
          <a:xfrm>
            <a:off x="11026588" y="5730114"/>
            <a:ext cx="421341" cy="4392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/>
              <a:t>3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97451134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33</TotalTime>
  <Words>70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Seaford</vt:lpstr>
      <vt:lpstr>LevelVTI</vt:lpstr>
      <vt:lpstr>PHÂN LOẠI SÁCH</vt:lpstr>
      <vt:lpstr>QUY TRÌNH MƯỢN SÁCH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SÁCH</dc:title>
  <dc:creator>84345350131</dc:creator>
  <cp:lastModifiedBy>84345350131</cp:lastModifiedBy>
  <cp:revision>1</cp:revision>
  <dcterms:created xsi:type="dcterms:W3CDTF">2024-01-02T08:10:56Z</dcterms:created>
  <dcterms:modified xsi:type="dcterms:W3CDTF">2024-01-02T08:44:33Z</dcterms:modified>
</cp:coreProperties>
</file>