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3DABB-72B7-B5BE-83D1-E35D78857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D1311-5861-33ED-D679-BB260AF1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2FC5C-98AE-4A06-B709-994C6D7A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C1F79-7338-589F-DDC4-72B2EAEE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BD81A-4D7C-29F0-7BF1-38A90AAB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B71CE-7A92-586A-E5FE-27386C0A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C9F38-3F48-863F-E7B8-2C62D7D8A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43DAD-DB23-0A95-FBCE-2FE45A6A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68F48-C87B-7E36-76E8-D51EBA00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2010F-935E-C369-F744-112FBFC0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3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F5CA6F-29D7-50A8-5139-D46A28109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39BAB-AE08-F5A9-9CF4-7F6C95F5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6F3AF-2773-3D8B-2E87-0B57809D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BFE2B-E669-2F55-5ED7-49333D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5937E-2CC5-8911-1EBD-3FEF0768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4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652F-2883-6666-8277-DAD7EBA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76A5E-35BB-C05C-7A45-F8A91057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00E42-93D2-1840-9060-2A15CD5E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A074F-17AC-C82F-DDB2-632D4FEC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6E697-ACAE-096B-306D-7D02AA22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6CDFB-24E8-BD6F-151E-B8148295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7C1D3-0B72-DB9C-596D-8A100809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5AB58-4B04-6950-1AFC-9E807B62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A32E0-F01F-5FC1-5222-CC591D6F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7DBA2-499A-FD51-A2D9-B4A44F68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0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9A794-914F-9841-00E1-5A09CCF4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0234A-7D55-FFFB-1A71-A395401F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0FE37-E5A2-77F9-BA97-E969BE9DF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7D60B-8E6A-A9A8-6ED0-9585B7F5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43CF4-C77C-5CAD-9AA6-CB9E5534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36E2A-52A0-8BBB-3C63-3D500C3E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0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EAA4B-13B1-D585-6832-1E093EB1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8FD24-8283-4A1A-BD9A-506C2334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9EF9D-2EA0-9A45-B797-46CAF05D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F806D-5F8B-7EFB-0319-7EE7EA27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349654-3652-BD6D-1FE5-E564E7A5A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D7C4C2-B7A9-B5B8-FE89-56CB2D4C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75B57-28E8-5D86-6BCA-41A140EC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6B9CB-A674-B15F-6249-4455C5CF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1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31BD-850E-B0F3-976B-BB0D8469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EDD6D0-83D3-E1BC-8C35-9D08C6C7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F01CA-A0ED-7164-D6CA-55DD2304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4871F-1906-A3A9-C39C-3D72FD26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1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CA9CF7-4B66-0406-C6E3-CD97F193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1D1F7-DB38-BD81-3087-6027DD69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45162-E8A2-67F1-8F3F-26F9A872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5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8824C-2AD7-1CAE-585D-63835D88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18950-7CC8-CBF3-2177-D445EBE6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1E4DF-8134-6705-C075-27019EA2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99C53-7EAA-86F3-84CB-001DC39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A1253-82C7-8EB1-D369-89983FE4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B9D9E-83A0-F758-1C05-B193002E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46E12-3BFC-EEAF-7435-83ED4A7E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EDFBD-E17C-629D-1656-8931A7DC2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7D8E9-9417-E3A1-9DC6-995AC058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6037E-6E08-9A4D-25B8-CB032AD4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81ACA-D618-F764-47DF-8A8F7A6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09413-7887-5AA7-A219-BCE52EDD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290EC-06EF-6D28-2891-FF8EF37C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8C435-F31E-E9AF-8E28-C668EA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BA950-4377-A7AC-D1F4-EF82538CF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8E7B-FD9E-476D-A080-999220B9663D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A253-F55F-BAE1-D288-50D0DDDF2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4EC1E-AFBA-9C94-FE8C-CBF45CA9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BB0A-6F05-43C4-B165-20822D12B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8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D35EC2-09E7-9BA8-32F2-BA0560B221CB}"/>
              </a:ext>
            </a:extLst>
          </p:cNvPr>
          <p:cNvSpPr/>
          <p:nvPr/>
        </p:nvSpPr>
        <p:spPr>
          <a:xfrm>
            <a:off x="7671174" y="1115542"/>
            <a:ext cx="2957384" cy="163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F310B-33AD-4B9C-81AA-14AB1AB39564}"/>
              </a:ext>
            </a:extLst>
          </p:cNvPr>
          <p:cNvSpPr txBox="1"/>
          <p:nvPr/>
        </p:nvSpPr>
        <p:spPr>
          <a:xfrm>
            <a:off x="8414327" y="733853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ADED69-A0BD-1351-16F7-A00C7831B399}"/>
              </a:ext>
            </a:extLst>
          </p:cNvPr>
          <p:cNvSpPr/>
          <p:nvPr/>
        </p:nvSpPr>
        <p:spPr>
          <a:xfrm>
            <a:off x="7797113" y="4588477"/>
            <a:ext cx="2957384" cy="163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23658-AE78-4258-EF40-440254FB47BF}"/>
              </a:ext>
            </a:extLst>
          </p:cNvPr>
          <p:cNvSpPr txBox="1"/>
          <p:nvPr/>
        </p:nvSpPr>
        <p:spPr>
          <a:xfrm>
            <a:off x="7920057" y="4111366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아스페라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0722F1-4ED0-79EE-1A79-FE94604C7C83}"/>
              </a:ext>
            </a:extLst>
          </p:cNvPr>
          <p:cNvSpPr/>
          <p:nvPr/>
        </p:nvSpPr>
        <p:spPr>
          <a:xfrm>
            <a:off x="2714368" y="576650"/>
            <a:ext cx="2442519" cy="163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6FEDA-516F-B747-293F-BCE2550D9D43}"/>
              </a:ext>
            </a:extLst>
          </p:cNvPr>
          <p:cNvSpPr txBox="1"/>
          <p:nvPr/>
        </p:nvSpPr>
        <p:spPr>
          <a:xfrm>
            <a:off x="2895708" y="18466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Index.html,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D12F3-ED48-50C4-C1D1-A25A91D9E91A}"/>
              </a:ext>
            </a:extLst>
          </p:cNvPr>
          <p:cNvSpPr txBox="1"/>
          <p:nvPr/>
        </p:nvSpPr>
        <p:spPr>
          <a:xfrm>
            <a:off x="3591698" y="117389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nginx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B2E189-5D3E-4D34-E25E-BBF786E4E0AB}"/>
              </a:ext>
            </a:extLst>
          </p:cNvPr>
          <p:cNvSpPr/>
          <p:nvPr/>
        </p:nvSpPr>
        <p:spPr>
          <a:xfrm>
            <a:off x="558426" y="3344561"/>
            <a:ext cx="1005016" cy="951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AF3BD-2A97-6168-34EB-4ECA72B8F1CF}"/>
              </a:ext>
            </a:extLst>
          </p:cNvPr>
          <p:cNvSpPr txBox="1"/>
          <p:nvPr/>
        </p:nvSpPr>
        <p:spPr>
          <a:xfrm>
            <a:off x="345989" y="4687330"/>
            <a:ext cx="1925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Chrome</a:t>
            </a:r>
          </a:p>
          <a:p>
            <a:r>
              <a:rPr lang="en-US" altLang="ko-KR" dirty="0"/>
              <a:t>SPA(react based)</a:t>
            </a:r>
          </a:p>
          <a:p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FDB776-5C33-F27B-76DC-C6CC4124E7AB}"/>
              </a:ext>
            </a:extLst>
          </p:cNvPr>
          <p:cNvCxnSpPr>
            <a:cxnSpLocks/>
          </p:cNvCxnSpPr>
          <p:nvPr/>
        </p:nvCxnSpPr>
        <p:spPr>
          <a:xfrm>
            <a:off x="9106930" y="3109611"/>
            <a:ext cx="0" cy="90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363170-032E-FB66-A52D-F42ECD919D09}"/>
              </a:ext>
            </a:extLst>
          </p:cNvPr>
          <p:cNvCxnSpPr>
            <a:cxnSpLocks/>
          </p:cNvCxnSpPr>
          <p:nvPr/>
        </p:nvCxnSpPr>
        <p:spPr>
          <a:xfrm flipV="1">
            <a:off x="8938054" y="3109611"/>
            <a:ext cx="32951" cy="90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532A32B-F6CF-D815-4A34-8D44337BB8DA}"/>
              </a:ext>
            </a:extLst>
          </p:cNvPr>
          <p:cNvCxnSpPr/>
          <p:nvPr/>
        </p:nvCxnSpPr>
        <p:spPr>
          <a:xfrm flipV="1">
            <a:off x="1717589" y="1993558"/>
            <a:ext cx="5762368" cy="154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5AE3F1-6A67-520C-7AE7-7A5D1749D2E2}"/>
              </a:ext>
            </a:extLst>
          </p:cNvPr>
          <p:cNvCxnSpPr>
            <a:cxnSpLocks/>
          </p:cNvCxnSpPr>
          <p:nvPr/>
        </p:nvCxnSpPr>
        <p:spPr>
          <a:xfrm flipH="1">
            <a:off x="1828800" y="2253049"/>
            <a:ext cx="5692346" cy="149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26927A0-89A7-70B4-E49B-97FB594B61D3}"/>
              </a:ext>
            </a:extLst>
          </p:cNvPr>
          <p:cNvCxnSpPr/>
          <p:nvPr/>
        </p:nvCxnSpPr>
        <p:spPr>
          <a:xfrm flipV="1">
            <a:off x="1458097" y="1543225"/>
            <a:ext cx="1042087" cy="156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A48E28-5C24-5917-8B35-AB4649212DE1}"/>
              </a:ext>
            </a:extLst>
          </p:cNvPr>
          <p:cNvSpPr txBox="1"/>
          <p:nvPr/>
        </p:nvSpPr>
        <p:spPr>
          <a:xfrm flipH="1">
            <a:off x="1588156" y="101034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3000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0181F9-B043-8954-CB18-92A9F0245571}"/>
              </a:ext>
            </a:extLst>
          </p:cNvPr>
          <p:cNvSpPr txBox="1"/>
          <p:nvPr/>
        </p:nvSpPr>
        <p:spPr>
          <a:xfrm flipH="1">
            <a:off x="6693243" y="1701113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8080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C80DE0-9BDE-15A0-8CB6-722423D11E0B}"/>
              </a:ext>
            </a:extLst>
          </p:cNvPr>
          <p:cNvSpPr/>
          <p:nvPr/>
        </p:nvSpPr>
        <p:spPr>
          <a:xfrm>
            <a:off x="963828" y="148281"/>
            <a:ext cx="4866190" cy="2961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2ADC47-F596-5A2E-B414-F87A359878C6}"/>
              </a:ext>
            </a:extLst>
          </p:cNvPr>
          <p:cNvSpPr/>
          <p:nvPr/>
        </p:nvSpPr>
        <p:spPr>
          <a:xfrm>
            <a:off x="6333497" y="148281"/>
            <a:ext cx="4866190" cy="2961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B680A8-D7A2-53ED-77E4-69B94E9869E3}"/>
              </a:ext>
            </a:extLst>
          </p:cNvPr>
          <p:cNvSpPr txBox="1"/>
          <p:nvPr/>
        </p:nvSpPr>
        <p:spPr>
          <a:xfrm>
            <a:off x="8765979" y="1688756"/>
            <a:ext cx="145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boot</a:t>
            </a:r>
          </a:p>
          <a:p>
            <a:r>
              <a:rPr lang="ko-KR" altLang="en-US" dirty="0"/>
              <a:t>내장 </a:t>
            </a:r>
            <a:r>
              <a:rPr lang="en-US" altLang="ko-KR" dirty="0"/>
              <a:t>tomcat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5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D35EC2-09E7-9BA8-32F2-BA0560B221CB}"/>
              </a:ext>
            </a:extLst>
          </p:cNvPr>
          <p:cNvSpPr/>
          <p:nvPr/>
        </p:nvSpPr>
        <p:spPr>
          <a:xfrm>
            <a:off x="7797113" y="1178012"/>
            <a:ext cx="2957384" cy="163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F310B-33AD-4B9C-81AA-14AB1AB39564}"/>
              </a:ext>
            </a:extLst>
          </p:cNvPr>
          <p:cNvSpPr txBox="1"/>
          <p:nvPr/>
        </p:nvSpPr>
        <p:spPr>
          <a:xfrm>
            <a:off x="8414327" y="733853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ADED69-A0BD-1351-16F7-A00C7831B399}"/>
              </a:ext>
            </a:extLst>
          </p:cNvPr>
          <p:cNvSpPr/>
          <p:nvPr/>
        </p:nvSpPr>
        <p:spPr>
          <a:xfrm>
            <a:off x="7797113" y="4588477"/>
            <a:ext cx="2957384" cy="163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23658-AE78-4258-EF40-440254FB47BF}"/>
              </a:ext>
            </a:extLst>
          </p:cNvPr>
          <p:cNvSpPr txBox="1"/>
          <p:nvPr/>
        </p:nvSpPr>
        <p:spPr>
          <a:xfrm>
            <a:off x="7920057" y="4111366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아스페라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6FEDA-516F-B747-293F-BCE2550D9D43}"/>
              </a:ext>
            </a:extLst>
          </p:cNvPr>
          <p:cNvSpPr txBox="1"/>
          <p:nvPr/>
        </p:nvSpPr>
        <p:spPr>
          <a:xfrm>
            <a:off x="8324443" y="236832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</a:t>
            </a:r>
          </a:p>
          <a:p>
            <a:r>
              <a:rPr lang="en-US" altLang="ko-KR" dirty="0"/>
              <a:t>Index.html,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B2E189-5D3E-4D34-E25E-BBF786E4E0AB}"/>
              </a:ext>
            </a:extLst>
          </p:cNvPr>
          <p:cNvSpPr/>
          <p:nvPr/>
        </p:nvSpPr>
        <p:spPr>
          <a:xfrm>
            <a:off x="556054" y="3340443"/>
            <a:ext cx="1005016" cy="951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AF3BD-2A97-6168-34EB-4ECA72B8F1CF}"/>
              </a:ext>
            </a:extLst>
          </p:cNvPr>
          <p:cNvSpPr txBox="1"/>
          <p:nvPr/>
        </p:nvSpPr>
        <p:spPr>
          <a:xfrm>
            <a:off x="345989" y="4687330"/>
            <a:ext cx="1925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Chrome</a:t>
            </a:r>
          </a:p>
          <a:p>
            <a:r>
              <a:rPr lang="en-US" altLang="ko-KR" dirty="0"/>
              <a:t>SPA(react based)</a:t>
            </a:r>
          </a:p>
          <a:p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532A32B-F6CF-D815-4A34-8D44337BB8DA}"/>
              </a:ext>
            </a:extLst>
          </p:cNvPr>
          <p:cNvCxnSpPr/>
          <p:nvPr/>
        </p:nvCxnSpPr>
        <p:spPr>
          <a:xfrm flipV="1">
            <a:off x="1717589" y="1993558"/>
            <a:ext cx="5762368" cy="154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5AE3F1-6A67-520C-7AE7-7A5D1749D2E2}"/>
              </a:ext>
            </a:extLst>
          </p:cNvPr>
          <p:cNvCxnSpPr>
            <a:cxnSpLocks/>
          </p:cNvCxnSpPr>
          <p:nvPr/>
        </p:nvCxnSpPr>
        <p:spPr>
          <a:xfrm flipH="1">
            <a:off x="1828800" y="2253049"/>
            <a:ext cx="5692346" cy="149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D8FF03-250C-8B2D-5807-A69F0D2CA538}"/>
              </a:ext>
            </a:extLst>
          </p:cNvPr>
          <p:cNvSpPr txBox="1"/>
          <p:nvPr/>
        </p:nvSpPr>
        <p:spPr>
          <a:xfrm>
            <a:off x="345989" y="290074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3C3139-8F0C-D60A-6479-9D375CDD7D76}"/>
              </a:ext>
            </a:extLst>
          </p:cNvPr>
          <p:cNvCxnSpPr/>
          <p:nvPr/>
        </p:nvCxnSpPr>
        <p:spPr>
          <a:xfrm>
            <a:off x="9210635" y="3085415"/>
            <a:ext cx="0" cy="95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5B3371B-3424-E6D9-6728-C92661878768}"/>
              </a:ext>
            </a:extLst>
          </p:cNvPr>
          <p:cNvCxnSpPr/>
          <p:nvPr/>
        </p:nvCxnSpPr>
        <p:spPr>
          <a:xfrm flipV="1">
            <a:off x="8954530" y="3048000"/>
            <a:ext cx="0" cy="93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21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6788</TotalTime>
  <Words>51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경진</dc:creator>
  <cp:lastModifiedBy>이 경진</cp:lastModifiedBy>
  <cp:revision>5</cp:revision>
  <dcterms:created xsi:type="dcterms:W3CDTF">2022-10-03T07:40:31Z</dcterms:created>
  <dcterms:modified xsi:type="dcterms:W3CDTF">2022-10-08T00:49:05Z</dcterms:modified>
</cp:coreProperties>
</file>