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3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4F4E-870E-41E2-B966-88AA8B05A2CC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7C7C-28A0-43F5-A10A-3B82146CE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1769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NHANES DATA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062505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Select 2 to 25 years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2835672"/>
            <a:ext cx="15121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models and remove if </a:t>
            </a:r>
            <a:r>
              <a:rPr lang="en-GB" smtClean="0"/>
              <a:t>Z</a:t>
            </a:r>
            <a:r>
              <a:rPr lang="en-GB" smtClean="0"/>
              <a:t>&gt;+3 </a:t>
            </a:r>
            <a:r>
              <a:rPr lang="en-GB" dirty="0" smtClean="0"/>
              <a:t>or Z&lt;-3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25252" y="1782430"/>
            <a:ext cx="2234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Dummy DATA from WHO values for </a:t>
            </a:r>
            <a:b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 to 5 year olds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553852"/>
            <a:ext cx="151216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models and remove if Z</a:t>
            </a:r>
            <a:r>
              <a:rPr lang="en-GB" dirty="0" smtClean="0"/>
              <a:t>&gt;+3 </a:t>
            </a:r>
            <a:r>
              <a:rPr lang="en-GB" dirty="0" smtClean="0"/>
              <a:t>or Z&lt;-3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709188" y="4123541"/>
            <a:ext cx="16671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models for curves &amp; charts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82560" y="3097495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Boys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1273099"/>
            <a:ext cx="151216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Girls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223628" y="587022"/>
            <a:ext cx="0" cy="1475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51720" y="1556792"/>
            <a:ext cx="648072" cy="5057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835672"/>
            <a:ext cx="360040" cy="29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8452" y="4123541"/>
            <a:ext cx="173179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Run models for curves &amp; charts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55676" y="127103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Females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655676" y="31491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Males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 flipV="1">
            <a:off x="4067944" y="3282161"/>
            <a:ext cx="714616" cy="1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0"/>
          </p:cNvCxnSpPr>
          <p:nvPr/>
        </p:nvCxnSpPr>
        <p:spPr>
          <a:xfrm>
            <a:off x="5538644" y="3466827"/>
            <a:ext cx="4099" cy="65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11" idx="0"/>
          </p:cNvCxnSpPr>
          <p:nvPr/>
        </p:nvCxnSpPr>
        <p:spPr>
          <a:xfrm rot="5400000">
            <a:off x="5344826" y="2899578"/>
            <a:ext cx="391735" cy="40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5" idx="0"/>
          </p:cNvCxnSpPr>
          <p:nvPr/>
        </p:nvCxnSpPr>
        <p:spPr>
          <a:xfrm rot="16200000" flipH="1">
            <a:off x="6463793" y="2882985"/>
            <a:ext cx="2481110" cy="1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0"/>
            <a:endCxn id="12" idx="1"/>
          </p:cNvCxnSpPr>
          <p:nvPr/>
        </p:nvCxnSpPr>
        <p:spPr>
          <a:xfrm rot="5400000" flipH="1" flipV="1">
            <a:off x="6083171" y="917337"/>
            <a:ext cx="324665" cy="140552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12" idx="0"/>
          </p:cNvCxnSpPr>
          <p:nvPr/>
        </p:nvCxnSpPr>
        <p:spPr>
          <a:xfrm>
            <a:off x="4283968" y="1015517"/>
            <a:ext cx="3420380" cy="25758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38706" y="5589239"/>
            <a:ext cx="173179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Trim to 5 to 19 years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4672747" y="5568390"/>
            <a:ext cx="17317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Trim to 5 to 19 years</a:t>
            </a:r>
            <a:endParaRPr lang="en-GB" dirty="0"/>
          </a:p>
        </p:txBody>
      </p:sp>
      <p:cxnSp>
        <p:nvCxnSpPr>
          <p:cNvPr id="68" name="Straight Arrow Connector 67"/>
          <p:cNvCxnSpPr>
            <a:stCxn id="15" idx="2"/>
          </p:cNvCxnSpPr>
          <p:nvPr/>
        </p:nvCxnSpPr>
        <p:spPr>
          <a:xfrm>
            <a:off x="7704349" y="4769872"/>
            <a:ext cx="0" cy="7985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2"/>
            <a:endCxn id="66" idx="0"/>
          </p:cNvCxnSpPr>
          <p:nvPr/>
        </p:nvCxnSpPr>
        <p:spPr>
          <a:xfrm flipH="1">
            <a:off x="5538644" y="4769872"/>
            <a:ext cx="4099" cy="79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65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Berkley</dc:creator>
  <cp:lastModifiedBy>Lazarus Mramba</cp:lastModifiedBy>
  <cp:revision>4</cp:revision>
  <dcterms:created xsi:type="dcterms:W3CDTF">2013-07-09T14:23:58Z</dcterms:created>
  <dcterms:modified xsi:type="dcterms:W3CDTF">2014-07-01T02:01:53Z</dcterms:modified>
</cp:coreProperties>
</file>